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null)"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93" r:id="rId2"/>
  </p:sldMasterIdLst>
  <p:notesMasterIdLst>
    <p:notesMasterId r:id="rId20"/>
  </p:notesMasterIdLst>
  <p:handoutMasterIdLst>
    <p:handoutMasterId r:id="rId21"/>
  </p:handoutMasterIdLst>
  <p:sldIdLst>
    <p:sldId id="340" r:id="rId3"/>
    <p:sldId id="573" r:id="rId4"/>
    <p:sldId id="574" r:id="rId5"/>
    <p:sldId id="633" r:id="rId6"/>
    <p:sldId id="634" r:id="rId7"/>
    <p:sldId id="635" r:id="rId8"/>
    <p:sldId id="636" r:id="rId9"/>
    <p:sldId id="638" r:id="rId10"/>
    <p:sldId id="619" r:id="rId11"/>
    <p:sldId id="598" r:id="rId12"/>
    <p:sldId id="468" r:id="rId13"/>
    <p:sldId id="554" r:id="rId14"/>
    <p:sldId id="646" r:id="rId15"/>
    <p:sldId id="644" r:id="rId16"/>
    <p:sldId id="566" r:id="rId17"/>
    <p:sldId id="639" r:id="rId18"/>
    <p:sldId id="648" r:id="rId19"/>
  </p:sldIdLst>
  <p:sldSz cx="9144000" cy="5143500" type="screen16x9"/>
  <p:notesSz cx="6662738" cy="9832975"/>
  <p:defaultTextStyle>
    <a:defPPr>
      <a:defRPr lang="en-GB"/>
    </a:defPPr>
    <a:lvl1pPr algn="l" rtl="1" fontAlgn="base">
      <a:spcBef>
        <a:spcPct val="0"/>
      </a:spcBef>
      <a:spcAft>
        <a:spcPct val="0"/>
      </a:spcAft>
      <a:defRPr sz="2700" b="1" kern="1200">
        <a:solidFill>
          <a:srgbClr val="000066"/>
        </a:solidFill>
        <a:latin typeface="Arial" pitchFamily="34" charset="0"/>
        <a:ea typeface="+mn-ea"/>
        <a:cs typeface="Arial" pitchFamily="34" charset="0"/>
      </a:defRPr>
    </a:lvl1pPr>
    <a:lvl2pPr marL="310987" algn="l" rtl="1" fontAlgn="base">
      <a:spcBef>
        <a:spcPct val="0"/>
      </a:spcBef>
      <a:spcAft>
        <a:spcPct val="0"/>
      </a:spcAft>
      <a:defRPr sz="2700" b="1" kern="1200">
        <a:solidFill>
          <a:srgbClr val="000066"/>
        </a:solidFill>
        <a:latin typeface="Arial" pitchFamily="34" charset="0"/>
        <a:ea typeface="+mn-ea"/>
        <a:cs typeface="Arial" pitchFamily="34" charset="0"/>
      </a:defRPr>
    </a:lvl2pPr>
    <a:lvl3pPr marL="621975" algn="l" rtl="1" fontAlgn="base">
      <a:spcBef>
        <a:spcPct val="0"/>
      </a:spcBef>
      <a:spcAft>
        <a:spcPct val="0"/>
      </a:spcAft>
      <a:defRPr sz="2700" b="1" kern="1200">
        <a:solidFill>
          <a:srgbClr val="000066"/>
        </a:solidFill>
        <a:latin typeface="Arial" pitchFamily="34" charset="0"/>
        <a:ea typeface="+mn-ea"/>
        <a:cs typeface="Arial" pitchFamily="34" charset="0"/>
      </a:defRPr>
    </a:lvl3pPr>
    <a:lvl4pPr marL="932962" algn="l" rtl="1" fontAlgn="base">
      <a:spcBef>
        <a:spcPct val="0"/>
      </a:spcBef>
      <a:spcAft>
        <a:spcPct val="0"/>
      </a:spcAft>
      <a:defRPr sz="2700" b="1" kern="1200">
        <a:solidFill>
          <a:srgbClr val="000066"/>
        </a:solidFill>
        <a:latin typeface="Arial" pitchFamily="34" charset="0"/>
        <a:ea typeface="+mn-ea"/>
        <a:cs typeface="Arial" pitchFamily="34" charset="0"/>
      </a:defRPr>
    </a:lvl4pPr>
    <a:lvl5pPr marL="1243950" algn="l" rtl="1" fontAlgn="base">
      <a:spcBef>
        <a:spcPct val="0"/>
      </a:spcBef>
      <a:spcAft>
        <a:spcPct val="0"/>
      </a:spcAft>
      <a:defRPr sz="2700" b="1" kern="1200">
        <a:solidFill>
          <a:srgbClr val="000066"/>
        </a:solidFill>
        <a:latin typeface="Arial" pitchFamily="34" charset="0"/>
        <a:ea typeface="+mn-ea"/>
        <a:cs typeface="Arial" pitchFamily="34" charset="0"/>
      </a:defRPr>
    </a:lvl5pPr>
    <a:lvl6pPr marL="1554937" algn="l" defTabSz="621975" rtl="0" eaLnBrk="1" latinLnBrk="0" hangingPunct="1">
      <a:defRPr sz="2700" b="1" kern="1200">
        <a:solidFill>
          <a:srgbClr val="000066"/>
        </a:solidFill>
        <a:latin typeface="Arial" pitchFamily="34" charset="0"/>
        <a:ea typeface="+mn-ea"/>
        <a:cs typeface="Arial" pitchFamily="34" charset="0"/>
      </a:defRPr>
    </a:lvl6pPr>
    <a:lvl7pPr marL="1865925" algn="l" defTabSz="621975" rtl="0" eaLnBrk="1" latinLnBrk="0" hangingPunct="1">
      <a:defRPr sz="2700" b="1" kern="1200">
        <a:solidFill>
          <a:srgbClr val="000066"/>
        </a:solidFill>
        <a:latin typeface="Arial" pitchFamily="34" charset="0"/>
        <a:ea typeface="+mn-ea"/>
        <a:cs typeface="Arial" pitchFamily="34" charset="0"/>
      </a:defRPr>
    </a:lvl7pPr>
    <a:lvl8pPr marL="2176912" algn="l" defTabSz="621975" rtl="0" eaLnBrk="1" latinLnBrk="0" hangingPunct="1">
      <a:defRPr sz="2700" b="1" kern="1200">
        <a:solidFill>
          <a:srgbClr val="000066"/>
        </a:solidFill>
        <a:latin typeface="Arial" pitchFamily="34" charset="0"/>
        <a:ea typeface="+mn-ea"/>
        <a:cs typeface="Arial" pitchFamily="34" charset="0"/>
      </a:defRPr>
    </a:lvl8pPr>
    <a:lvl9pPr marL="2487900" algn="l" defTabSz="621975" rtl="0" eaLnBrk="1" latinLnBrk="0" hangingPunct="1">
      <a:defRPr sz="2700" b="1" kern="1200">
        <a:solidFill>
          <a:srgbClr val="000066"/>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381" userDrawn="1">
          <p15:clr>
            <a:srgbClr val="A4A3A4"/>
          </p15:clr>
        </p15:guide>
        <p15:guide id="2" pos="4235" userDrawn="1">
          <p15:clr>
            <a:srgbClr val="A4A3A4"/>
          </p15:clr>
        </p15:guide>
        <p15:guide id="3" orient="horz" pos="1620">
          <p15:clr>
            <a:srgbClr val="A4A3A4"/>
          </p15:clr>
        </p15:guide>
        <p15:guide id="4" pos="2881">
          <p15:clr>
            <a:srgbClr val="A4A3A4"/>
          </p15:clr>
        </p15:guide>
      </p15:sldGuideLst>
    </p:ext>
    <p:ext uri="{2D200454-40CA-4A62-9FC3-DE9A4176ACB9}">
      <p15:notesGuideLst xmlns:p15="http://schemas.microsoft.com/office/powerpoint/2012/main">
        <p15:guide id="1" orient="horz" pos="3097">
          <p15:clr>
            <a:srgbClr val="A4A3A4"/>
          </p15:clr>
        </p15:guide>
        <p15:guide id="2" pos="209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t Johnson" initials="WDJ"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4189DD"/>
    <a:srgbClr val="017CC6"/>
    <a:srgbClr val="96CCEE"/>
    <a:srgbClr val="FBD67F"/>
    <a:srgbClr val="66FF33"/>
    <a:srgbClr val="72BBE8"/>
    <a:srgbClr val="1E7FB8"/>
    <a:srgbClr val="C4DAF4"/>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45" autoAdjust="0"/>
    <p:restoredTop sz="92185" autoAdjust="0"/>
  </p:normalViewPr>
  <p:slideViewPr>
    <p:cSldViewPr snapToGrid="0">
      <p:cViewPr varScale="1">
        <p:scale>
          <a:sx n="92" d="100"/>
          <a:sy n="92" d="100"/>
        </p:scale>
        <p:origin x="480" y="66"/>
      </p:cViewPr>
      <p:guideLst>
        <p:guide orient="horz" pos="2381"/>
        <p:guide pos="4235"/>
        <p:guide orient="horz" pos="1620"/>
        <p:guide pos="2881"/>
      </p:guideLst>
    </p:cSldViewPr>
  </p:slideViewPr>
  <p:notesTextViewPr>
    <p:cViewPr>
      <p:scale>
        <a:sx n="1" d="1"/>
        <a:sy n="1" d="1"/>
      </p:scale>
      <p:origin x="0" y="0"/>
    </p:cViewPr>
  </p:notesTextViewPr>
  <p:sorterViewPr>
    <p:cViewPr>
      <p:scale>
        <a:sx n="110" d="100"/>
        <a:sy n="110" d="100"/>
      </p:scale>
      <p:origin x="0" y="2208"/>
    </p:cViewPr>
  </p:sorterViewPr>
  <p:notesViewPr>
    <p:cSldViewPr snapToGrid="0">
      <p:cViewPr varScale="1">
        <p:scale>
          <a:sx n="52" d="100"/>
          <a:sy n="52" d="100"/>
        </p:scale>
        <p:origin x="-2994" y="-90"/>
      </p:cViewPr>
      <p:guideLst>
        <p:guide orient="horz" pos="3097"/>
        <p:guide pos="209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19D7F3-1BAD-7749-ABAC-EBEF3E81D55E}" type="doc">
      <dgm:prSet loTypeId="urn:microsoft.com/office/officeart/2005/8/layout/lProcess2" loCatId="" qsTypeId="urn:microsoft.com/office/officeart/2005/8/quickstyle/simple4" qsCatId="simple" csTypeId="urn:microsoft.com/office/officeart/2005/8/colors/accent3_4" csCatId="accent3" phldr="1"/>
      <dgm:spPr/>
      <dgm:t>
        <a:bodyPr/>
        <a:lstStyle/>
        <a:p>
          <a:endParaRPr lang="en-US"/>
        </a:p>
      </dgm:t>
    </dgm:pt>
    <dgm:pt modelId="{1009590C-B3F2-7145-9CDC-DD7D7FC82491}">
      <dgm:prSet phldrT="[Text]" custT="1"/>
      <dgm:spPr>
        <a:solidFill>
          <a:schemeClr val="bg2">
            <a:lumMod val="20000"/>
            <a:lumOff val="80000"/>
          </a:schemeClr>
        </a:solidFill>
        <a:ln w="76200" cmpd="sng">
          <a:solidFill>
            <a:srgbClr val="FF0000"/>
          </a:solidFill>
        </a:ln>
      </dgm:spPr>
      <dgm:t>
        <a:bodyPr/>
        <a:lstStyle/>
        <a:p>
          <a:r>
            <a:rPr lang="en-US" sz="2800" b="1" dirty="0" smtClean="0"/>
            <a:t>Surgery</a:t>
          </a:r>
          <a:endParaRPr lang="en-US" sz="2800" b="1" dirty="0"/>
        </a:p>
      </dgm:t>
    </dgm:pt>
    <dgm:pt modelId="{0E70553C-DFA7-3741-844A-FB18DFE0C768}" type="parTrans" cxnId="{2E7D3276-237B-2B43-B64F-92F6C50ED5CE}">
      <dgm:prSet/>
      <dgm:spPr/>
      <dgm:t>
        <a:bodyPr/>
        <a:lstStyle/>
        <a:p>
          <a:endParaRPr lang="en-US" sz="1600"/>
        </a:p>
      </dgm:t>
    </dgm:pt>
    <dgm:pt modelId="{9FC43586-DDF3-D647-A8D3-4326FD2750B4}" type="sibTrans" cxnId="{2E7D3276-237B-2B43-B64F-92F6C50ED5CE}">
      <dgm:prSet/>
      <dgm:spPr/>
      <dgm:t>
        <a:bodyPr/>
        <a:lstStyle/>
        <a:p>
          <a:endParaRPr lang="en-US" sz="1600"/>
        </a:p>
      </dgm:t>
    </dgm:pt>
    <dgm:pt modelId="{F53566F1-BA4D-094F-9395-AB3F4E243433}">
      <dgm:prSet phldrT="[Text]" custT="1"/>
      <dgm:spPr>
        <a:solidFill>
          <a:schemeClr val="bg2">
            <a:lumMod val="20000"/>
            <a:lumOff val="80000"/>
          </a:schemeClr>
        </a:solidFill>
      </dgm:spPr>
      <dgm:t>
        <a:bodyPr/>
        <a:lstStyle/>
        <a:p>
          <a:r>
            <a:rPr lang="en-US" sz="2800" b="1" dirty="0" smtClean="0"/>
            <a:t>Systemic therapy</a:t>
          </a:r>
          <a:endParaRPr lang="en-US" sz="2800" b="1" dirty="0"/>
        </a:p>
      </dgm:t>
    </dgm:pt>
    <dgm:pt modelId="{F5DFFC2A-DE30-0A41-B5C3-15D76CDC1432}" type="parTrans" cxnId="{A03452C8-3442-C34D-88DF-534F1307B033}">
      <dgm:prSet/>
      <dgm:spPr/>
      <dgm:t>
        <a:bodyPr/>
        <a:lstStyle/>
        <a:p>
          <a:endParaRPr lang="en-US" sz="1600"/>
        </a:p>
      </dgm:t>
    </dgm:pt>
    <dgm:pt modelId="{B711E931-BB9F-6641-A0BE-459AFB3C95AD}" type="sibTrans" cxnId="{A03452C8-3442-C34D-88DF-534F1307B033}">
      <dgm:prSet/>
      <dgm:spPr/>
      <dgm:t>
        <a:bodyPr/>
        <a:lstStyle/>
        <a:p>
          <a:endParaRPr lang="en-US" sz="1600"/>
        </a:p>
      </dgm:t>
    </dgm:pt>
    <dgm:pt modelId="{88AA0DFC-E950-8C44-A428-9346776EE231}">
      <dgm:prSet phldrT="[Text]" custT="1"/>
      <dgm:spPr/>
      <dgm:t>
        <a:bodyPr/>
        <a:lstStyle/>
        <a:p>
          <a:r>
            <a:rPr lang="en-US" sz="1600" b="1" dirty="0" smtClean="0"/>
            <a:t>60-85%</a:t>
          </a:r>
          <a:endParaRPr lang="en-US" sz="1600" b="1" dirty="0"/>
        </a:p>
      </dgm:t>
    </dgm:pt>
    <dgm:pt modelId="{78F53E73-C048-B14C-8276-6496F3C8B8FC}" type="parTrans" cxnId="{D79E26E1-1828-524C-951E-C5A0894D359F}">
      <dgm:prSet/>
      <dgm:spPr/>
      <dgm:t>
        <a:bodyPr/>
        <a:lstStyle/>
        <a:p>
          <a:endParaRPr lang="en-US" sz="1600"/>
        </a:p>
      </dgm:t>
    </dgm:pt>
    <dgm:pt modelId="{F9117D50-DAA5-3D43-9AC0-26EF3A25148D}" type="sibTrans" cxnId="{D79E26E1-1828-524C-951E-C5A0894D359F}">
      <dgm:prSet/>
      <dgm:spPr/>
      <dgm:t>
        <a:bodyPr/>
        <a:lstStyle/>
        <a:p>
          <a:endParaRPr lang="en-US" sz="1600"/>
        </a:p>
      </dgm:t>
    </dgm:pt>
    <dgm:pt modelId="{C2F5679D-2C39-AA44-9471-CEB9B4E9E6B2}">
      <dgm:prSet phldrT="[Text]" custT="1"/>
      <dgm:spPr>
        <a:solidFill>
          <a:schemeClr val="accent3">
            <a:shade val="50000"/>
            <a:hueOff val="0"/>
            <a:satOff val="0"/>
            <a:lumOff val="5881"/>
            <a:shade val="51000"/>
            <a:satMod val="130000"/>
          </a:schemeClr>
        </a:solidFill>
      </dgm:spPr>
      <dgm:t>
        <a:bodyPr/>
        <a:lstStyle/>
        <a:p>
          <a:r>
            <a:rPr lang="en-US" sz="1600" b="1" dirty="0" smtClean="0"/>
            <a:t>30-70% OS gain</a:t>
          </a:r>
          <a:endParaRPr lang="en-US" sz="1600" b="1" dirty="0"/>
        </a:p>
      </dgm:t>
    </dgm:pt>
    <dgm:pt modelId="{AF8836D0-E9B6-D445-A206-C2C6A64E0480}" type="parTrans" cxnId="{1D95F27F-68DF-A244-92E0-DC595EB18910}">
      <dgm:prSet/>
      <dgm:spPr/>
      <dgm:t>
        <a:bodyPr/>
        <a:lstStyle/>
        <a:p>
          <a:endParaRPr lang="en-US" sz="1600"/>
        </a:p>
      </dgm:t>
    </dgm:pt>
    <dgm:pt modelId="{CEAAA489-E912-3C45-B140-A3724E4DC306}" type="sibTrans" cxnId="{1D95F27F-68DF-A244-92E0-DC595EB18910}">
      <dgm:prSet/>
      <dgm:spPr/>
      <dgm:t>
        <a:bodyPr/>
        <a:lstStyle/>
        <a:p>
          <a:endParaRPr lang="en-US" sz="1600"/>
        </a:p>
      </dgm:t>
    </dgm:pt>
    <dgm:pt modelId="{29DB8586-E797-2D4D-9A2A-491F72E71E6B}">
      <dgm:prSet phldrT="[Text]" custT="1"/>
      <dgm:spPr>
        <a:solidFill>
          <a:schemeClr val="accent3">
            <a:shade val="50000"/>
            <a:hueOff val="0"/>
            <a:satOff val="0"/>
            <a:lumOff val="17643"/>
            <a:shade val="51000"/>
            <a:satMod val="130000"/>
          </a:schemeClr>
        </a:solidFill>
      </dgm:spPr>
      <dgm:t>
        <a:bodyPr/>
        <a:lstStyle/>
        <a:p>
          <a:r>
            <a:rPr lang="en-US" sz="1600" b="1" dirty="0" smtClean="0"/>
            <a:t>20-50%</a:t>
          </a:r>
          <a:endParaRPr lang="en-US" sz="1600" b="1" dirty="0"/>
        </a:p>
      </dgm:t>
    </dgm:pt>
    <dgm:pt modelId="{FFE320CF-0912-7441-981D-E4AAB01F77BC}" type="parTrans" cxnId="{846D8A1D-BE2E-5C4D-85FE-44DFDCDCB196}">
      <dgm:prSet/>
      <dgm:spPr/>
      <dgm:t>
        <a:bodyPr/>
        <a:lstStyle/>
        <a:p>
          <a:endParaRPr lang="en-US" sz="1600"/>
        </a:p>
      </dgm:t>
    </dgm:pt>
    <dgm:pt modelId="{F08ED650-129E-9247-8160-A93877498331}" type="sibTrans" cxnId="{846D8A1D-BE2E-5C4D-85FE-44DFDCDCB196}">
      <dgm:prSet/>
      <dgm:spPr/>
      <dgm:t>
        <a:bodyPr/>
        <a:lstStyle/>
        <a:p>
          <a:endParaRPr lang="en-US" sz="1600"/>
        </a:p>
      </dgm:t>
    </dgm:pt>
    <dgm:pt modelId="{BAAA342C-93DE-634D-AC36-E961C50D8BEA}">
      <dgm:prSet phldrT="[Text]" custT="1"/>
      <dgm:spPr>
        <a:solidFill>
          <a:schemeClr val="accent3">
            <a:shade val="50000"/>
            <a:hueOff val="0"/>
            <a:satOff val="0"/>
            <a:lumOff val="23524"/>
            <a:shade val="51000"/>
            <a:satMod val="130000"/>
          </a:schemeClr>
        </a:solidFill>
      </dgm:spPr>
      <dgm:t>
        <a:bodyPr/>
        <a:lstStyle/>
        <a:p>
          <a:r>
            <a:rPr lang="en-US" sz="1600" b="1" dirty="0" smtClean="0"/>
            <a:t>5-20% OS gain</a:t>
          </a:r>
          <a:endParaRPr lang="en-US" sz="1600" b="1" dirty="0"/>
        </a:p>
      </dgm:t>
    </dgm:pt>
    <dgm:pt modelId="{3A2CE697-BA44-6147-8B64-CB617CAE53F6}" type="parTrans" cxnId="{2621C7E9-0A02-2344-A8BF-A3F92F266D7E}">
      <dgm:prSet/>
      <dgm:spPr/>
      <dgm:t>
        <a:bodyPr/>
        <a:lstStyle/>
        <a:p>
          <a:endParaRPr lang="en-US" sz="1600"/>
        </a:p>
      </dgm:t>
    </dgm:pt>
    <dgm:pt modelId="{28969BBC-C79E-984D-B1E4-66FA2857B32A}" type="sibTrans" cxnId="{2621C7E9-0A02-2344-A8BF-A3F92F266D7E}">
      <dgm:prSet/>
      <dgm:spPr/>
      <dgm:t>
        <a:bodyPr/>
        <a:lstStyle/>
        <a:p>
          <a:endParaRPr lang="en-US" sz="1600"/>
        </a:p>
      </dgm:t>
    </dgm:pt>
    <dgm:pt modelId="{F7407D0A-4D4C-2C41-9396-1256A2F08EC3}">
      <dgm:prSet phldrT="[Text]" custT="1"/>
      <dgm:spPr>
        <a:solidFill>
          <a:schemeClr val="accent3">
            <a:shade val="50000"/>
            <a:hueOff val="0"/>
            <a:satOff val="0"/>
            <a:lumOff val="23524"/>
            <a:shade val="51000"/>
            <a:satMod val="130000"/>
          </a:schemeClr>
        </a:solidFill>
      </dgm:spPr>
      <dgm:t>
        <a:bodyPr/>
        <a:lstStyle/>
        <a:p>
          <a:r>
            <a:rPr lang="en-US" sz="1600" b="1" dirty="0" smtClean="0"/>
            <a:t>Moderate</a:t>
          </a:r>
          <a:endParaRPr lang="en-US" sz="1600" b="1" dirty="0"/>
        </a:p>
      </dgm:t>
    </dgm:pt>
    <dgm:pt modelId="{FF5B2C2E-EE4C-1041-9ED9-F385610A0CDE}" type="parTrans" cxnId="{3AC7EF58-D681-3F48-97E3-D699A132F024}">
      <dgm:prSet/>
      <dgm:spPr/>
      <dgm:t>
        <a:bodyPr/>
        <a:lstStyle/>
        <a:p>
          <a:endParaRPr lang="en-US" sz="1600"/>
        </a:p>
      </dgm:t>
    </dgm:pt>
    <dgm:pt modelId="{752EFC5D-C3C0-A24F-9402-F13779E48A7D}" type="sibTrans" cxnId="{3AC7EF58-D681-3F48-97E3-D699A132F024}">
      <dgm:prSet/>
      <dgm:spPr/>
      <dgm:t>
        <a:bodyPr/>
        <a:lstStyle/>
        <a:p>
          <a:endParaRPr lang="en-US" sz="1600"/>
        </a:p>
      </dgm:t>
    </dgm:pt>
    <dgm:pt modelId="{55E28096-F0D3-1449-A73D-21E95B61DD74}">
      <dgm:prSet phldrT="[Text]" custT="1"/>
      <dgm:spPr>
        <a:solidFill>
          <a:schemeClr val="accent3">
            <a:shade val="50000"/>
            <a:hueOff val="0"/>
            <a:satOff val="0"/>
            <a:lumOff val="17643"/>
            <a:shade val="51000"/>
            <a:satMod val="130000"/>
          </a:schemeClr>
        </a:solidFill>
      </dgm:spPr>
      <dgm:t>
        <a:bodyPr/>
        <a:lstStyle/>
        <a:p>
          <a:r>
            <a:rPr lang="en-US" sz="1600" b="1" dirty="0" smtClean="0"/>
            <a:t>50-90%</a:t>
          </a:r>
          <a:endParaRPr lang="en-US" sz="1600" b="1" dirty="0"/>
        </a:p>
      </dgm:t>
    </dgm:pt>
    <dgm:pt modelId="{1332F723-9562-3C40-9437-37106F8E11B8}" type="parTrans" cxnId="{8B3A1050-A512-774C-887A-3E02F7B80415}">
      <dgm:prSet/>
      <dgm:spPr/>
      <dgm:t>
        <a:bodyPr/>
        <a:lstStyle/>
        <a:p>
          <a:endParaRPr lang="en-US" sz="1600"/>
        </a:p>
      </dgm:t>
    </dgm:pt>
    <dgm:pt modelId="{573E8798-DAC7-4341-97CB-0632228E3F7C}" type="sibTrans" cxnId="{8B3A1050-A512-774C-887A-3E02F7B80415}">
      <dgm:prSet/>
      <dgm:spPr/>
      <dgm:t>
        <a:bodyPr/>
        <a:lstStyle/>
        <a:p>
          <a:endParaRPr lang="en-US" sz="1600"/>
        </a:p>
      </dgm:t>
    </dgm:pt>
    <dgm:pt modelId="{DB38EC42-ACE0-3C4C-8155-138A50BF6681}">
      <dgm:prSet phldrT="[Text]" custT="1"/>
      <dgm:spPr>
        <a:solidFill>
          <a:schemeClr val="accent3">
            <a:shade val="50000"/>
            <a:hueOff val="0"/>
            <a:satOff val="0"/>
            <a:lumOff val="11762"/>
            <a:shade val="51000"/>
            <a:satMod val="130000"/>
          </a:schemeClr>
        </a:solidFill>
      </dgm:spPr>
      <dgm:t>
        <a:bodyPr/>
        <a:lstStyle/>
        <a:p>
          <a:r>
            <a:rPr lang="en-US" sz="1600" b="1" dirty="0" smtClean="0"/>
            <a:t>Variable, </a:t>
          </a:r>
        </a:p>
        <a:p>
          <a:r>
            <a:rPr lang="en-US" sz="1600" b="1" dirty="0" smtClean="0"/>
            <a:t>0-20% OS (solid)</a:t>
          </a:r>
          <a:endParaRPr lang="en-US" sz="1600" b="1" dirty="0"/>
        </a:p>
      </dgm:t>
    </dgm:pt>
    <dgm:pt modelId="{08764729-7559-2844-97A1-CBB5E7585F0B}" type="parTrans" cxnId="{A6D5A42F-444F-4841-B1D7-CB37752177AA}">
      <dgm:prSet/>
      <dgm:spPr/>
      <dgm:t>
        <a:bodyPr/>
        <a:lstStyle/>
        <a:p>
          <a:endParaRPr lang="en-US" sz="1600"/>
        </a:p>
      </dgm:t>
    </dgm:pt>
    <dgm:pt modelId="{3988BA6D-361E-E646-B02B-36E175F87147}" type="sibTrans" cxnId="{A6D5A42F-444F-4841-B1D7-CB37752177AA}">
      <dgm:prSet/>
      <dgm:spPr/>
      <dgm:t>
        <a:bodyPr/>
        <a:lstStyle/>
        <a:p>
          <a:endParaRPr lang="en-US" sz="1600"/>
        </a:p>
      </dgm:t>
    </dgm:pt>
    <dgm:pt modelId="{F83B8B36-DF3D-AF44-9CCC-BCAA843DBE2F}">
      <dgm:prSet phldrT="[Text]" custT="1"/>
      <dgm:spPr>
        <a:solidFill>
          <a:schemeClr val="bg2">
            <a:lumMod val="20000"/>
            <a:lumOff val="80000"/>
          </a:schemeClr>
        </a:solidFill>
      </dgm:spPr>
      <dgm:t>
        <a:bodyPr/>
        <a:lstStyle/>
        <a:p>
          <a:r>
            <a:rPr lang="en-US" sz="2800" b="1" dirty="0" smtClean="0"/>
            <a:t>Radiotherapy</a:t>
          </a:r>
          <a:endParaRPr lang="en-US" sz="2800" b="1" dirty="0"/>
        </a:p>
      </dgm:t>
    </dgm:pt>
    <dgm:pt modelId="{CB0C21C1-8882-1E4C-8C1F-1400C45BA002}" type="sibTrans" cxnId="{1D711BB2-FFBC-884C-8470-489B3DB8A476}">
      <dgm:prSet/>
      <dgm:spPr/>
      <dgm:t>
        <a:bodyPr/>
        <a:lstStyle/>
        <a:p>
          <a:endParaRPr lang="en-US" sz="1600"/>
        </a:p>
      </dgm:t>
    </dgm:pt>
    <dgm:pt modelId="{2B205291-2528-D944-AF15-8499FA486EBE}" type="parTrans" cxnId="{1D711BB2-FFBC-884C-8470-489B3DB8A476}">
      <dgm:prSet/>
      <dgm:spPr/>
      <dgm:t>
        <a:bodyPr/>
        <a:lstStyle/>
        <a:p>
          <a:endParaRPr lang="en-US" sz="1600"/>
        </a:p>
      </dgm:t>
    </dgm:pt>
    <dgm:pt modelId="{D9386BFD-2EF3-B346-83C1-F34A3976A75E}">
      <dgm:prSet phldrT="[Text]" custT="1"/>
      <dgm:spPr>
        <a:solidFill>
          <a:schemeClr val="accent3">
            <a:shade val="50000"/>
            <a:hueOff val="0"/>
            <a:satOff val="0"/>
            <a:lumOff val="11762"/>
            <a:shade val="51000"/>
            <a:satMod val="130000"/>
          </a:schemeClr>
        </a:solidFill>
      </dgm:spPr>
      <dgm:t>
        <a:bodyPr/>
        <a:lstStyle/>
        <a:p>
          <a:r>
            <a:rPr lang="en-US" sz="1600" b="1" dirty="0" smtClean="0"/>
            <a:t>Low</a:t>
          </a:r>
          <a:endParaRPr lang="en-US" sz="1600" b="1" dirty="0"/>
        </a:p>
      </dgm:t>
    </dgm:pt>
    <dgm:pt modelId="{B0FCA877-5B25-EF40-82F3-01541A6F8D5A}" type="sibTrans" cxnId="{6C39B183-F651-0F4C-BFED-0D8E6BF11D99}">
      <dgm:prSet/>
      <dgm:spPr/>
      <dgm:t>
        <a:bodyPr/>
        <a:lstStyle/>
        <a:p>
          <a:endParaRPr lang="en-US" sz="1600"/>
        </a:p>
      </dgm:t>
    </dgm:pt>
    <dgm:pt modelId="{82CF3F29-7BB5-2744-B6C1-C525582F9FF7}" type="parTrans" cxnId="{6C39B183-F651-0F4C-BFED-0D8E6BF11D99}">
      <dgm:prSet/>
      <dgm:spPr/>
      <dgm:t>
        <a:bodyPr/>
        <a:lstStyle/>
        <a:p>
          <a:endParaRPr lang="en-US" sz="1600"/>
        </a:p>
      </dgm:t>
    </dgm:pt>
    <dgm:pt modelId="{B69EACB3-9AB0-6F44-96B3-F9BBCE3BB703}">
      <dgm:prSet phldrT="[Text]" custT="1"/>
      <dgm:spPr>
        <a:solidFill>
          <a:schemeClr val="accent3">
            <a:shade val="50000"/>
            <a:hueOff val="0"/>
            <a:satOff val="0"/>
            <a:lumOff val="5881"/>
            <a:shade val="51000"/>
            <a:satMod val="130000"/>
          </a:schemeClr>
        </a:solidFill>
      </dgm:spPr>
      <dgm:t>
        <a:bodyPr/>
        <a:lstStyle/>
        <a:p>
          <a:r>
            <a:rPr lang="en-US" sz="1600" b="1" dirty="0" smtClean="0"/>
            <a:t>Variable</a:t>
          </a:r>
          <a:endParaRPr lang="en-US" sz="1600" b="1" dirty="0"/>
        </a:p>
      </dgm:t>
    </dgm:pt>
    <dgm:pt modelId="{34873E92-CC3E-3542-A0AB-63CEB0636D18}" type="parTrans" cxnId="{E273C535-E947-784A-B094-137BEBC7C587}">
      <dgm:prSet/>
      <dgm:spPr/>
      <dgm:t>
        <a:bodyPr/>
        <a:lstStyle/>
        <a:p>
          <a:endParaRPr lang="en-US" sz="1600"/>
        </a:p>
      </dgm:t>
    </dgm:pt>
    <dgm:pt modelId="{B7C28196-ED80-C945-B428-752351859F56}" type="sibTrans" cxnId="{E273C535-E947-784A-B094-137BEBC7C587}">
      <dgm:prSet/>
      <dgm:spPr/>
      <dgm:t>
        <a:bodyPr/>
        <a:lstStyle/>
        <a:p>
          <a:endParaRPr lang="en-US" sz="1600"/>
        </a:p>
      </dgm:t>
    </dgm:pt>
    <dgm:pt modelId="{FBB43FFC-29CA-9848-8D31-E5B3C5505494}" type="pres">
      <dgm:prSet presAssocID="{5F19D7F3-1BAD-7749-ABAC-EBEF3E81D55E}" presName="theList" presStyleCnt="0">
        <dgm:presLayoutVars>
          <dgm:dir/>
          <dgm:animLvl val="lvl"/>
          <dgm:resizeHandles val="exact"/>
        </dgm:presLayoutVars>
      </dgm:prSet>
      <dgm:spPr/>
      <dgm:t>
        <a:bodyPr/>
        <a:lstStyle/>
        <a:p>
          <a:endParaRPr lang="en-US"/>
        </a:p>
      </dgm:t>
    </dgm:pt>
    <dgm:pt modelId="{154FF994-9C69-524E-968A-C398B6E768D1}" type="pres">
      <dgm:prSet presAssocID="{1009590C-B3F2-7145-9CDC-DD7D7FC82491}" presName="compNode" presStyleCnt="0"/>
      <dgm:spPr/>
      <dgm:t>
        <a:bodyPr/>
        <a:lstStyle/>
        <a:p>
          <a:endParaRPr lang="en-US"/>
        </a:p>
      </dgm:t>
    </dgm:pt>
    <dgm:pt modelId="{7196400E-097B-CF41-B09D-406119B96162}" type="pres">
      <dgm:prSet presAssocID="{1009590C-B3F2-7145-9CDC-DD7D7FC82491}" presName="aNode" presStyleLbl="bgShp" presStyleIdx="0" presStyleCnt="3" custScaleX="79934" custScaleY="100000" custLinFactNeighborX="-38" custLinFactNeighborY="-9464"/>
      <dgm:spPr/>
      <dgm:t>
        <a:bodyPr/>
        <a:lstStyle/>
        <a:p>
          <a:endParaRPr lang="en-US"/>
        </a:p>
      </dgm:t>
    </dgm:pt>
    <dgm:pt modelId="{9FB8C4D2-6E61-EC42-BF17-7BC599EE1E10}" type="pres">
      <dgm:prSet presAssocID="{1009590C-B3F2-7145-9CDC-DD7D7FC82491}" presName="textNode" presStyleLbl="bgShp" presStyleIdx="0" presStyleCnt="3"/>
      <dgm:spPr/>
      <dgm:t>
        <a:bodyPr/>
        <a:lstStyle/>
        <a:p>
          <a:endParaRPr lang="en-US"/>
        </a:p>
      </dgm:t>
    </dgm:pt>
    <dgm:pt modelId="{48C956BA-7EBD-FD46-B8DC-B767A2BA65A4}" type="pres">
      <dgm:prSet presAssocID="{1009590C-B3F2-7145-9CDC-DD7D7FC82491}" presName="compChildNode" presStyleCnt="0"/>
      <dgm:spPr/>
      <dgm:t>
        <a:bodyPr/>
        <a:lstStyle/>
        <a:p>
          <a:endParaRPr lang="en-US"/>
        </a:p>
      </dgm:t>
    </dgm:pt>
    <dgm:pt modelId="{504C620A-12E4-9742-92AB-627C25F7199B}" type="pres">
      <dgm:prSet presAssocID="{1009590C-B3F2-7145-9CDC-DD7D7FC82491}" presName="theInnerList" presStyleCnt="0"/>
      <dgm:spPr/>
      <dgm:t>
        <a:bodyPr/>
        <a:lstStyle/>
        <a:p>
          <a:endParaRPr lang="en-US"/>
        </a:p>
      </dgm:t>
    </dgm:pt>
    <dgm:pt modelId="{1D0B3AC7-B92A-4F4B-90AC-C0A43B8E5B49}" type="pres">
      <dgm:prSet presAssocID="{88AA0DFC-E950-8C44-A428-9346776EE231}" presName="childNode" presStyleLbl="node1" presStyleIdx="0" presStyleCnt="9">
        <dgm:presLayoutVars>
          <dgm:bulletEnabled val="1"/>
        </dgm:presLayoutVars>
      </dgm:prSet>
      <dgm:spPr/>
      <dgm:t>
        <a:bodyPr/>
        <a:lstStyle/>
        <a:p>
          <a:endParaRPr lang="en-US"/>
        </a:p>
      </dgm:t>
    </dgm:pt>
    <dgm:pt modelId="{3578AA35-044E-7249-ADBE-B46FBFACB129}" type="pres">
      <dgm:prSet presAssocID="{88AA0DFC-E950-8C44-A428-9346776EE231}" presName="aSpace2" presStyleCnt="0"/>
      <dgm:spPr/>
      <dgm:t>
        <a:bodyPr/>
        <a:lstStyle/>
        <a:p>
          <a:endParaRPr lang="en-US"/>
        </a:p>
      </dgm:t>
    </dgm:pt>
    <dgm:pt modelId="{C8C48A65-D752-AE4A-8928-5A680E369040}" type="pres">
      <dgm:prSet presAssocID="{C2F5679D-2C39-AA44-9471-CEB9B4E9E6B2}" presName="childNode" presStyleLbl="node1" presStyleIdx="1" presStyleCnt="9" custScaleX="80296">
        <dgm:presLayoutVars>
          <dgm:bulletEnabled val="1"/>
        </dgm:presLayoutVars>
      </dgm:prSet>
      <dgm:spPr/>
      <dgm:t>
        <a:bodyPr/>
        <a:lstStyle/>
        <a:p>
          <a:endParaRPr lang="en-US"/>
        </a:p>
      </dgm:t>
    </dgm:pt>
    <dgm:pt modelId="{C1CB6CB8-8934-4742-AA16-775C42D38CD2}" type="pres">
      <dgm:prSet presAssocID="{C2F5679D-2C39-AA44-9471-CEB9B4E9E6B2}" presName="aSpace2" presStyleCnt="0"/>
      <dgm:spPr/>
      <dgm:t>
        <a:bodyPr/>
        <a:lstStyle/>
        <a:p>
          <a:endParaRPr lang="en-US"/>
        </a:p>
      </dgm:t>
    </dgm:pt>
    <dgm:pt modelId="{559F17F2-BB76-7F44-8A63-84F8E580B761}" type="pres">
      <dgm:prSet presAssocID="{D9386BFD-2EF3-B346-83C1-F34A3976A75E}" presName="childNode" presStyleLbl="node1" presStyleIdx="2" presStyleCnt="9" custFlipHor="1" custScaleX="32307">
        <dgm:presLayoutVars>
          <dgm:bulletEnabled val="1"/>
        </dgm:presLayoutVars>
      </dgm:prSet>
      <dgm:spPr/>
      <dgm:t>
        <a:bodyPr/>
        <a:lstStyle/>
        <a:p>
          <a:endParaRPr lang="en-US"/>
        </a:p>
      </dgm:t>
    </dgm:pt>
    <dgm:pt modelId="{FDCA6F80-0AF1-DF4B-9052-B041B2BACCF6}" type="pres">
      <dgm:prSet presAssocID="{1009590C-B3F2-7145-9CDC-DD7D7FC82491}" presName="aSpace" presStyleCnt="0"/>
      <dgm:spPr/>
      <dgm:t>
        <a:bodyPr/>
        <a:lstStyle/>
        <a:p>
          <a:endParaRPr lang="en-US"/>
        </a:p>
      </dgm:t>
    </dgm:pt>
    <dgm:pt modelId="{C90CE257-0806-0748-A472-E961982D7841}" type="pres">
      <dgm:prSet presAssocID="{F83B8B36-DF3D-AF44-9CCC-BCAA843DBE2F}" presName="compNode" presStyleCnt="0"/>
      <dgm:spPr/>
      <dgm:t>
        <a:bodyPr/>
        <a:lstStyle/>
        <a:p>
          <a:endParaRPr lang="en-US"/>
        </a:p>
      </dgm:t>
    </dgm:pt>
    <dgm:pt modelId="{218108B1-9E98-CF4A-A423-54CBD74A2805}" type="pres">
      <dgm:prSet presAssocID="{F83B8B36-DF3D-AF44-9CCC-BCAA843DBE2F}" presName="aNode" presStyleLbl="bgShp" presStyleIdx="1" presStyleCnt="3" custScaleX="114194"/>
      <dgm:spPr/>
      <dgm:t>
        <a:bodyPr/>
        <a:lstStyle/>
        <a:p>
          <a:endParaRPr lang="en-US"/>
        </a:p>
      </dgm:t>
    </dgm:pt>
    <dgm:pt modelId="{B1D5F746-C075-B743-9426-EDAE54B38A05}" type="pres">
      <dgm:prSet presAssocID="{F83B8B36-DF3D-AF44-9CCC-BCAA843DBE2F}" presName="textNode" presStyleLbl="bgShp" presStyleIdx="1" presStyleCnt="3"/>
      <dgm:spPr/>
      <dgm:t>
        <a:bodyPr/>
        <a:lstStyle/>
        <a:p>
          <a:endParaRPr lang="en-US"/>
        </a:p>
      </dgm:t>
    </dgm:pt>
    <dgm:pt modelId="{AA86B031-7B18-6845-A199-6C647609EB07}" type="pres">
      <dgm:prSet presAssocID="{F83B8B36-DF3D-AF44-9CCC-BCAA843DBE2F}" presName="compChildNode" presStyleCnt="0"/>
      <dgm:spPr/>
      <dgm:t>
        <a:bodyPr/>
        <a:lstStyle/>
        <a:p>
          <a:endParaRPr lang="en-US"/>
        </a:p>
      </dgm:t>
    </dgm:pt>
    <dgm:pt modelId="{EE44E7DE-C7E1-AB46-B29D-54E9EDF9A633}" type="pres">
      <dgm:prSet presAssocID="{F83B8B36-DF3D-AF44-9CCC-BCAA843DBE2F}" presName="theInnerList" presStyleCnt="0"/>
      <dgm:spPr/>
      <dgm:t>
        <a:bodyPr/>
        <a:lstStyle/>
        <a:p>
          <a:endParaRPr lang="en-US"/>
        </a:p>
      </dgm:t>
    </dgm:pt>
    <dgm:pt modelId="{A6F70920-9E30-DE4A-AF3D-CF5AD22C7F75}" type="pres">
      <dgm:prSet presAssocID="{29DB8586-E797-2D4D-9A2A-491F72E71E6B}" presName="childNode" presStyleLbl="node1" presStyleIdx="3" presStyleCnt="9" custScaleX="55330">
        <dgm:presLayoutVars>
          <dgm:bulletEnabled val="1"/>
        </dgm:presLayoutVars>
      </dgm:prSet>
      <dgm:spPr/>
      <dgm:t>
        <a:bodyPr/>
        <a:lstStyle/>
        <a:p>
          <a:endParaRPr lang="en-US"/>
        </a:p>
      </dgm:t>
    </dgm:pt>
    <dgm:pt modelId="{DC7399EB-ED30-A947-AB74-939246F8F2FB}" type="pres">
      <dgm:prSet presAssocID="{29DB8586-E797-2D4D-9A2A-491F72E71E6B}" presName="aSpace2" presStyleCnt="0"/>
      <dgm:spPr/>
      <dgm:t>
        <a:bodyPr/>
        <a:lstStyle/>
        <a:p>
          <a:endParaRPr lang="en-US"/>
        </a:p>
      </dgm:t>
    </dgm:pt>
    <dgm:pt modelId="{13662C63-4452-4849-A9CF-CBB36E321F8D}" type="pres">
      <dgm:prSet presAssocID="{BAAA342C-93DE-634D-AC36-E961C50D8BEA}" presName="childNode" presStyleLbl="node1" presStyleIdx="4" presStyleCnt="9" custScaleX="64991">
        <dgm:presLayoutVars>
          <dgm:bulletEnabled val="1"/>
        </dgm:presLayoutVars>
      </dgm:prSet>
      <dgm:spPr/>
      <dgm:t>
        <a:bodyPr/>
        <a:lstStyle/>
        <a:p>
          <a:endParaRPr lang="en-US"/>
        </a:p>
      </dgm:t>
    </dgm:pt>
    <dgm:pt modelId="{0482CEE3-28BA-E14B-A960-A368A8A7202D}" type="pres">
      <dgm:prSet presAssocID="{BAAA342C-93DE-634D-AC36-E961C50D8BEA}" presName="aSpace2" presStyleCnt="0"/>
      <dgm:spPr/>
      <dgm:t>
        <a:bodyPr/>
        <a:lstStyle/>
        <a:p>
          <a:endParaRPr lang="en-US"/>
        </a:p>
      </dgm:t>
    </dgm:pt>
    <dgm:pt modelId="{2B0173F3-BC91-2D4F-A5B0-CE5CC155777B}" type="pres">
      <dgm:prSet presAssocID="{F7407D0A-4D4C-2C41-9396-1256A2F08EC3}" presName="childNode" presStyleLbl="node1" presStyleIdx="5" presStyleCnt="9" custScaleX="69843">
        <dgm:presLayoutVars>
          <dgm:bulletEnabled val="1"/>
        </dgm:presLayoutVars>
      </dgm:prSet>
      <dgm:spPr/>
      <dgm:t>
        <a:bodyPr/>
        <a:lstStyle/>
        <a:p>
          <a:endParaRPr lang="en-US"/>
        </a:p>
      </dgm:t>
    </dgm:pt>
    <dgm:pt modelId="{856E09A3-54BA-614C-89C2-4621390EB022}" type="pres">
      <dgm:prSet presAssocID="{F83B8B36-DF3D-AF44-9CCC-BCAA843DBE2F}" presName="aSpace" presStyleCnt="0"/>
      <dgm:spPr/>
      <dgm:t>
        <a:bodyPr/>
        <a:lstStyle/>
        <a:p>
          <a:endParaRPr lang="en-US"/>
        </a:p>
      </dgm:t>
    </dgm:pt>
    <dgm:pt modelId="{128B85AA-6362-E140-A7FD-B4467E668B65}" type="pres">
      <dgm:prSet presAssocID="{F53566F1-BA4D-094F-9395-AB3F4E243433}" presName="compNode" presStyleCnt="0"/>
      <dgm:spPr/>
      <dgm:t>
        <a:bodyPr/>
        <a:lstStyle/>
        <a:p>
          <a:endParaRPr lang="en-US"/>
        </a:p>
      </dgm:t>
    </dgm:pt>
    <dgm:pt modelId="{8C00B9A4-E5D1-4545-BB18-ADE87ADFD375}" type="pres">
      <dgm:prSet presAssocID="{F53566F1-BA4D-094F-9395-AB3F4E243433}" presName="aNode" presStyleLbl="bgShp" presStyleIdx="2" presStyleCnt="3" custLinFactNeighborY="-8557"/>
      <dgm:spPr/>
      <dgm:t>
        <a:bodyPr/>
        <a:lstStyle/>
        <a:p>
          <a:endParaRPr lang="en-US"/>
        </a:p>
      </dgm:t>
    </dgm:pt>
    <dgm:pt modelId="{494CA71F-B8C3-AC47-BA49-40534776FE99}" type="pres">
      <dgm:prSet presAssocID="{F53566F1-BA4D-094F-9395-AB3F4E243433}" presName="textNode" presStyleLbl="bgShp" presStyleIdx="2" presStyleCnt="3"/>
      <dgm:spPr/>
      <dgm:t>
        <a:bodyPr/>
        <a:lstStyle/>
        <a:p>
          <a:endParaRPr lang="en-US"/>
        </a:p>
      </dgm:t>
    </dgm:pt>
    <dgm:pt modelId="{32DF95B3-0879-1040-AFAD-6312AC2D8A67}" type="pres">
      <dgm:prSet presAssocID="{F53566F1-BA4D-094F-9395-AB3F4E243433}" presName="compChildNode" presStyleCnt="0"/>
      <dgm:spPr/>
      <dgm:t>
        <a:bodyPr/>
        <a:lstStyle/>
        <a:p>
          <a:endParaRPr lang="en-US"/>
        </a:p>
      </dgm:t>
    </dgm:pt>
    <dgm:pt modelId="{77873FFC-91A7-D648-8584-C024D06BD043}" type="pres">
      <dgm:prSet presAssocID="{F53566F1-BA4D-094F-9395-AB3F4E243433}" presName="theInnerList" presStyleCnt="0"/>
      <dgm:spPr/>
      <dgm:t>
        <a:bodyPr/>
        <a:lstStyle/>
        <a:p>
          <a:endParaRPr lang="en-US"/>
        </a:p>
      </dgm:t>
    </dgm:pt>
    <dgm:pt modelId="{65D132DC-F260-4842-A075-260F982115F6}" type="pres">
      <dgm:prSet presAssocID="{55E28096-F0D3-1449-A73D-21E95B61DD74}" presName="childNode" presStyleLbl="node1" presStyleIdx="6" presStyleCnt="9" custScaleX="94408">
        <dgm:presLayoutVars>
          <dgm:bulletEnabled val="1"/>
        </dgm:presLayoutVars>
      </dgm:prSet>
      <dgm:spPr/>
      <dgm:t>
        <a:bodyPr/>
        <a:lstStyle/>
        <a:p>
          <a:endParaRPr lang="en-US"/>
        </a:p>
      </dgm:t>
    </dgm:pt>
    <dgm:pt modelId="{DAE14E1C-7A5C-5841-8328-A6C0E9B2EC72}" type="pres">
      <dgm:prSet presAssocID="{55E28096-F0D3-1449-A73D-21E95B61DD74}" presName="aSpace2" presStyleCnt="0"/>
      <dgm:spPr/>
      <dgm:t>
        <a:bodyPr/>
        <a:lstStyle/>
        <a:p>
          <a:endParaRPr lang="en-US"/>
        </a:p>
      </dgm:t>
    </dgm:pt>
    <dgm:pt modelId="{B0149FCC-4521-9B4F-862A-C6808C479DC1}" type="pres">
      <dgm:prSet presAssocID="{DB38EC42-ACE0-3C4C-8155-138A50BF6681}" presName="childNode" presStyleLbl="node1" presStyleIdx="7" presStyleCnt="9" custScaleX="90627">
        <dgm:presLayoutVars>
          <dgm:bulletEnabled val="1"/>
        </dgm:presLayoutVars>
      </dgm:prSet>
      <dgm:spPr/>
      <dgm:t>
        <a:bodyPr/>
        <a:lstStyle/>
        <a:p>
          <a:endParaRPr lang="en-US"/>
        </a:p>
      </dgm:t>
    </dgm:pt>
    <dgm:pt modelId="{65E4BC17-B0AF-734D-B4B5-D4232E02EDB6}" type="pres">
      <dgm:prSet presAssocID="{DB38EC42-ACE0-3C4C-8155-138A50BF6681}" presName="aSpace2" presStyleCnt="0"/>
      <dgm:spPr/>
      <dgm:t>
        <a:bodyPr/>
        <a:lstStyle/>
        <a:p>
          <a:endParaRPr lang="en-US"/>
        </a:p>
      </dgm:t>
    </dgm:pt>
    <dgm:pt modelId="{51C18CE3-5308-5E4C-A3C0-0857DDF16695}" type="pres">
      <dgm:prSet presAssocID="{B69EACB3-9AB0-6F44-96B3-F9BBCE3BB703}" presName="childNode" presStyleLbl="node1" presStyleIdx="8" presStyleCnt="9" custScaleX="47639">
        <dgm:presLayoutVars>
          <dgm:bulletEnabled val="1"/>
        </dgm:presLayoutVars>
      </dgm:prSet>
      <dgm:spPr/>
      <dgm:t>
        <a:bodyPr/>
        <a:lstStyle/>
        <a:p>
          <a:endParaRPr lang="en-US"/>
        </a:p>
      </dgm:t>
    </dgm:pt>
  </dgm:ptLst>
  <dgm:cxnLst>
    <dgm:cxn modelId="{13C0C0E4-D819-4A76-8DF6-3E841EF539BE}" type="presOf" srcId="{BAAA342C-93DE-634D-AC36-E961C50D8BEA}" destId="{13662C63-4452-4849-A9CF-CBB36E321F8D}" srcOrd="0" destOrd="0" presId="urn:microsoft.com/office/officeart/2005/8/layout/lProcess2"/>
    <dgm:cxn modelId="{DBA962A5-8D55-48F7-8C9D-BF01AB6D5476}" type="presOf" srcId="{F53566F1-BA4D-094F-9395-AB3F4E243433}" destId="{494CA71F-B8C3-AC47-BA49-40534776FE99}" srcOrd="1" destOrd="0" presId="urn:microsoft.com/office/officeart/2005/8/layout/lProcess2"/>
    <dgm:cxn modelId="{846D8A1D-BE2E-5C4D-85FE-44DFDCDCB196}" srcId="{F83B8B36-DF3D-AF44-9CCC-BCAA843DBE2F}" destId="{29DB8586-E797-2D4D-9A2A-491F72E71E6B}" srcOrd="0" destOrd="0" parTransId="{FFE320CF-0912-7441-981D-E4AAB01F77BC}" sibTransId="{F08ED650-129E-9247-8160-A93877498331}"/>
    <dgm:cxn modelId="{8B3A1050-A512-774C-887A-3E02F7B80415}" srcId="{F53566F1-BA4D-094F-9395-AB3F4E243433}" destId="{55E28096-F0D3-1449-A73D-21E95B61DD74}" srcOrd="0" destOrd="0" parTransId="{1332F723-9562-3C40-9437-37106F8E11B8}" sibTransId="{573E8798-DAC7-4341-97CB-0632228E3F7C}"/>
    <dgm:cxn modelId="{2D84BD80-0BFB-420E-9E74-00FFA35612E0}" type="presOf" srcId="{1009590C-B3F2-7145-9CDC-DD7D7FC82491}" destId="{9FB8C4D2-6E61-EC42-BF17-7BC599EE1E10}" srcOrd="1" destOrd="0" presId="urn:microsoft.com/office/officeart/2005/8/layout/lProcess2"/>
    <dgm:cxn modelId="{CB1806FD-9FD9-4A9F-96FD-0F1DE14C8F82}" type="presOf" srcId="{5F19D7F3-1BAD-7749-ABAC-EBEF3E81D55E}" destId="{FBB43FFC-29CA-9848-8D31-E5B3C5505494}" srcOrd="0" destOrd="0" presId="urn:microsoft.com/office/officeart/2005/8/layout/lProcess2"/>
    <dgm:cxn modelId="{6C0C5116-8283-421A-B7E2-E7F7EC7EC03C}" type="presOf" srcId="{C2F5679D-2C39-AA44-9471-CEB9B4E9E6B2}" destId="{C8C48A65-D752-AE4A-8928-5A680E369040}" srcOrd="0" destOrd="0" presId="urn:microsoft.com/office/officeart/2005/8/layout/lProcess2"/>
    <dgm:cxn modelId="{E273C535-E947-784A-B094-137BEBC7C587}" srcId="{F53566F1-BA4D-094F-9395-AB3F4E243433}" destId="{B69EACB3-9AB0-6F44-96B3-F9BBCE3BB703}" srcOrd="2" destOrd="0" parTransId="{34873E92-CC3E-3542-A0AB-63CEB0636D18}" sibTransId="{B7C28196-ED80-C945-B428-752351859F56}"/>
    <dgm:cxn modelId="{7C494C32-592D-49D7-9BF7-5CFC9AE276F7}" type="presOf" srcId="{55E28096-F0D3-1449-A73D-21E95B61DD74}" destId="{65D132DC-F260-4842-A075-260F982115F6}" srcOrd="0" destOrd="0" presId="urn:microsoft.com/office/officeart/2005/8/layout/lProcess2"/>
    <dgm:cxn modelId="{A03452C8-3442-C34D-88DF-534F1307B033}" srcId="{5F19D7F3-1BAD-7749-ABAC-EBEF3E81D55E}" destId="{F53566F1-BA4D-094F-9395-AB3F4E243433}" srcOrd="2" destOrd="0" parTransId="{F5DFFC2A-DE30-0A41-B5C3-15D76CDC1432}" sibTransId="{B711E931-BB9F-6641-A0BE-459AFB3C95AD}"/>
    <dgm:cxn modelId="{0163C233-2631-45AB-B4BA-3A99FAEAF838}" type="presOf" srcId="{D9386BFD-2EF3-B346-83C1-F34A3976A75E}" destId="{559F17F2-BB76-7F44-8A63-84F8E580B761}" srcOrd="0" destOrd="0" presId="urn:microsoft.com/office/officeart/2005/8/layout/lProcess2"/>
    <dgm:cxn modelId="{EF502AFD-09EC-4201-8FFF-D859D7311B64}" type="presOf" srcId="{B69EACB3-9AB0-6F44-96B3-F9BBCE3BB703}" destId="{51C18CE3-5308-5E4C-A3C0-0857DDF16695}" srcOrd="0" destOrd="0" presId="urn:microsoft.com/office/officeart/2005/8/layout/lProcess2"/>
    <dgm:cxn modelId="{ED459FEC-85E1-4E76-8885-114ED35A0C39}" type="presOf" srcId="{F53566F1-BA4D-094F-9395-AB3F4E243433}" destId="{8C00B9A4-E5D1-4545-BB18-ADE87ADFD375}" srcOrd="0" destOrd="0" presId="urn:microsoft.com/office/officeart/2005/8/layout/lProcess2"/>
    <dgm:cxn modelId="{1D95F27F-68DF-A244-92E0-DC595EB18910}" srcId="{1009590C-B3F2-7145-9CDC-DD7D7FC82491}" destId="{C2F5679D-2C39-AA44-9471-CEB9B4E9E6B2}" srcOrd="1" destOrd="0" parTransId="{AF8836D0-E9B6-D445-A206-C2C6A64E0480}" sibTransId="{CEAAA489-E912-3C45-B140-A3724E4DC306}"/>
    <dgm:cxn modelId="{6C39B183-F651-0F4C-BFED-0D8E6BF11D99}" srcId="{1009590C-B3F2-7145-9CDC-DD7D7FC82491}" destId="{D9386BFD-2EF3-B346-83C1-F34A3976A75E}" srcOrd="2" destOrd="0" parTransId="{82CF3F29-7BB5-2744-B6C1-C525582F9FF7}" sibTransId="{B0FCA877-5B25-EF40-82F3-01541A6F8D5A}"/>
    <dgm:cxn modelId="{2E7D3276-237B-2B43-B64F-92F6C50ED5CE}" srcId="{5F19D7F3-1BAD-7749-ABAC-EBEF3E81D55E}" destId="{1009590C-B3F2-7145-9CDC-DD7D7FC82491}" srcOrd="0" destOrd="0" parTransId="{0E70553C-DFA7-3741-844A-FB18DFE0C768}" sibTransId="{9FC43586-DDF3-D647-A8D3-4326FD2750B4}"/>
    <dgm:cxn modelId="{68D3B7DD-BE9E-4BEE-8100-4517605D3C2E}" type="presOf" srcId="{DB38EC42-ACE0-3C4C-8155-138A50BF6681}" destId="{B0149FCC-4521-9B4F-862A-C6808C479DC1}" srcOrd="0" destOrd="0" presId="urn:microsoft.com/office/officeart/2005/8/layout/lProcess2"/>
    <dgm:cxn modelId="{13265C62-5DCC-4C7D-9875-814467E9DE9F}" type="presOf" srcId="{F83B8B36-DF3D-AF44-9CCC-BCAA843DBE2F}" destId="{218108B1-9E98-CF4A-A423-54CBD74A2805}" srcOrd="0" destOrd="0" presId="urn:microsoft.com/office/officeart/2005/8/layout/lProcess2"/>
    <dgm:cxn modelId="{3AC7EF58-D681-3F48-97E3-D699A132F024}" srcId="{F83B8B36-DF3D-AF44-9CCC-BCAA843DBE2F}" destId="{F7407D0A-4D4C-2C41-9396-1256A2F08EC3}" srcOrd="2" destOrd="0" parTransId="{FF5B2C2E-EE4C-1041-9ED9-F385610A0CDE}" sibTransId="{752EFC5D-C3C0-A24F-9402-F13779E48A7D}"/>
    <dgm:cxn modelId="{32DB3734-A5E0-4FF1-AE14-35DAC2D68F97}" type="presOf" srcId="{1009590C-B3F2-7145-9CDC-DD7D7FC82491}" destId="{7196400E-097B-CF41-B09D-406119B96162}" srcOrd="0" destOrd="0" presId="urn:microsoft.com/office/officeart/2005/8/layout/lProcess2"/>
    <dgm:cxn modelId="{596C38CE-FF5B-43F3-891E-C78AA33C663E}" type="presOf" srcId="{F83B8B36-DF3D-AF44-9CCC-BCAA843DBE2F}" destId="{B1D5F746-C075-B743-9426-EDAE54B38A05}" srcOrd="1" destOrd="0" presId="urn:microsoft.com/office/officeart/2005/8/layout/lProcess2"/>
    <dgm:cxn modelId="{2621C7E9-0A02-2344-A8BF-A3F92F266D7E}" srcId="{F83B8B36-DF3D-AF44-9CCC-BCAA843DBE2F}" destId="{BAAA342C-93DE-634D-AC36-E961C50D8BEA}" srcOrd="1" destOrd="0" parTransId="{3A2CE697-BA44-6147-8B64-CB617CAE53F6}" sibTransId="{28969BBC-C79E-984D-B1E4-66FA2857B32A}"/>
    <dgm:cxn modelId="{D79E26E1-1828-524C-951E-C5A0894D359F}" srcId="{1009590C-B3F2-7145-9CDC-DD7D7FC82491}" destId="{88AA0DFC-E950-8C44-A428-9346776EE231}" srcOrd="0" destOrd="0" parTransId="{78F53E73-C048-B14C-8276-6496F3C8B8FC}" sibTransId="{F9117D50-DAA5-3D43-9AC0-26EF3A25148D}"/>
    <dgm:cxn modelId="{7DDFB3EA-518B-4691-9AE2-BF0D5A9E21E6}" type="presOf" srcId="{29DB8586-E797-2D4D-9A2A-491F72E71E6B}" destId="{A6F70920-9E30-DE4A-AF3D-CF5AD22C7F75}" srcOrd="0" destOrd="0" presId="urn:microsoft.com/office/officeart/2005/8/layout/lProcess2"/>
    <dgm:cxn modelId="{4F3BAC49-F741-4202-95D3-888CFFD6928F}" type="presOf" srcId="{88AA0DFC-E950-8C44-A428-9346776EE231}" destId="{1D0B3AC7-B92A-4F4B-90AC-C0A43B8E5B49}" srcOrd="0" destOrd="0" presId="urn:microsoft.com/office/officeart/2005/8/layout/lProcess2"/>
    <dgm:cxn modelId="{A6D5A42F-444F-4841-B1D7-CB37752177AA}" srcId="{F53566F1-BA4D-094F-9395-AB3F4E243433}" destId="{DB38EC42-ACE0-3C4C-8155-138A50BF6681}" srcOrd="1" destOrd="0" parTransId="{08764729-7559-2844-97A1-CBB5E7585F0B}" sibTransId="{3988BA6D-361E-E646-B02B-36E175F87147}"/>
    <dgm:cxn modelId="{1D711BB2-FFBC-884C-8470-489B3DB8A476}" srcId="{5F19D7F3-1BAD-7749-ABAC-EBEF3E81D55E}" destId="{F83B8B36-DF3D-AF44-9CCC-BCAA843DBE2F}" srcOrd="1" destOrd="0" parTransId="{2B205291-2528-D944-AF15-8499FA486EBE}" sibTransId="{CB0C21C1-8882-1E4C-8C1F-1400C45BA002}"/>
    <dgm:cxn modelId="{AE9A07BF-43F1-4AD3-8831-F5FCBF357FF9}" type="presOf" srcId="{F7407D0A-4D4C-2C41-9396-1256A2F08EC3}" destId="{2B0173F3-BC91-2D4F-A5B0-CE5CC155777B}" srcOrd="0" destOrd="0" presId="urn:microsoft.com/office/officeart/2005/8/layout/lProcess2"/>
    <dgm:cxn modelId="{3104A1E3-2198-49AA-982D-6C59AF26C5C5}" type="presParOf" srcId="{FBB43FFC-29CA-9848-8D31-E5B3C5505494}" destId="{154FF994-9C69-524E-968A-C398B6E768D1}" srcOrd="0" destOrd="0" presId="urn:microsoft.com/office/officeart/2005/8/layout/lProcess2"/>
    <dgm:cxn modelId="{5F73FD6F-0949-4C53-81C0-F02A66A6FDD8}" type="presParOf" srcId="{154FF994-9C69-524E-968A-C398B6E768D1}" destId="{7196400E-097B-CF41-B09D-406119B96162}" srcOrd="0" destOrd="0" presId="urn:microsoft.com/office/officeart/2005/8/layout/lProcess2"/>
    <dgm:cxn modelId="{CA0AD10A-45A5-4389-B1FA-F05BEA18981F}" type="presParOf" srcId="{154FF994-9C69-524E-968A-C398B6E768D1}" destId="{9FB8C4D2-6E61-EC42-BF17-7BC599EE1E10}" srcOrd="1" destOrd="0" presId="urn:microsoft.com/office/officeart/2005/8/layout/lProcess2"/>
    <dgm:cxn modelId="{ABE9798C-8EAC-4F08-A067-F7DC8C19165D}" type="presParOf" srcId="{154FF994-9C69-524E-968A-C398B6E768D1}" destId="{48C956BA-7EBD-FD46-B8DC-B767A2BA65A4}" srcOrd="2" destOrd="0" presId="urn:microsoft.com/office/officeart/2005/8/layout/lProcess2"/>
    <dgm:cxn modelId="{5BB30B27-EF00-4D92-BC5F-1A2EEEBF5DF8}" type="presParOf" srcId="{48C956BA-7EBD-FD46-B8DC-B767A2BA65A4}" destId="{504C620A-12E4-9742-92AB-627C25F7199B}" srcOrd="0" destOrd="0" presId="urn:microsoft.com/office/officeart/2005/8/layout/lProcess2"/>
    <dgm:cxn modelId="{F071F08A-E6E9-4B1E-AD7D-3AAE83E58767}" type="presParOf" srcId="{504C620A-12E4-9742-92AB-627C25F7199B}" destId="{1D0B3AC7-B92A-4F4B-90AC-C0A43B8E5B49}" srcOrd="0" destOrd="0" presId="urn:microsoft.com/office/officeart/2005/8/layout/lProcess2"/>
    <dgm:cxn modelId="{7D98C259-793F-4FE4-B308-86D01879C14C}" type="presParOf" srcId="{504C620A-12E4-9742-92AB-627C25F7199B}" destId="{3578AA35-044E-7249-ADBE-B46FBFACB129}" srcOrd="1" destOrd="0" presId="urn:microsoft.com/office/officeart/2005/8/layout/lProcess2"/>
    <dgm:cxn modelId="{7C1FAE46-AE88-4966-8B8B-8901FFD5656B}" type="presParOf" srcId="{504C620A-12E4-9742-92AB-627C25F7199B}" destId="{C8C48A65-D752-AE4A-8928-5A680E369040}" srcOrd="2" destOrd="0" presId="urn:microsoft.com/office/officeart/2005/8/layout/lProcess2"/>
    <dgm:cxn modelId="{1A265355-2FC1-40C1-B11D-FE685C59C0D3}" type="presParOf" srcId="{504C620A-12E4-9742-92AB-627C25F7199B}" destId="{C1CB6CB8-8934-4742-AA16-775C42D38CD2}" srcOrd="3" destOrd="0" presId="urn:microsoft.com/office/officeart/2005/8/layout/lProcess2"/>
    <dgm:cxn modelId="{F158B3F9-17F7-45C7-BABB-5C6DA8ED67BB}" type="presParOf" srcId="{504C620A-12E4-9742-92AB-627C25F7199B}" destId="{559F17F2-BB76-7F44-8A63-84F8E580B761}" srcOrd="4" destOrd="0" presId="urn:microsoft.com/office/officeart/2005/8/layout/lProcess2"/>
    <dgm:cxn modelId="{617B6C4D-F645-4DEF-8787-962A5A88EB7B}" type="presParOf" srcId="{FBB43FFC-29CA-9848-8D31-E5B3C5505494}" destId="{FDCA6F80-0AF1-DF4B-9052-B041B2BACCF6}" srcOrd="1" destOrd="0" presId="urn:microsoft.com/office/officeart/2005/8/layout/lProcess2"/>
    <dgm:cxn modelId="{8F86D935-58FC-4FA0-95D9-4CD2CB3C094F}" type="presParOf" srcId="{FBB43FFC-29CA-9848-8D31-E5B3C5505494}" destId="{C90CE257-0806-0748-A472-E961982D7841}" srcOrd="2" destOrd="0" presId="urn:microsoft.com/office/officeart/2005/8/layout/lProcess2"/>
    <dgm:cxn modelId="{BABB4AB6-27C0-4B69-B419-69C1C9906E5D}" type="presParOf" srcId="{C90CE257-0806-0748-A472-E961982D7841}" destId="{218108B1-9E98-CF4A-A423-54CBD74A2805}" srcOrd="0" destOrd="0" presId="urn:microsoft.com/office/officeart/2005/8/layout/lProcess2"/>
    <dgm:cxn modelId="{A8053AA1-5248-41B5-A16A-BBCA970FCA3A}" type="presParOf" srcId="{C90CE257-0806-0748-A472-E961982D7841}" destId="{B1D5F746-C075-B743-9426-EDAE54B38A05}" srcOrd="1" destOrd="0" presId="urn:microsoft.com/office/officeart/2005/8/layout/lProcess2"/>
    <dgm:cxn modelId="{25DFCBBD-CF92-4835-99CB-C977CB3ED735}" type="presParOf" srcId="{C90CE257-0806-0748-A472-E961982D7841}" destId="{AA86B031-7B18-6845-A199-6C647609EB07}" srcOrd="2" destOrd="0" presId="urn:microsoft.com/office/officeart/2005/8/layout/lProcess2"/>
    <dgm:cxn modelId="{B89EAF3A-327C-41A8-A2A9-A8F45AFA81B9}" type="presParOf" srcId="{AA86B031-7B18-6845-A199-6C647609EB07}" destId="{EE44E7DE-C7E1-AB46-B29D-54E9EDF9A633}" srcOrd="0" destOrd="0" presId="urn:microsoft.com/office/officeart/2005/8/layout/lProcess2"/>
    <dgm:cxn modelId="{DB71D8FE-0F56-41A6-84CA-CE454669882A}" type="presParOf" srcId="{EE44E7DE-C7E1-AB46-B29D-54E9EDF9A633}" destId="{A6F70920-9E30-DE4A-AF3D-CF5AD22C7F75}" srcOrd="0" destOrd="0" presId="urn:microsoft.com/office/officeart/2005/8/layout/lProcess2"/>
    <dgm:cxn modelId="{E82A0DD4-3EB4-47EF-B286-FDBC5E8B51BA}" type="presParOf" srcId="{EE44E7DE-C7E1-AB46-B29D-54E9EDF9A633}" destId="{DC7399EB-ED30-A947-AB74-939246F8F2FB}" srcOrd="1" destOrd="0" presId="urn:microsoft.com/office/officeart/2005/8/layout/lProcess2"/>
    <dgm:cxn modelId="{9CA0B781-8D6A-4539-A9D4-565149112C07}" type="presParOf" srcId="{EE44E7DE-C7E1-AB46-B29D-54E9EDF9A633}" destId="{13662C63-4452-4849-A9CF-CBB36E321F8D}" srcOrd="2" destOrd="0" presId="urn:microsoft.com/office/officeart/2005/8/layout/lProcess2"/>
    <dgm:cxn modelId="{C3E94FEC-31B9-41E4-89F1-24856BB4FA3D}" type="presParOf" srcId="{EE44E7DE-C7E1-AB46-B29D-54E9EDF9A633}" destId="{0482CEE3-28BA-E14B-A960-A368A8A7202D}" srcOrd="3" destOrd="0" presId="urn:microsoft.com/office/officeart/2005/8/layout/lProcess2"/>
    <dgm:cxn modelId="{BA9F2362-088B-438F-B1CE-B00B8AD4C6AB}" type="presParOf" srcId="{EE44E7DE-C7E1-AB46-B29D-54E9EDF9A633}" destId="{2B0173F3-BC91-2D4F-A5B0-CE5CC155777B}" srcOrd="4" destOrd="0" presId="urn:microsoft.com/office/officeart/2005/8/layout/lProcess2"/>
    <dgm:cxn modelId="{47F3B72D-50CD-42EE-863D-30DCE43EEFA8}" type="presParOf" srcId="{FBB43FFC-29CA-9848-8D31-E5B3C5505494}" destId="{856E09A3-54BA-614C-89C2-4621390EB022}" srcOrd="3" destOrd="0" presId="urn:microsoft.com/office/officeart/2005/8/layout/lProcess2"/>
    <dgm:cxn modelId="{55D3247F-952F-4F64-A2FA-A65E78DCD305}" type="presParOf" srcId="{FBB43FFC-29CA-9848-8D31-E5B3C5505494}" destId="{128B85AA-6362-E140-A7FD-B4467E668B65}" srcOrd="4" destOrd="0" presId="urn:microsoft.com/office/officeart/2005/8/layout/lProcess2"/>
    <dgm:cxn modelId="{3CC20292-7E5B-46DD-B27C-FF3B6306CD3F}" type="presParOf" srcId="{128B85AA-6362-E140-A7FD-B4467E668B65}" destId="{8C00B9A4-E5D1-4545-BB18-ADE87ADFD375}" srcOrd="0" destOrd="0" presId="urn:microsoft.com/office/officeart/2005/8/layout/lProcess2"/>
    <dgm:cxn modelId="{44F9C74C-F2B8-456E-AA48-F49EB90CC011}" type="presParOf" srcId="{128B85AA-6362-E140-A7FD-B4467E668B65}" destId="{494CA71F-B8C3-AC47-BA49-40534776FE99}" srcOrd="1" destOrd="0" presId="urn:microsoft.com/office/officeart/2005/8/layout/lProcess2"/>
    <dgm:cxn modelId="{488792A0-3EEF-44EF-8182-DF82BE46FAB7}" type="presParOf" srcId="{128B85AA-6362-E140-A7FD-B4467E668B65}" destId="{32DF95B3-0879-1040-AFAD-6312AC2D8A67}" srcOrd="2" destOrd="0" presId="urn:microsoft.com/office/officeart/2005/8/layout/lProcess2"/>
    <dgm:cxn modelId="{C11CF3C3-BBB8-4F2F-96B3-5FCAEAB5E6F7}" type="presParOf" srcId="{32DF95B3-0879-1040-AFAD-6312AC2D8A67}" destId="{77873FFC-91A7-D648-8584-C024D06BD043}" srcOrd="0" destOrd="0" presId="urn:microsoft.com/office/officeart/2005/8/layout/lProcess2"/>
    <dgm:cxn modelId="{54C253F7-BF85-4070-A7FB-00257FB3F84B}" type="presParOf" srcId="{77873FFC-91A7-D648-8584-C024D06BD043}" destId="{65D132DC-F260-4842-A075-260F982115F6}" srcOrd="0" destOrd="0" presId="urn:microsoft.com/office/officeart/2005/8/layout/lProcess2"/>
    <dgm:cxn modelId="{258C236F-7506-440B-A972-9662A10A6684}" type="presParOf" srcId="{77873FFC-91A7-D648-8584-C024D06BD043}" destId="{DAE14E1C-7A5C-5841-8328-A6C0E9B2EC72}" srcOrd="1" destOrd="0" presId="urn:microsoft.com/office/officeart/2005/8/layout/lProcess2"/>
    <dgm:cxn modelId="{E8CDC867-BCE3-45BD-A4E9-56AE73D4E795}" type="presParOf" srcId="{77873FFC-91A7-D648-8584-C024D06BD043}" destId="{B0149FCC-4521-9B4F-862A-C6808C479DC1}" srcOrd="2" destOrd="0" presId="urn:microsoft.com/office/officeart/2005/8/layout/lProcess2"/>
    <dgm:cxn modelId="{185140F9-5641-4E4C-95E3-017B46526648}" type="presParOf" srcId="{77873FFC-91A7-D648-8584-C024D06BD043}" destId="{65E4BC17-B0AF-734D-B4B5-D4232E02EDB6}" srcOrd="3" destOrd="0" presId="urn:microsoft.com/office/officeart/2005/8/layout/lProcess2"/>
    <dgm:cxn modelId="{444445D1-77C9-49A7-96F4-695E0A1D1E03}" type="presParOf" srcId="{77873FFC-91A7-D648-8584-C024D06BD043}" destId="{51C18CE3-5308-5E4C-A3C0-0857DDF16695}" srcOrd="4" destOrd="0" presId="urn:microsoft.com/office/officeart/2005/8/layout/lProcess2"/>
  </dgm:cxnLst>
  <dgm:bg/>
  <dgm:whole>
    <a:ln>
      <a:solidFill>
        <a:srgbClr val="FF00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459617-F86F-1A43-9915-70C22DC16713}" type="doc">
      <dgm:prSet loTypeId="urn:microsoft.com/office/officeart/2005/8/layout/hProcess9" loCatId="" qsTypeId="urn:microsoft.com/office/officeart/2005/8/quickstyle/simple1" qsCatId="simple" csTypeId="urn:microsoft.com/office/officeart/2005/8/colors/accent4_2" csCatId="accent4" phldr="1"/>
      <dgm:spPr/>
    </dgm:pt>
    <dgm:pt modelId="{B21FB468-0208-9C44-BBD3-421E729C9E92}">
      <dgm:prSet phldrT="[Text]"/>
      <dgm:spPr>
        <a:solidFill>
          <a:srgbClr val="4189DD"/>
        </a:solidFill>
      </dgm:spPr>
      <dgm:t>
        <a:bodyPr/>
        <a:lstStyle/>
        <a:p>
          <a:r>
            <a:rPr lang="en-US" dirty="0"/>
            <a:t>Understand the key steps to developing a NSOAP</a:t>
          </a:r>
        </a:p>
      </dgm:t>
    </dgm:pt>
    <dgm:pt modelId="{7CC94764-C5A0-DF4F-B3E9-68CE31E56E10}" type="parTrans" cxnId="{3D455F72-EFFF-B84F-9359-52F494BC3953}">
      <dgm:prSet/>
      <dgm:spPr/>
      <dgm:t>
        <a:bodyPr/>
        <a:lstStyle/>
        <a:p>
          <a:endParaRPr lang="en-US"/>
        </a:p>
      </dgm:t>
    </dgm:pt>
    <dgm:pt modelId="{79978F35-B4E7-EA43-B296-64ADF21ACFE2}" type="sibTrans" cxnId="{3D455F72-EFFF-B84F-9359-52F494BC3953}">
      <dgm:prSet/>
      <dgm:spPr/>
      <dgm:t>
        <a:bodyPr/>
        <a:lstStyle/>
        <a:p>
          <a:endParaRPr lang="en-US"/>
        </a:p>
      </dgm:t>
    </dgm:pt>
    <dgm:pt modelId="{DD63FB2C-EB5A-4848-89A0-272013A55502}">
      <dgm:prSet phldrT="[Text]"/>
      <dgm:spPr>
        <a:solidFill>
          <a:srgbClr val="4189DD"/>
        </a:solidFill>
      </dgm:spPr>
      <dgm:t>
        <a:bodyPr/>
        <a:lstStyle/>
        <a:p>
          <a:r>
            <a:rPr lang="en-US" dirty="0"/>
            <a:t>Discuss implementation options and tools</a:t>
          </a:r>
        </a:p>
      </dgm:t>
    </dgm:pt>
    <dgm:pt modelId="{E6B23700-021B-6843-96EA-380E9557FBA5}" type="parTrans" cxnId="{EC21BF13-BDE9-C34A-AA29-8E26646383DB}">
      <dgm:prSet/>
      <dgm:spPr/>
      <dgm:t>
        <a:bodyPr/>
        <a:lstStyle/>
        <a:p>
          <a:endParaRPr lang="en-US"/>
        </a:p>
      </dgm:t>
    </dgm:pt>
    <dgm:pt modelId="{896431AA-03F9-5B48-86E3-C0D5FDF1FE2C}" type="sibTrans" cxnId="{EC21BF13-BDE9-C34A-AA29-8E26646383DB}">
      <dgm:prSet/>
      <dgm:spPr/>
      <dgm:t>
        <a:bodyPr/>
        <a:lstStyle/>
        <a:p>
          <a:endParaRPr lang="en-US"/>
        </a:p>
      </dgm:t>
    </dgm:pt>
    <dgm:pt modelId="{A1CD69E8-AAC2-454C-89D5-8B5703775AB5}">
      <dgm:prSet phldrT="[Text]"/>
      <dgm:spPr>
        <a:solidFill>
          <a:srgbClr val="4189DD"/>
        </a:solidFill>
      </dgm:spPr>
      <dgm:t>
        <a:bodyPr/>
        <a:lstStyle/>
        <a:p>
          <a:r>
            <a:rPr lang="en-US" dirty="0"/>
            <a:t>Explore innovative financing mechanisms</a:t>
          </a:r>
        </a:p>
      </dgm:t>
    </dgm:pt>
    <dgm:pt modelId="{FD88C0B4-1BC6-834B-9B2A-0F532C14A4B0}" type="parTrans" cxnId="{B20485C6-4E00-F445-B9E8-A0B25237ACB0}">
      <dgm:prSet/>
      <dgm:spPr/>
      <dgm:t>
        <a:bodyPr/>
        <a:lstStyle/>
        <a:p>
          <a:endParaRPr lang="en-US"/>
        </a:p>
      </dgm:t>
    </dgm:pt>
    <dgm:pt modelId="{DF1E2656-3B0C-924C-A459-12B302CEC51B}" type="sibTrans" cxnId="{B20485C6-4E00-F445-B9E8-A0B25237ACB0}">
      <dgm:prSet/>
      <dgm:spPr/>
      <dgm:t>
        <a:bodyPr/>
        <a:lstStyle/>
        <a:p>
          <a:endParaRPr lang="en-US"/>
        </a:p>
      </dgm:t>
    </dgm:pt>
    <dgm:pt modelId="{8B8BE87D-1C9B-AF4F-8F2F-27FB9CFA899C}" type="pres">
      <dgm:prSet presAssocID="{87459617-F86F-1A43-9915-70C22DC16713}" presName="CompostProcess" presStyleCnt="0">
        <dgm:presLayoutVars>
          <dgm:dir/>
          <dgm:resizeHandles val="exact"/>
        </dgm:presLayoutVars>
      </dgm:prSet>
      <dgm:spPr/>
    </dgm:pt>
    <dgm:pt modelId="{35867E73-2682-CB4D-B4B4-0DB555FDA30F}" type="pres">
      <dgm:prSet presAssocID="{87459617-F86F-1A43-9915-70C22DC16713}" presName="arrow" presStyleLbl="bgShp" presStyleIdx="0" presStyleCnt="1"/>
      <dgm:spPr/>
    </dgm:pt>
    <dgm:pt modelId="{41A8E6FC-8DDF-F147-9693-C4B16355C974}" type="pres">
      <dgm:prSet presAssocID="{87459617-F86F-1A43-9915-70C22DC16713}" presName="linearProcess" presStyleCnt="0"/>
      <dgm:spPr/>
    </dgm:pt>
    <dgm:pt modelId="{2508B540-2F92-974E-BAB8-B351F4750848}" type="pres">
      <dgm:prSet presAssocID="{B21FB468-0208-9C44-BBD3-421E729C9E92}" presName="textNode" presStyleLbl="node1" presStyleIdx="0" presStyleCnt="3">
        <dgm:presLayoutVars>
          <dgm:bulletEnabled val="1"/>
        </dgm:presLayoutVars>
      </dgm:prSet>
      <dgm:spPr/>
      <dgm:t>
        <a:bodyPr/>
        <a:lstStyle/>
        <a:p>
          <a:endParaRPr lang="en-GB"/>
        </a:p>
      </dgm:t>
    </dgm:pt>
    <dgm:pt modelId="{6CA59B36-1385-C24A-9A41-7B27003BF36D}" type="pres">
      <dgm:prSet presAssocID="{79978F35-B4E7-EA43-B296-64ADF21ACFE2}" presName="sibTrans" presStyleCnt="0"/>
      <dgm:spPr/>
    </dgm:pt>
    <dgm:pt modelId="{62C4B65E-3A36-9B4B-BFAE-10806B69AAC4}" type="pres">
      <dgm:prSet presAssocID="{DD63FB2C-EB5A-4848-89A0-272013A55502}" presName="textNode" presStyleLbl="node1" presStyleIdx="1" presStyleCnt="3">
        <dgm:presLayoutVars>
          <dgm:bulletEnabled val="1"/>
        </dgm:presLayoutVars>
      </dgm:prSet>
      <dgm:spPr/>
      <dgm:t>
        <a:bodyPr/>
        <a:lstStyle/>
        <a:p>
          <a:endParaRPr lang="en-GB"/>
        </a:p>
      </dgm:t>
    </dgm:pt>
    <dgm:pt modelId="{5CB479F5-7825-5B41-81F3-341A5D62FAFD}" type="pres">
      <dgm:prSet presAssocID="{896431AA-03F9-5B48-86E3-C0D5FDF1FE2C}" presName="sibTrans" presStyleCnt="0"/>
      <dgm:spPr/>
    </dgm:pt>
    <dgm:pt modelId="{46B6E8A5-29A7-FD42-AE5D-3AB4D6749380}" type="pres">
      <dgm:prSet presAssocID="{A1CD69E8-AAC2-454C-89D5-8B5703775AB5}" presName="textNode" presStyleLbl="node1" presStyleIdx="2" presStyleCnt="3">
        <dgm:presLayoutVars>
          <dgm:bulletEnabled val="1"/>
        </dgm:presLayoutVars>
      </dgm:prSet>
      <dgm:spPr/>
      <dgm:t>
        <a:bodyPr/>
        <a:lstStyle/>
        <a:p>
          <a:endParaRPr lang="en-GB"/>
        </a:p>
      </dgm:t>
    </dgm:pt>
  </dgm:ptLst>
  <dgm:cxnLst>
    <dgm:cxn modelId="{2BD6703A-A6C0-4E78-9995-19C7AD5DD02F}" type="presOf" srcId="{87459617-F86F-1A43-9915-70C22DC16713}" destId="{8B8BE87D-1C9B-AF4F-8F2F-27FB9CFA899C}" srcOrd="0" destOrd="0" presId="urn:microsoft.com/office/officeart/2005/8/layout/hProcess9"/>
    <dgm:cxn modelId="{E22DB43D-46F4-4DFC-B400-C00DA9712682}" type="presOf" srcId="{DD63FB2C-EB5A-4848-89A0-272013A55502}" destId="{62C4B65E-3A36-9B4B-BFAE-10806B69AAC4}" srcOrd="0" destOrd="0" presId="urn:microsoft.com/office/officeart/2005/8/layout/hProcess9"/>
    <dgm:cxn modelId="{3D455F72-EFFF-B84F-9359-52F494BC3953}" srcId="{87459617-F86F-1A43-9915-70C22DC16713}" destId="{B21FB468-0208-9C44-BBD3-421E729C9E92}" srcOrd="0" destOrd="0" parTransId="{7CC94764-C5A0-DF4F-B3E9-68CE31E56E10}" sibTransId="{79978F35-B4E7-EA43-B296-64ADF21ACFE2}"/>
    <dgm:cxn modelId="{C1FAF69D-7CCC-420B-8F63-E6BA2D9A37C0}" type="presOf" srcId="{B21FB468-0208-9C44-BBD3-421E729C9E92}" destId="{2508B540-2F92-974E-BAB8-B351F4750848}" srcOrd="0" destOrd="0" presId="urn:microsoft.com/office/officeart/2005/8/layout/hProcess9"/>
    <dgm:cxn modelId="{2B9625E6-117C-4AAC-8953-02D1E03E28FF}" type="presOf" srcId="{A1CD69E8-AAC2-454C-89D5-8B5703775AB5}" destId="{46B6E8A5-29A7-FD42-AE5D-3AB4D6749380}" srcOrd="0" destOrd="0" presId="urn:microsoft.com/office/officeart/2005/8/layout/hProcess9"/>
    <dgm:cxn modelId="{B20485C6-4E00-F445-B9E8-A0B25237ACB0}" srcId="{87459617-F86F-1A43-9915-70C22DC16713}" destId="{A1CD69E8-AAC2-454C-89D5-8B5703775AB5}" srcOrd="2" destOrd="0" parTransId="{FD88C0B4-1BC6-834B-9B2A-0F532C14A4B0}" sibTransId="{DF1E2656-3B0C-924C-A459-12B302CEC51B}"/>
    <dgm:cxn modelId="{EC21BF13-BDE9-C34A-AA29-8E26646383DB}" srcId="{87459617-F86F-1A43-9915-70C22DC16713}" destId="{DD63FB2C-EB5A-4848-89A0-272013A55502}" srcOrd="1" destOrd="0" parTransId="{E6B23700-021B-6843-96EA-380E9557FBA5}" sibTransId="{896431AA-03F9-5B48-86E3-C0D5FDF1FE2C}"/>
    <dgm:cxn modelId="{57298C69-C96C-405E-8403-65DAC33E31AD}" type="presParOf" srcId="{8B8BE87D-1C9B-AF4F-8F2F-27FB9CFA899C}" destId="{35867E73-2682-CB4D-B4B4-0DB555FDA30F}" srcOrd="0" destOrd="0" presId="urn:microsoft.com/office/officeart/2005/8/layout/hProcess9"/>
    <dgm:cxn modelId="{5967196B-951F-419D-8A24-F5892E95CFE9}" type="presParOf" srcId="{8B8BE87D-1C9B-AF4F-8F2F-27FB9CFA899C}" destId="{41A8E6FC-8DDF-F147-9693-C4B16355C974}" srcOrd="1" destOrd="0" presId="urn:microsoft.com/office/officeart/2005/8/layout/hProcess9"/>
    <dgm:cxn modelId="{164409E2-2EC4-44CE-A2D2-997247F43389}" type="presParOf" srcId="{41A8E6FC-8DDF-F147-9693-C4B16355C974}" destId="{2508B540-2F92-974E-BAB8-B351F4750848}" srcOrd="0" destOrd="0" presId="urn:microsoft.com/office/officeart/2005/8/layout/hProcess9"/>
    <dgm:cxn modelId="{EA2ACDB5-664A-4DAF-B698-5DD80FCB2B01}" type="presParOf" srcId="{41A8E6FC-8DDF-F147-9693-C4B16355C974}" destId="{6CA59B36-1385-C24A-9A41-7B27003BF36D}" srcOrd="1" destOrd="0" presId="urn:microsoft.com/office/officeart/2005/8/layout/hProcess9"/>
    <dgm:cxn modelId="{7A0353D2-FD86-4A56-97E4-C035D8CAD46A}" type="presParOf" srcId="{41A8E6FC-8DDF-F147-9693-C4B16355C974}" destId="{62C4B65E-3A36-9B4B-BFAE-10806B69AAC4}" srcOrd="2" destOrd="0" presId="urn:microsoft.com/office/officeart/2005/8/layout/hProcess9"/>
    <dgm:cxn modelId="{B9D3249B-9DC2-46B3-89BD-A6FE517F2A58}" type="presParOf" srcId="{41A8E6FC-8DDF-F147-9693-C4B16355C974}" destId="{5CB479F5-7825-5B41-81F3-341A5D62FAFD}" srcOrd="3" destOrd="0" presId="urn:microsoft.com/office/officeart/2005/8/layout/hProcess9"/>
    <dgm:cxn modelId="{A39656A2-6648-4526-8A64-DE2070DE0D2B}" type="presParOf" srcId="{41A8E6FC-8DDF-F147-9693-C4B16355C974}" destId="{46B6E8A5-29A7-FD42-AE5D-3AB4D674938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1D0EDC-D10F-4930-A950-A2A4423BEA8C}" type="doc">
      <dgm:prSet loTypeId="urn:microsoft.com/office/officeart/2005/8/layout/radial6" loCatId="relationship" qsTypeId="urn:microsoft.com/office/officeart/2005/8/quickstyle/simple1" qsCatId="simple" csTypeId="urn:microsoft.com/office/officeart/2005/8/colors/accent0_3" csCatId="mainScheme" phldr="1"/>
      <dgm:spPr/>
      <dgm:t>
        <a:bodyPr/>
        <a:lstStyle/>
        <a:p>
          <a:endParaRPr lang="en-GB"/>
        </a:p>
      </dgm:t>
    </dgm:pt>
    <dgm:pt modelId="{4EE2B947-4D18-4943-AA34-3C3DBE6D5A96}">
      <dgm:prSet phldrT="[Text]"/>
      <dgm:spPr>
        <a:solidFill>
          <a:srgbClr val="4189DD"/>
        </a:solidFill>
      </dgm:spPr>
      <dgm:t>
        <a:bodyPr/>
        <a:lstStyle/>
        <a:p>
          <a:r>
            <a:rPr lang="en-GB" dirty="0" err="1" smtClean="0"/>
            <a:t>MoH</a:t>
          </a:r>
          <a:endParaRPr lang="en-GB" dirty="0"/>
        </a:p>
      </dgm:t>
    </dgm:pt>
    <dgm:pt modelId="{AAB408B4-13AC-4108-B93C-AEFF789FEC56}" type="parTrans" cxnId="{4CB1B31B-903B-42C5-96D9-4ACC069188B6}">
      <dgm:prSet/>
      <dgm:spPr/>
      <dgm:t>
        <a:bodyPr/>
        <a:lstStyle/>
        <a:p>
          <a:endParaRPr lang="en-GB"/>
        </a:p>
      </dgm:t>
    </dgm:pt>
    <dgm:pt modelId="{FFA288B6-9706-44A2-A5F0-614734BE18FE}" type="sibTrans" cxnId="{4CB1B31B-903B-42C5-96D9-4ACC069188B6}">
      <dgm:prSet/>
      <dgm:spPr/>
      <dgm:t>
        <a:bodyPr/>
        <a:lstStyle/>
        <a:p>
          <a:endParaRPr lang="en-GB"/>
        </a:p>
      </dgm:t>
    </dgm:pt>
    <dgm:pt modelId="{67930A25-5446-4076-B3A3-F198F3F11991}">
      <dgm:prSet phldrT="[Text]"/>
      <dgm:spPr>
        <a:solidFill>
          <a:srgbClr val="4189DD"/>
        </a:solidFill>
      </dgm:spPr>
      <dgm:t>
        <a:bodyPr/>
        <a:lstStyle/>
        <a:p>
          <a:r>
            <a:rPr lang="en-GB" dirty="0" err="1" smtClean="0"/>
            <a:t>MoH</a:t>
          </a:r>
          <a:endParaRPr lang="en-GB" dirty="0"/>
        </a:p>
      </dgm:t>
    </dgm:pt>
    <dgm:pt modelId="{28CA2DCD-6ED5-4189-A4DC-0136C30B9852}" type="parTrans" cxnId="{9CFC23EA-51FA-470D-9913-F8D2AF985388}">
      <dgm:prSet/>
      <dgm:spPr/>
      <dgm:t>
        <a:bodyPr/>
        <a:lstStyle/>
        <a:p>
          <a:endParaRPr lang="en-GB"/>
        </a:p>
      </dgm:t>
    </dgm:pt>
    <dgm:pt modelId="{3434504E-F792-4A19-846B-60DD978BAFF4}" type="sibTrans" cxnId="{9CFC23EA-51FA-470D-9913-F8D2AF985388}">
      <dgm:prSet/>
      <dgm:spPr/>
      <dgm:t>
        <a:bodyPr/>
        <a:lstStyle/>
        <a:p>
          <a:endParaRPr lang="en-GB"/>
        </a:p>
      </dgm:t>
    </dgm:pt>
    <dgm:pt modelId="{0934E30A-AA0A-49B7-8797-701E5D975E69}">
      <dgm:prSet phldrT="[Text]"/>
      <dgm:spPr>
        <a:solidFill>
          <a:srgbClr val="4189DD"/>
        </a:solidFill>
      </dgm:spPr>
      <dgm:t>
        <a:bodyPr/>
        <a:lstStyle/>
        <a:p>
          <a:r>
            <a:rPr lang="en-GB" dirty="0" err="1" smtClean="0"/>
            <a:t>MoH</a:t>
          </a:r>
          <a:endParaRPr lang="en-GB" dirty="0"/>
        </a:p>
      </dgm:t>
    </dgm:pt>
    <dgm:pt modelId="{488A4787-F794-4C12-B43C-EED629A15E72}" type="parTrans" cxnId="{907FF976-0D66-4489-9C1C-FA48D030F014}">
      <dgm:prSet/>
      <dgm:spPr/>
      <dgm:t>
        <a:bodyPr/>
        <a:lstStyle/>
        <a:p>
          <a:endParaRPr lang="en-GB"/>
        </a:p>
      </dgm:t>
    </dgm:pt>
    <dgm:pt modelId="{7B3125E8-5D4A-452F-9057-8F38E0F351B3}" type="sibTrans" cxnId="{907FF976-0D66-4489-9C1C-FA48D030F014}">
      <dgm:prSet/>
      <dgm:spPr/>
      <dgm:t>
        <a:bodyPr/>
        <a:lstStyle/>
        <a:p>
          <a:endParaRPr lang="en-GB"/>
        </a:p>
      </dgm:t>
    </dgm:pt>
    <dgm:pt modelId="{2E7BC916-3CC9-4E34-B589-E45054583A03}">
      <dgm:prSet phldrT="[Text]"/>
      <dgm:spPr>
        <a:solidFill>
          <a:srgbClr val="4189DD"/>
        </a:solidFill>
      </dgm:spPr>
      <dgm:t>
        <a:bodyPr/>
        <a:lstStyle/>
        <a:p>
          <a:r>
            <a:rPr lang="en-GB" dirty="0" err="1" smtClean="0"/>
            <a:t>MoH</a:t>
          </a:r>
          <a:endParaRPr lang="en-GB" dirty="0"/>
        </a:p>
      </dgm:t>
    </dgm:pt>
    <dgm:pt modelId="{65C50580-905C-47B4-BEF9-1301843BB007}" type="parTrans" cxnId="{3AEB267D-11B5-4C26-BF03-9E82C2061259}">
      <dgm:prSet/>
      <dgm:spPr/>
      <dgm:t>
        <a:bodyPr/>
        <a:lstStyle/>
        <a:p>
          <a:endParaRPr lang="en-GB"/>
        </a:p>
      </dgm:t>
    </dgm:pt>
    <dgm:pt modelId="{0455309F-5A23-4C7D-BE15-6643D6919AEB}" type="sibTrans" cxnId="{3AEB267D-11B5-4C26-BF03-9E82C2061259}">
      <dgm:prSet/>
      <dgm:spPr/>
      <dgm:t>
        <a:bodyPr/>
        <a:lstStyle/>
        <a:p>
          <a:endParaRPr lang="en-GB"/>
        </a:p>
      </dgm:t>
    </dgm:pt>
    <dgm:pt modelId="{D20BA49B-2187-4B7A-A324-415488C35A8D}">
      <dgm:prSet phldrT="[Text]"/>
      <dgm:spPr>
        <a:solidFill>
          <a:srgbClr val="4189DD"/>
        </a:solidFill>
      </dgm:spPr>
      <dgm:t>
        <a:bodyPr/>
        <a:lstStyle/>
        <a:p>
          <a:r>
            <a:rPr lang="en-GB" dirty="0" err="1" smtClean="0"/>
            <a:t>MoH</a:t>
          </a:r>
          <a:endParaRPr lang="en-GB" dirty="0"/>
        </a:p>
      </dgm:t>
    </dgm:pt>
    <dgm:pt modelId="{2B5021D0-52EB-4A2D-92C1-DA4F8383F6A1}" type="parTrans" cxnId="{FD7DCC9B-1C4B-408E-BB07-D1647B1530C6}">
      <dgm:prSet/>
      <dgm:spPr/>
      <dgm:t>
        <a:bodyPr/>
        <a:lstStyle/>
        <a:p>
          <a:endParaRPr lang="en-GB"/>
        </a:p>
      </dgm:t>
    </dgm:pt>
    <dgm:pt modelId="{D4C71BD4-CC42-4EDA-9D46-73B1E0CFD187}" type="sibTrans" cxnId="{FD7DCC9B-1C4B-408E-BB07-D1647B1530C6}">
      <dgm:prSet/>
      <dgm:spPr/>
      <dgm:t>
        <a:bodyPr/>
        <a:lstStyle/>
        <a:p>
          <a:endParaRPr lang="en-GB"/>
        </a:p>
      </dgm:t>
    </dgm:pt>
    <dgm:pt modelId="{FB21ED04-684F-438B-9AF6-32E06FB55C2F}">
      <dgm:prSet phldrT="[Text]"/>
      <dgm:spPr>
        <a:solidFill>
          <a:srgbClr val="4189DD"/>
        </a:solidFill>
      </dgm:spPr>
      <dgm:t>
        <a:bodyPr/>
        <a:lstStyle/>
        <a:p>
          <a:r>
            <a:rPr lang="en-GB" dirty="0" err="1" smtClean="0"/>
            <a:t>MoH</a:t>
          </a:r>
          <a:endParaRPr lang="en-GB" dirty="0"/>
        </a:p>
      </dgm:t>
    </dgm:pt>
    <dgm:pt modelId="{16990918-9FEF-4A29-86E1-91D09552A698}" type="parTrans" cxnId="{C2869748-650F-4932-B291-4E2AB803F95F}">
      <dgm:prSet/>
      <dgm:spPr/>
      <dgm:t>
        <a:bodyPr/>
        <a:lstStyle/>
        <a:p>
          <a:endParaRPr lang="en-GB"/>
        </a:p>
      </dgm:t>
    </dgm:pt>
    <dgm:pt modelId="{83505280-74B6-4620-9083-7A6C54EC60C9}" type="sibTrans" cxnId="{C2869748-650F-4932-B291-4E2AB803F95F}">
      <dgm:prSet/>
      <dgm:spPr/>
      <dgm:t>
        <a:bodyPr/>
        <a:lstStyle/>
        <a:p>
          <a:endParaRPr lang="en-GB"/>
        </a:p>
      </dgm:t>
    </dgm:pt>
    <dgm:pt modelId="{810D0B7F-ADAD-4E91-8369-00465AB24068}">
      <dgm:prSet phldrT="[Text]"/>
      <dgm:spPr>
        <a:solidFill>
          <a:srgbClr val="4189DD"/>
        </a:solidFill>
      </dgm:spPr>
      <dgm:t>
        <a:bodyPr/>
        <a:lstStyle/>
        <a:p>
          <a:r>
            <a:rPr lang="en-GB" dirty="0" err="1" smtClean="0"/>
            <a:t>MoH</a:t>
          </a:r>
          <a:endParaRPr lang="en-GB" dirty="0"/>
        </a:p>
      </dgm:t>
    </dgm:pt>
    <dgm:pt modelId="{EE52C65C-BF74-41FA-9178-EC5281835104}" type="parTrans" cxnId="{D57748C2-8C0B-41FB-8D61-B96CC67E8F8C}">
      <dgm:prSet/>
      <dgm:spPr/>
      <dgm:t>
        <a:bodyPr/>
        <a:lstStyle/>
        <a:p>
          <a:endParaRPr lang="en-GB"/>
        </a:p>
      </dgm:t>
    </dgm:pt>
    <dgm:pt modelId="{05A2B454-4CC1-4E96-BEF6-29FFB601D465}" type="sibTrans" cxnId="{D57748C2-8C0B-41FB-8D61-B96CC67E8F8C}">
      <dgm:prSet/>
      <dgm:spPr/>
      <dgm:t>
        <a:bodyPr/>
        <a:lstStyle/>
        <a:p>
          <a:endParaRPr lang="en-GB"/>
        </a:p>
      </dgm:t>
    </dgm:pt>
    <dgm:pt modelId="{8AF43B11-0387-440B-8DA7-51D6F8764E99}">
      <dgm:prSet phldrT="[Text]"/>
      <dgm:spPr>
        <a:solidFill>
          <a:srgbClr val="4189DD"/>
        </a:solidFill>
      </dgm:spPr>
      <dgm:t>
        <a:bodyPr/>
        <a:lstStyle/>
        <a:p>
          <a:r>
            <a:rPr lang="en-GB" dirty="0" err="1" smtClean="0"/>
            <a:t>MoH</a:t>
          </a:r>
          <a:endParaRPr lang="en-GB" dirty="0"/>
        </a:p>
      </dgm:t>
    </dgm:pt>
    <dgm:pt modelId="{70C2169A-0864-40E9-8774-FB13DEF466A4}" type="parTrans" cxnId="{0CFD368A-34DE-46F8-B066-66030CE27483}">
      <dgm:prSet/>
      <dgm:spPr/>
      <dgm:t>
        <a:bodyPr/>
        <a:lstStyle/>
        <a:p>
          <a:endParaRPr lang="en-GB"/>
        </a:p>
      </dgm:t>
    </dgm:pt>
    <dgm:pt modelId="{4859B6F2-9F24-456E-B787-EF0117E0E5C9}" type="sibTrans" cxnId="{0CFD368A-34DE-46F8-B066-66030CE27483}">
      <dgm:prSet/>
      <dgm:spPr/>
      <dgm:t>
        <a:bodyPr/>
        <a:lstStyle/>
        <a:p>
          <a:endParaRPr lang="en-GB"/>
        </a:p>
      </dgm:t>
    </dgm:pt>
    <dgm:pt modelId="{3F461379-1A16-4BFF-9FAB-602B8127E6D6}">
      <dgm:prSet phldrT="[Text]"/>
      <dgm:spPr>
        <a:solidFill>
          <a:srgbClr val="4189DD"/>
        </a:solidFill>
      </dgm:spPr>
      <dgm:t>
        <a:bodyPr/>
        <a:lstStyle/>
        <a:p>
          <a:r>
            <a:rPr lang="en-GB" dirty="0" err="1" smtClean="0"/>
            <a:t>MoH</a:t>
          </a:r>
          <a:endParaRPr lang="en-GB" dirty="0"/>
        </a:p>
      </dgm:t>
    </dgm:pt>
    <dgm:pt modelId="{F4AB6310-C570-4B7F-924E-F6420AEA834F}" type="parTrans" cxnId="{22D96731-E5B0-4EDA-A4ED-9B3637EAAC96}">
      <dgm:prSet/>
      <dgm:spPr/>
      <dgm:t>
        <a:bodyPr/>
        <a:lstStyle/>
        <a:p>
          <a:endParaRPr lang="en-GB"/>
        </a:p>
      </dgm:t>
    </dgm:pt>
    <dgm:pt modelId="{A570A8E1-4E40-4871-8723-9C0CC07D410B}" type="sibTrans" cxnId="{22D96731-E5B0-4EDA-A4ED-9B3637EAAC96}">
      <dgm:prSet/>
      <dgm:spPr/>
      <dgm:t>
        <a:bodyPr/>
        <a:lstStyle/>
        <a:p>
          <a:endParaRPr lang="en-GB"/>
        </a:p>
      </dgm:t>
    </dgm:pt>
    <dgm:pt modelId="{7E2D6A3D-F463-4748-94AF-FE806CD1B308}">
      <dgm:prSet phldrT="[Text]"/>
      <dgm:spPr>
        <a:solidFill>
          <a:srgbClr val="4189DD"/>
        </a:solidFill>
      </dgm:spPr>
      <dgm:t>
        <a:bodyPr/>
        <a:lstStyle/>
        <a:p>
          <a:r>
            <a:rPr lang="en-GB" dirty="0" err="1" smtClean="0"/>
            <a:t>MoH</a:t>
          </a:r>
          <a:endParaRPr lang="en-GB" dirty="0"/>
        </a:p>
      </dgm:t>
    </dgm:pt>
    <dgm:pt modelId="{017754D6-51D4-4021-AC7D-AFBA50FBA82E}" type="parTrans" cxnId="{A924553B-3703-459C-A4CE-112836B050D7}">
      <dgm:prSet/>
      <dgm:spPr/>
      <dgm:t>
        <a:bodyPr/>
        <a:lstStyle/>
        <a:p>
          <a:endParaRPr lang="en-GB"/>
        </a:p>
      </dgm:t>
    </dgm:pt>
    <dgm:pt modelId="{EEC4DB11-BCE6-47B6-BE12-B4FBE72580D4}" type="sibTrans" cxnId="{A924553B-3703-459C-A4CE-112836B050D7}">
      <dgm:prSet/>
      <dgm:spPr/>
      <dgm:t>
        <a:bodyPr/>
        <a:lstStyle/>
        <a:p>
          <a:endParaRPr lang="en-GB"/>
        </a:p>
      </dgm:t>
    </dgm:pt>
    <dgm:pt modelId="{7090A60F-F0AC-44DD-8A29-49CCA8FC370A}">
      <dgm:prSet phldrT="[Text]"/>
      <dgm:spPr>
        <a:solidFill>
          <a:srgbClr val="000099"/>
        </a:solidFill>
      </dgm:spPr>
      <dgm:t>
        <a:bodyPr/>
        <a:lstStyle/>
        <a:p>
          <a:r>
            <a:rPr lang="en-GB" dirty="0" smtClean="0"/>
            <a:t>Consortium of Partners</a:t>
          </a:r>
          <a:endParaRPr lang="en-GB" dirty="0"/>
        </a:p>
      </dgm:t>
    </dgm:pt>
    <dgm:pt modelId="{FEAE7340-6237-4C9D-8CC7-B7A3807D2C8F}" type="sibTrans" cxnId="{D9F7A884-39F2-4ABE-9AD1-5D79244A7914}">
      <dgm:prSet/>
      <dgm:spPr/>
      <dgm:t>
        <a:bodyPr/>
        <a:lstStyle/>
        <a:p>
          <a:endParaRPr lang="en-GB"/>
        </a:p>
      </dgm:t>
    </dgm:pt>
    <dgm:pt modelId="{327DF774-DA71-4101-A6AC-5FDF1C2A4D53}" type="parTrans" cxnId="{D9F7A884-39F2-4ABE-9AD1-5D79244A7914}">
      <dgm:prSet/>
      <dgm:spPr/>
      <dgm:t>
        <a:bodyPr/>
        <a:lstStyle/>
        <a:p>
          <a:endParaRPr lang="en-GB"/>
        </a:p>
      </dgm:t>
    </dgm:pt>
    <dgm:pt modelId="{31713854-DE16-471D-A574-C3B88A717869}" type="pres">
      <dgm:prSet presAssocID="{3C1D0EDC-D10F-4930-A950-A2A4423BEA8C}" presName="Name0" presStyleCnt="0">
        <dgm:presLayoutVars>
          <dgm:chMax val="1"/>
          <dgm:dir/>
          <dgm:animLvl val="ctr"/>
          <dgm:resizeHandles val="exact"/>
        </dgm:presLayoutVars>
      </dgm:prSet>
      <dgm:spPr/>
      <dgm:t>
        <a:bodyPr/>
        <a:lstStyle/>
        <a:p>
          <a:endParaRPr lang="en-US"/>
        </a:p>
      </dgm:t>
    </dgm:pt>
    <dgm:pt modelId="{6F3B61D0-4D1F-4D7F-9EBE-05C09DD49A6E}" type="pres">
      <dgm:prSet presAssocID="{7090A60F-F0AC-44DD-8A29-49CCA8FC370A}" presName="centerShape" presStyleLbl="node0" presStyleIdx="0" presStyleCnt="1" custScaleX="152151" custScaleY="160790"/>
      <dgm:spPr/>
      <dgm:t>
        <a:bodyPr/>
        <a:lstStyle/>
        <a:p>
          <a:endParaRPr lang="en-GB"/>
        </a:p>
      </dgm:t>
    </dgm:pt>
    <dgm:pt modelId="{CBC82C23-0B39-46F3-B460-5E79AC4EAA63}" type="pres">
      <dgm:prSet presAssocID="{4EE2B947-4D18-4943-AA34-3C3DBE6D5A96}" presName="node" presStyleLbl="node1" presStyleIdx="0" presStyleCnt="10">
        <dgm:presLayoutVars>
          <dgm:bulletEnabled val="1"/>
        </dgm:presLayoutVars>
      </dgm:prSet>
      <dgm:spPr/>
      <dgm:t>
        <a:bodyPr/>
        <a:lstStyle/>
        <a:p>
          <a:endParaRPr lang="en-US"/>
        </a:p>
      </dgm:t>
    </dgm:pt>
    <dgm:pt modelId="{F09174C6-6D11-4B8B-AB14-F4C04772FFEB}" type="pres">
      <dgm:prSet presAssocID="{4EE2B947-4D18-4943-AA34-3C3DBE6D5A96}" presName="dummy" presStyleCnt="0"/>
      <dgm:spPr/>
    </dgm:pt>
    <dgm:pt modelId="{9CF196E7-D173-467E-AABA-D6D2E8151C58}" type="pres">
      <dgm:prSet presAssocID="{FFA288B6-9706-44A2-A5F0-614734BE18FE}" presName="sibTrans" presStyleLbl="sibTrans2D1" presStyleIdx="0" presStyleCnt="10"/>
      <dgm:spPr/>
      <dgm:t>
        <a:bodyPr/>
        <a:lstStyle/>
        <a:p>
          <a:endParaRPr lang="en-US"/>
        </a:p>
      </dgm:t>
    </dgm:pt>
    <dgm:pt modelId="{BE014725-7606-4837-9054-559075283146}" type="pres">
      <dgm:prSet presAssocID="{67930A25-5446-4076-B3A3-F198F3F11991}" presName="node" presStyleLbl="node1" presStyleIdx="1" presStyleCnt="10">
        <dgm:presLayoutVars>
          <dgm:bulletEnabled val="1"/>
        </dgm:presLayoutVars>
      </dgm:prSet>
      <dgm:spPr/>
      <dgm:t>
        <a:bodyPr/>
        <a:lstStyle/>
        <a:p>
          <a:endParaRPr lang="en-GB"/>
        </a:p>
      </dgm:t>
    </dgm:pt>
    <dgm:pt modelId="{881F89B3-7196-435D-A814-93ED771A084C}" type="pres">
      <dgm:prSet presAssocID="{67930A25-5446-4076-B3A3-F198F3F11991}" presName="dummy" presStyleCnt="0"/>
      <dgm:spPr/>
    </dgm:pt>
    <dgm:pt modelId="{F2F77C63-3E66-4B34-98B9-058F9BD4761B}" type="pres">
      <dgm:prSet presAssocID="{3434504E-F792-4A19-846B-60DD978BAFF4}" presName="sibTrans" presStyleLbl="sibTrans2D1" presStyleIdx="1" presStyleCnt="10"/>
      <dgm:spPr/>
      <dgm:t>
        <a:bodyPr/>
        <a:lstStyle/>
        <a:p>
          <a:endParaRPr lang="en-US"/>
        </a:p>
      </dgm:t>
    </dgm:pt>
    <dgm:pt modelId="{EE724F15-14D4-4861-B367-526BE51597FD}" type="pres">
      <dgm:prSet presAssocID="{0934E30A-AA0A-49B7-8797-701E5D975E69}" presName="node" presStyleLbl="node1" presStyleIdx="2" presStyleCnt="10">
        <dgm:presLayoutVars>
          <dgm:bulletEnabled val="1"/>
        </dgm:presLayoutVars>
      </dgm:prSet>
      <dgm:spPr/>
      <dgm:t>
        <a:bodyPr/>
        <a:lstStyle/>
        <a:p>
          <a:endParaRPr lang="en-GB"/>
        </a:p>
      </dgm:t>
    </dgm:pt>
    <dgm:pt modelId="{10D88467-1D6D-4D8A-A7B1-A24C619160D5}" type="pres">
      <dgm:prSet presAssocID="{0934E30A-AA0A-49B7-8797-701E5D975E69}" presName="dummy" presStyleCnt="0"/>
      <dgm:spPr/>
    </dgm:pt>
    <dgm:pt modelId="{B91503BD-33DE-4428-9C11-29BF0D0599E4}" type="pres">
      <dgm:prSet presAssocID="{7B3125E8-5D4A-452F-9057-8F38E0F351B3}" presName="sibTrans" presStyleLbl="sibTrans2D1" presStyleIdx="2" presStyleCnt="10"/>
      <dgm:spPr/>
      <dgm:t>
        <a:bodyPr/>
        <a:lstStyle/>
        <a:p>
          <a:endParaRPr lang="en-US"/>
        </a:p>
      </dgm:t>
    </dgm:pt>
    <dgm:pt modelId="{960F7924-7993-4A39-9759-054C2E78BD25}" type="pres">
      <dgm:prSet presAssocID="{FB21ED04-684F-438B-9AF6-32E06FB55C2F}" presName="node" presStyleLbl="node1" presStyleIdx="3" presStyleCnt="10">
        <dgm:presLayoutVars>
          <dgm:bulletEnabled val="1"/>
        </dgm:presLayoutVars>
      </dgm:prSet>
      <dgm:spPr/>
      <dgm:t>
        <a:bodyPr/>
        <a:lstStyle/>
        <a:p>
          <a:endParaRPr lang="en-GB"/>
        </a:p>
      </dgm:t>
    </dgm:pt>
    <dgm:pt modelId="{015D9868-CE1F-45C8-B291-A60E56B20D2F}" type="pres">
      <dgm:prSet presAssocID="{FB21ED04-684F-438B-9AF6-32E06FB55C2F}" presName="dummy" presStyleCnt="0"/>
      <dgm:spPr/>
    </dgm:pt>
    <dgm:pt modelId="{D2144080-BEE0-4F4E-A2CE-AC244EAC28A5}" type="pres">
      <dgm:prSet presAssocID="{83505280-74B6-4620-9083-7A6C54EC60C9}" presName="sibTrans" presStyleLbl="sibTrans2D1" presStyleIdx="3" presStyleCnt="10"/>
      <dgm:spPr/>
      <dgm:t>
        <a:bodyPr/>
        <a:lstStyle/>
        <a:p>
          <a:endParaRPr lang="en-US"/>
        </a:p>
      </dgm:t>
    </dgm:pt>
    <dgm:pt modelId="{E5A2D92C-8366-43A9-8C7F-5EE00166C5B7}" type="pres">
      <dgm:prSet presAssocID="{D20BA49B-2187-4B7A-A324-415488C35A8D}" presName="node" presStyleLbl="node1" presStyleIdx="4" presStyleCnt="10">
        <dgm:presLayoutVars>
          <dgm:bulletEnabled val="1"/>
        </dgm:presLayoutVars>
      </dgm:prSet>
      <dgm:spPr/>
      <dgm:t>
        <a:bodyPr/>
        <a:lstStyle/>
        <a:p>
          <a:endParaRPr lang="en-GB"/>
        </a:p>
      </dgm:t>
    </dgm:pt>
    <dgm:pt modelId="{2CD2BC95-9960-4051-90D8-5329B28D53C6}" type="pres">
      <dgm:prSet presAssocID="{D20BA49B-2187-4B7A-A324-415488C35A8D}" presName="dummy" presStyleCnt="0"/>
      <dgm:spPr/>
    </dgm:pt>
    <dgm:pt modelId="{7E165618-095B-4C53-9C9C-54B4B59C584D}" type="pres">
      <dgm:prSet presAssocID="{D4C71BD4-CC42-4EDA-9D46-73B1E0CFD187}" presName="sibTrans" presStyleLbl="sibTrans2D1" presStyleIdx="4" presStyleCnt="10"/>
      <dgm:spPr/>
      <dgm:t>
        <a:bodyPr/>
        <a:lstStyle/>
        <a:p>
          <a:endParaRPr lang="en-US"/>
        </a:p>
      </dgm:t>
    </dgm:pt>
    <dgm:pt modelId="{E2CF719F-ED65-4754-90BE-F34BE0A98767}" type="pres">
      <dgm:prSet presAssocID="{2E7BC916-3CC9-4E34-B589-E45054583A03}" presName="node" presStyleLbl="node1" presStyleIdx="5" presStyleCnt="10">
        <dgm:presLayoutVars>
          <dgm:bulletEnabled val="1"/>
        </dgm:presLayoutVars>
      </dgm:prSet>
      <dgm:spPr/>
      <dgm:t>
        <a:bodyPr/>
        <a:lstStyle/>
        <a:p>
          <a:endParaRPr lang="en-GB"/>
        </a:p>
      </dgm:t>
    </dgm:pt>
    <dgm:pt modelId="{F01AF4F7-E5A5-4671-9DC7-A86876848F50}" type="pres">
      <dgm:prSet presAssocID="{2E7BC916-3CC9-4E34-B589-E45054583A03}" presName="dummy" presStyleCnt="0"/>
      <dgm:spPr/>
    </dgm:pt>
    <dgm:pt modelId="{1A28ACFE-F9B9-46C4-BAB2-C5F146094F76}" type="pres">
      <dgm:prSet presAssocID="{0455309F-5A23-4C7D-BE15-6643D6919AEB}" presName="sibTrans" presStyleLbl="sibTrans2D1" presStyleIdx="5" presStyleCnt="10"/>
      <dgm:spPr/>
      <dgm:t>
        <a:bodyPr/>
        <a:lstStyle/>
        <a:p>
          <a:endParaRPr lang="en-US"/>
        </a:p>
      </dgm:t>
    </dgm:pt>
    <dgm:pt modelId="{7E52521A-403D-411C-9F9D-7B40C58A61F3}" type="pres">
      <dgm:prSet presAssocID="{810D0B7F-ADAD-4E91-8369-00465AB24068}" presName="node" presStyleLbl="node1" presStyleIdx="6" presStyleCnt="10">
        <dgm:presLayoutVars>
          <dgm:bulletEnabled val="1"/>
        </dgm:presLayoutVars>
      </dgm:prSet>
      <dgm:spPr/>
      <dgm:t>
        <a:bodyPr/>
        <a:lstStyle/>
        <a:p>
          <a:endParaRPr lang="en-GB"/>
        </a:p>
      </dgm:t>
    </dgm:pt>
    <dgm:pt modelId="{5B9F0241-6AE7-408B-BC25-D8E8A558DD99}" type="pres">
      <dgm:prSet presAssocID="{810D0B7F-ADAD-4E91-8369-00465AB24068}" presName="dummy" presStyleCnt="0"/>
      <dgm:spPr/>
    </dgm:pt>
    <dgm:pt modelId="{EA158326-4B89-4E0D-9346-4F3B955F94B1}" type="pres">
      <dgm:prSet presAssocID="{05A2B454-4CC1-4E96-BEF6-29FFB601D465}" presName="sibTrans" presStyleLbl="sibTrans2D1" presStyleIdx="6" presStyleCnt="10"/>
      <dgm:spPr/>
      <dgm:t>
        <a:bodyPr/>
        <a:lstStyle/>
        <a:p>
          <a:endParaRPr lang="en-US"/>
        </a:p>
      </dgm:t>
    </dgm:pt>
    <dgm:pt modelId="{65AA1691-B695-4CFC-8016-E926C670C687}" type="pres">
      <dgm:prSet presAssocID="{8AF43B11-0387-440B-8DA7-51D6F8764E99}" presName="node" presStyleLbl="node1" presStyleIdx="7" presStyleCnt="10">
        <dgm:presLayoutVars>
          <dgm:bulletEnabled val="1"/>
        </dgm:presLayoutVars>
      </dgm:prSet>
      <dgm:spPr/>
      <dgm:t>
        <a:bodyPr/>
        <a:lstStyle/>
        <a:p>
          <a:endParaRPr lang="en-GB"/>
        </a:p>
      </dgm:t>
    </dgm:pt>
    <dgm:pt modelId="{ED4E55FF-CC52-486E-8094-FF68341C654A}" type="pres">
      <dgm:prSet presAssocID="{8AF43B11-0387-440B-8DA7-51D6F8764E99}" presName="dummy" presStyleCnt="0"/>
      <dgm:spPr/>
    </dgm:pt>
    <dgm:pt modelId="{1599B96D-F209-41FC-9928-C4B70078C7A5}" type="pres">
      <dgm:prSet presAssocID="{4859B6F2-9F24-456E-B787-EF0117E0E5C9}" presName="sibTrans" presStyleLbl="sibTrans2D1" presStyleIdx="7" presStyleCnt="10"/>
      <dgm:spPr/>
      <dgm:t>
        <a:bodyPr/>
        <a:lstStyle/>
        <a:p>
          <a:endParaRPr lang="en-US"/>
        </a:p>
      </dgm:t>
    </dgm:pt>
    <dgm:pt modelId="{832122CA-0304-479E-BEB6-156C70B345A6}" type="pres">
      <dgm:prSet presAssocID="{3F461379-1A16-4BFF-9FAB-602B8127E6D6}" presName="node" presStyleLbl="node1" presStyleIdx="8" presStyleCnt="10">
        <dgm:presLayoutVars>
          <dgm:bulletEnabled val="1"/>
        </dgm:presLayoutVars>
      </dgm:prSet>
      <dgm:spPr/>
      <dgm:t>
        <a:bodyPr/>
        <a:lstStyle/>
        <a:p>
          <a:endParaRPr lang="en-GB"/>
        </a:p>
      </dgm:t>
    </dgm:pt>
    <dgm:pt modelId="{188A465F-074F-47B8-ACDC-6020C5E3E0E5}" type="pres">
      <dgm:prSet presAssocID="{3F461379-1A16-4BFF-9FAB-602B8127E6D6}" presName="dummy" presStyleCnt="0"/>
      <dgm:spPr/>
    </dgm:pt>
    <dgm:pt modelId="{CBCAA7CF-DB1E-4500-A83F-9C556D42B8A2}" type="pres">
      <dgm:prSet presAssocID="{A570A8E1-4E40-4871-8723-9C0CC07D410B}" presName="sibTrans" presStyleLbl="sibTrans2D1" presStyleIdx="8" presStyleCnt="10"/>
      <dgm:spPr/>
      <dgm:t>
        <a:bodyPr/>
        <a:lstStyle/>
        <a:p>
          <a:endParaRPr lang="en-US"/>
        </a:p>
      </dgm:t>
    </dgm:pt>
    <dgm:pt modelId="{C4569993-546D-421A-B4AF-FDC1FA3DCB75}" type="pres">
      <dgm:prSet presAssocID="{7E2D6A3D-F463-4748-94AF-FE806CD1B308}" presName="node" presStyleLbl="node1" presStyleIdx="9" presStyleCnt="10">
        <dgm:presLayoutVars>
          <dgm:bulletEnabled val="1"/>
        </dgm:presLayoutVars>
      </dgm:prSet>
      <dgm:spPr/>
      <dgm:t>
        <a:bodyPr/>
        <a:lstStyle/>
        <a:p>
          <a:endParaRPr lang="en-GB"/>
        </a:p>
      </dgm:t>
    </dgm:pt>
    <dgm:pt modelId="{8494BC68-6232-40AD-8F1D-033F93099BF1}" type="pres">
      <dgm:prSet presAssocID="{7E2D6A3D-F463-4748-94AF-FE806CD1B308}" presName="dummy" presStyleCnt="0"/>
      <dgm:spPr/>
    </dgm:pt>
    <dgm:pt modelId="{5210FCA6-BDFB-440E-8288-04FCBA5C39C0}" type="pres">
      <dgm:prSet presAssocID="{EEC4DB11-BCE6-47B6-BE12-B4FBE72580D4}" presName="sibTrans" presStyleLbl="sibTrans2D1" presStyleIdx="9" presStyleCnt="10"/>
      <dgm:spPr/>
      <dgm:t>
        <a:bodyPr/>
        <a:lstStyle/>
        <a:p>
          <a:endParaRPr lang="en-US"/>
        </a:p>
      </dgm:t>
    </dgm:pt>
  </dgm:ptLst>
  <dgm:cxnLst>
    <dgm:cxn modelId="{22D96731-E5B0-4EDA-A4ED-9B3637EAAC96}" srcId="{7090A60F-F0AC-44DD-8A29-49CCA8FC370A}" destId="{3F461379-1A16-4BFF-9FAB-602B8127E6D6}" srcOrd="8" destOrd="0" parTransId="{F4AB6310-C570-4B7F-924E-F6420AEA834F}" sibTransId="{A570A8E1-4E40-4871-8723-9C0CC07D410B}"/>
    <dgm:cxn modelId="{92C7EE56-4BFC-48DB-A4B7-77B15AE2F097}" type="presOf" srcId="{0934E30A-AA0A-49B7-8797-701E5D975E69}" destId="{EE724F15-14D4-4861-B367-526BE51597FD}" srcOrd="0" destOrd="0" presId="urn:microsoft.com/office/officeart/2005/8/layout/radial6"/>
    <dgm:cxn modelId="{287FD282-55D3-47EB-96B8-B8019E5A8376}" type="presOf" srcId="{3C1D0EDC-D10F-4930-A950-A2A4423BEA8C}" destId="{31713854-DE16-471D-A574-C3B88A717869}" srcOrd="0" destOrd="0" presId="urn:microsoft.com/office/officeart/2005/8/layout/radial6"/>
    <dgm:cxn modelId="{3AEB267D-11B5-4C26-BF03-9E82C2061259}" srcId="{7090A60F-F0AC-44DD-8A29-49CCA8FC370A}" destId="{2E7BC916-3CC9-4E34-B589-E45054583A03}" srcOrd="5" destOrd="0" parTransId="{65C50580-905C-47B4-BEF9-1301843BB007}" sibTransId="{0455309F-5A23-4C7D-BE15-6643D6919AEB}"/>
    <dgm:cxn modelId="{0CFD368A-34DE-46F8-B066-66030CE27483}" srcId="{7090A60F-F0AC-44DD-8A29-49CCA8FC370A}" destId="{8AF43B11-0387-440B-8DA7-51D6F8764E99}" srcOrd="7" destOrd="0" parTransId="{70C2169A-0864-40E9-8774-FB13DEF466A4}" sibTransId="{4859B6F2-9F24-456E-B787-EF0117E0E5C9}"/>
    <dgm:cxn modelId="{87676B7A-FE8C-4454-B969-0F09A833ACD6}" type="presOf" srcId="{7E2D6A3D-F463-4748-94AF-FE806CD1B308}" destId="{C4569993-546D-421A-B4AF-FDC1FA3DCB75}" srcOrd="0" destOrd="0" presId="urn:microsoft.com/office/officeart/2005/8/layout/radial6"/>
    <dgm:cxn modelId="{1B41628F-4716-4B4C-BDD4-637324453812}" type="presOf" srcId="{0455309F-5A23-4C7D-BE15-6643D6919AEB}" destId="{1A28ACFE-F9B9-46C4-BAB2-C5F146094F76}" srcOrd="0" destOrd="0" presId="urn:microsoft.com/office/officeart/2005/8/layout/radial6"/>
    <dgm:cxn modelId="{B2F7FD99-4A75-49CB-A42F-4C5D86D1EDD6}" type="presOf" srcId="{3434504E-F792-4A19-846B-60DD978BAFF4}" destId="{F2F77C63-3E66-4B34-98B9-058F9BD4761B}" srcOrd="0" destOrd="0" presId="urn:microsoft.com/office/officeart/2005/8/layout/radial6"/>
    <dgm:cxn modelId="{9718C760-500B-45BF-8927-FAA910E6747A}" type="presOf" srcId="{2E7BC916-3CC9-4E34-B589-E45054583A03}" destId="{E2CF719F-ED65-4754-90BE-F34BE0A98767}" srcOrd="0" destOrd="0" presId="urn:microsoft.com/office/officeart/2005/8/layout/radial6"/>
    <dgm:cxn modelId="{007DF4E3-FEB5-40C3-8F62-B03D5BD5D3B0}" type="presOf" srcId="{7B3125E8-5D4A-452F-9057-8F38E0F351B3}" destId="{B91503BD-33DE-4428-9C11-29BF0D0599E4}" srcOrd="0" destOrd="0" presId="urn:microsoft.com/office/officeart/2005/8/layout/radial6"/>
    <dgm:cxn modelId="{D9F7A884-39F2-4ABE-9AD1-5D79244A7914}" srcId="{3C1D0EDC-D10F-4930-A950-A2A4423BEA8C}" destId="{7090A60F-F0AC-44DD-8A29-49CCA8FC370A}" srcOrd="0" destOrd="0" parTransId="{327DF774-DA71-4101-A6AC-5FDF1C2A4D53}" sibTransId="{FEAE7340-6237-4C9D-8CC7-B7A3807D2C8F}"/>
    <dgm:cxn modelId="{E4562C38-638C-4406-8E0D-6757300FEA2B}" type="presOf" srcId="{83505280-74B6-4620-9083-7A6C54EC60C9}" destId="{D2144080-BEE0-4F4E-A2CE-AC244EAC28A5}" srcOrd="0" destOrd="0" presId="urn:microsoft.com/office/officeart/2005/8/layout/radial6"/>
    <dgm:cxn modelId="{4CB1B31B-903B-42C5-96D9-4ACC069188B6}" srcId="{7090A60F-F0AC-44DD-8A29-49CCA8FC370A}" destId="{4EE2B947-4D18-4943-AA34-3C3DBE6D5A96}" srcOrd="0" destOrd="0" parTransId="{AAB408B4-13AC-4108-B93C-AEFF789FEC56}" sibTransId="{FFA288B6-9706-44A2-A5F0-614734BE18FE}"/>
    <dgm:cxn modelId="{D57748C2-8C0B-41FB-8D61-B96CC67E8F8C}" srcId="{7090A60F-F0AC-44DD-8A29-49CCA8FC370A}" destId="{810D0B7F-ADAD-4E91-8369-00465AB24068}" srcOrd="6" destOrd="0" parTransId="{EE52C65C-BF74-41FA-9178-EC5281835104}" sibTransId="{05A2B454-4CC1-4E96-BEF6-29FFB601D465}"/>
    <dgm:cxn modelId="{080B997C-A0B6-4AE8-B714-8E345010CFAC}" type="presOf" srcId="{05A2B454-4CC1-4E96-BEF6-29FFB601D465}" destId="{EA158326-4B89-4E0D-9346-4F3B955F94B1}" srcOrd="0" destOrd="0" presId="urn:microsoft.com/office/officeart/2005/8/layout/radial6"/>
    <dgm:cxn modelId="{BA24D545-6C57-4D33-BD15-65BDB56BF329}" type="presOf" srcId="{8AF43B11-0387-440B-8DA7-51D6F8764E99}" destId="{65AA1691-B695-4CFC-8016-E926C670C687}" srcOrd="0" destOrd="0" presId="urn:microsoft.com/office/officeart/2005/8/layout/radial6"/>
    <dgm:cxn modelId="{5B70900C-221D-40A3-9A42-8CFC6FE9C3CD}" type="presOf" srcId="{A570A8E1-4E40-4871-8723-9C0CC07D410B}" destId="{CBCAA7CF-DB1E-4500-A83F-9C556D42B8A2}" srcOrd="0" destOrd="0" presId="urn:microsoft.com/office/officeart/2005/8/layout/radial6"/>
    <dgm:cxn modelId="{9783E231-5640-4E47-9F73-E6797F8D23F4}" type="presOf" srcId="{67930A25-5446-4076-B3A3-F198F3F11991}" destId="{BE014725-7606-4837-9054-559075283146}" srcOrd="0" destOrd="0" presId="urn:microsoft.com/office/officeart/2005/8/layout/radial6"/>
    <dgm:cxn modelId="{907FF976-0D66-4489-9C1C-FA48D030F014}" srcId="{7090A60F-F0AC-44DD-8A29-49CCA8FC370A}" destId="{0934E30A-AA0A-49B7-8797-701E5D975E69}" srcOrd="2" destOrd="0" parTransId="{488A4787-F794-4C12-B43C-EED629A15E72}" sibTransId="{7B3125E8-5D4A-452F-9057-8F38E0F351B3}"/>
    <dgm:cxn modelId="{4E2EEF4E-D704-46AF-A260-005E5AD18328}" type="presOf" srcId="{D4C71BD4-CC42-4EDA-9D46-73B1E0CFD187}" destId="{7E165618-095B-4C53-9C9C-54B4B59C584D}" srcOrd="0" destOrd="0" presId="urn:microsoft.com/office/officeart/2005/8/layout/radial6"/>
    <dgm:cxn modelId="{E526A735-9F32-49EC-BD3A-72929161C66B}" type="presOf" srcId="{4859B6F2-9F24-456E-B787-EF0117E0E5C9}" destId="{1599B96D-F209-41FC-9928-C4B70078C7A5}" srcOrd="0" destOrd="0" presId="urn:microsoft.com/office/officeart/2005/8/layout/radial6"/>
    <dgm:cxn modelId="{101848CC-63B5-4F1B-BFC0-137CB26A7122}" type="presOf" srcId="{4EE2B947-4D18-4943-AA34-3C3DBE6D5A96}" destId="{CBC82C23-0B39-46F3-B460-5E79AC4EAA63}" srcOrd="0" destOrd="0" presId="urn:microsoft.com/office/officeart/2005/8/layout/radial6"/>
    <dgm:cxn modelId="{9CFC23EA-51FA-470D-9913-F8D2AF985388}" srcId="{7090A60F-F0AC-44DD-8A29-49CCA8FC370A}" destId="{67930A25-5446-4076-B3A3-F198F3F11991}" srcOrd="1" destOrd="0" parTransId="{28CA2DCD-6ED5-4189-A4DC-0136C30B9852}" sibTransId="{3434504E-F792-4A19-846B-60DD978BAFF4}"/>
    <dgm:cxn modelId="{C2869748-650F-4932-B291-4E2AB803F95F}" srcId="{7090A60F-F0AC-44DD-8A29-49CCA8FC370A}" destId="{FB21ED04-684F-438B-9AF6-32E06FB55C2F}" srcOrd="3" destOrd="0" parTransId="{16990918-9FEF-4A29-86E1-91D09552A698}" sibTransId="{83505280-74B6-4620-9083-7A6C54EC60C9}"/>
    <dgm:cxn modelId="{FD7DCC9B-1C4B-408E-BB07-D1647B1530C6}" srcId="{7090A60F-F0AC-44DD-8A29-49CCA8FC370A}" destId="{D20BA49B-2187-4B7A-A324-415488C35A8D}" srcOrd="4" destOrd="0" parTransId="{2B5021D0-52EB-4A2D-92C1-DA4F8383F6A1}" sibTransId="{D4C71BD4-CC42-4EDA-9D46-73B1E0CFD187}"/>
    <dgm:cxn modelId="{DB0D215B-F626-4606-B6A5-095ABB2F7E36}" type="presOf" srcId="{810D0B7F-ADAD-4E91-8369-00465AB24068}" destId="{7E52521A-403D-411C-9F9D-7B40C58A61F3}" srcOrd="0" destOrd="0" presId="urn:microsoft.com/office/officeart/2005/8/layout/radial6"/>
    <dgm:cxn modelId="{386CD0F5-E8D6-43FD-96A4-94055E1F1088}" type="presOf" srcId="{FFA288B6-9706-44A2-A5F0-614734BE18FE}" destId="{9CF196E7-D173-467E-AABA-D6D2E8151C58}" srcOrd="0" destOrd="0" presId="urn:microsoft.com/office/officeart/2005/8/layout/radial6"/>
    <dgm:cxn modelId="{6E00159A-D782-4171-B49B-D544B7BEB7EB}" type="presOf" srcId="{D20BA49B-2187-4B7A-A324-415488C35A8D}" destId="{E5A2D92C-8366-43A9-8C7F-5EE00166C5B7}" srcOrd="0" destOrd="0" presId="urn:microsoft.com/office/officeart/2005/8/layout/radial6"/>
    <dgm:cxn modelId="{3C0046EF-3112-4177-960B-9B75206F8F0B}" type="presOf" srcId="{EEC4DB11-BCE6-47B6-BE12-B4FBE72580D4}" destId="{5210FCA6-BDFB-440E-8288-04FCBA5C39C0}" srcOrd="0" destOrd="0" presId="urn:microsoft.com/office/officeart/2005/8/layout/radial6"/>
    <dgm:cxn modelId="{7144E80A-85E3-4BA1-A0D7-A94F872FF876}" type="presOf" srcId="{7090A60F-F0AC-44DD-8A29-49CCA8FC370A}" destId="{6F3B61D0-4D1F-4D7F-9EBE-05C09DD49A6E}" srcOrd="0" destOrd="0" presId="urn:microsoft.com/office/officeart/2005/8/layout/radial6"/>
    <dgm:cxn modelId="{40DA6E7C-BDD8-4350-BE4B-465C5A015258}" type="presOf" srcId="{3F461379-1A16-4BFF-9FAB-602B8127E6D6}" destId="{832122CA-0304-479E-BEB6-156C70B345A6}" srcOrd="0" destOrd="0" presId="urn:microsoft.com/office/officeart/2005/8/layout/radial6"/>
    <dgm:cxn modelId="{A924553B-3703-459C-A4CE-112836B050D7}" srcId="{7090A60F-F0AC-44DD-8A29-49CCA8FC370A}" destId="{7E2D6A3D-F463-4748-94AF-FE806CD1B308}" srcOrd="9" destOrd="0" parTransId="{017754D6-51D4-4021-AC7D-AFBA50FBA82E}" sibTransId="{EEC4DB11-BCE6-47B6-BE12-B4FBE72580D4}"/>
    <dgm:cxn modelId="{8C116F2C-93EC-4AE2-8618-F59EF3C394FE}" type="presOf" srcId="{FB21ED04-684F-438B-9AF6-32E06FB55C2F}" destId="{960F7924-7993-4A39-9759-054C2E78BD25}" srcOrd="0" destOrd="0" presId="urn:microsoft.com/office/officeart/2005/8/layout/radial6"/>
    <dgm:cxn modelId="{F09C8A39-FB46-4105-9364-AFAC64D3FA39}" type="presParOf" srcId="{31713854-DE16-471D-A574-C3B88A717869}" destId="{6F3B61D0-4D1F-4D7F-9EBE-05C09DD49A6E}" srcOrd="0" destOrd="0" presId="urn:microsoft.com/office/officeart/2005/8/layout/radial6"/>
    <dgm:cxn modelId="{393BF923-DC53-4273-B24C-A0043BAD0E45}" type="presParOf" srcId="{31713854-DE16-471D-A574-C3B88A717869}" destId="{CBC82C23-0B39-46F3-B460-5E79AC4EAA63}" srcOrd="1" destOrd="0" presId="urn:microsoft.com/office/officeart/2005/8/layout/radial6"/>
    <dgm:cxn modelId="{A252681A-3030-4829-8B7A-10F022F841BF}" type="presParOf" srcId="{31713854-DE16-471D-A574-C3B88A717869}" destId="{F09174C6-6D11-4B8B-AB14-F4C04772FFEB}" srcOrd="2" destOrd="0" presId="urn:microsoft.com/office/officeart/2005/8/layout/radial6"/>
    <dgm:cxn modelId="{5C04EF81-0710-4641-ADFF-21D81DDAEFDC}" type="presParOf" srcId="{31713854-DE16-471D-A574-C3B88A717869}" destId="{9CF196E7-D173-467E-AABA-D6D2E8151C58}" srcOrd="3" destOrd="0" presId="urn:microsoft.com/office/officeart/2005/8/layout/radial6"/>
    <dgm:cxn modelId="{4AE0041C-C353-4D35-8225-D490F887D0C1}" type="presParOf" srcId="{31713854-DE16-471D-A574-C3B88A717869}" destId="{BE014725-7606-4837-9054-559075283146}" srcOrd="4" destOrd="0" presId="urn:microsoft.com/office/officeart/2005/8/layout/radial6"/>
    <dgm:cxn modelId="{B06C1B58-8D32-43CF-AE0F-CB81B53D3282}" type="presParOf" srcId="{31713854-DE16-471D-A574-C3B88A717869}" destId="{881F89B3-7196-435D-A814-93ED771A084C}" srcOrd="5" destOrd="0" presId="urn:microsoft.com/office/officeart/2005/8/layout/radial6"/>
    <dgm:cxn modelId="{85327FA7-0B97-4CC4-80B2-02726CDBE638}" type="presParOf" srcId="{31713854-DE16-471D-A574-C3B88A717869}" destId="{F2F77C63-3E66-4B34-98B9-058F9BD4761B}" srcOrd="6" destOrd="0" presId="urn:microsoft.com/office/officeart/2005/8/layout/radial6"/>
    <dgm:cxn modelId="{DA1737C5-5781-49EA-8786-695492830E89}" type="presParOf" srcId="{31713854-DE16-471D-A574-C3B88A717869}" destId="{EE724F15-14D4-4861-B367-526BE51597FD}" srcOrd="7" destOrd="0" presId="urn:microsoft.com/office/officeart/2005/8/layout/radial6"/>
    <dgm:cxn modelId="{BDA02512-02E3-4FE1-B6C8-819713856504}" type="presParOf" srcId="{31713854-DE16-471D-A574-C3B88A717869}" destId="{10D88467-1D6D-4D8A-A7B1-A24C619160D5}" srcOrd="8" destOrd="0" presId="urn:microsoft.com/office/officeart/2005/8/layout/radial6"/>
    <dgm:cxn modelId="{EB0C1EBF-C66A-42A4-AA1C-5BC49E0C8D6B}" type="presParOf" srcId="{31713854-DE16-471D-A574-C3B88A717869}" destId="{B91503BD-33DE-4428-9C11-29BF0D0599E4}" srcOrd="9" destOrd="0" presId="urn:microsoft.com/office/officeart/2005/8/layout/radial6"/>
    <dgm:cxn modelId="{6A67A526-B66B-44EA-8E6C-DECB701E4540}" type="presParOf" srcId="{31713854-DE16-471D-A574-C3B88A717869}" destId="{960F7924-7993-4A39-9759-054C2E78BD25}" srcOrd="10" destOrd="0" presId="urn:microsoft.com/office/officeart/2005/8/layout/radial6"/>
    <dgm:cxn modelId="{79F25C63-EF15-4F35-B237-F4A665A365F8}" type="presParOf" srcId="{31713854-DE16-471D-A574-C3B88A717869}" destId="{015D9868-CE1F-45C8-B291-A60E56B20D2F}" srcOrd="11" destOrd="0" presId="urn:microsoft.com/office/officeart/2005/8/layout/radial6"/>
    <dgm:cxn modelId="{2A438831-A813-440A-B41E-4196667F6E66}" type="presParOf" srcId="{31713854-DE16-471D-A574-C3B88A717869}" destId="{D2144080-BEE0-4F4E-A2CE-AC244EAC28A5}" srcOrd="12" destOrd="0" presId="urn:microsoft.com/office/officeart/2005/8/layout/radial6"/>
    <dgm:cxn modelId="{625B6F22-47C0-4245-9BC2-5501D1F9D473}" type="presParOf" srcId="{31713854-DE16-471D-A574-C3B88A717869}" destId="{E5A2D92C-8366-43A9-8C7F-5EE00166C5B7}" srcOrd="13" destOrd="0" presId="urn:microsoft.com/office/officeart/2005/8/layout/radial6"/>
    <dgm:cxn modelId="{725B8B8B-246D-43C9-A4FB-92E3E262AC93}" type="presParOf" srcId="{31713854-DE16-471D-A574-C3B88A717869}" destId="{2CD2BC95-9960-4051-90D8-5329B28D53C6}" srcOrd="14" destOrd="0" presId="urn:microsoft.com/office/officeart/2005/8/layout/radial6"/>
    <dgm:cxn modelId="{E45A60C2-90E6-4986-809E-86A983BD8903}" type="presParOf" srcId="{31713854-DE16-471D-A574-C3B88A717869}" destId="{7E165618-095B-4C53-9C9C-54B4B59C584D}" srcOrd="15" destOrd="0" presId="urn:microsoft.com/office/officeart/2005/8/layout/radial6"/>
    <dgm:cxn modelId="{9A314F9E-E7DB-425D-BF85-3C6ABE7A84A4}" type="presParOf" srcId="{31713854-DE16-471D-A574-C3B88A717869}" destId="{E2CF719F-ED65-4754-90BE-F34BE0A98767}" srcOrd="16" destOrd="0" presId="urn:microsoft.com/office/officeart/2005/8/layout/radial6"/>
    <dgm:cxn modelId="{0D4F6B3A-764B-495A-B841-DDD1826C21F4}" type="presParOf" srcId="{31713854-DE16-471D-A574-C3B88A717869}" destId="{F01AF4F7-E5A5-4671-9DC7-A86876848F50}" srcOrd="17" destOrd="0" presId="urn:microsoft.com/office/officeart/2005/8/layout/radial6"/>
    <dgm:cxn modelId="{F0DFEB79-96FC-4D1A-ADE2-FB33F560340D}" type="presParOf" srcId="{31713854-DE16-471D-A574-C3B88A717869}" destId="{1A28ACFE-F9B9-46C4-BAB2-C5F146094F76}" srcOrd="18" destOrd="0" presId="urn:microsoft.com/office/officeart/2005/8/layout/radial6"/>
    <dgm:cxn modelId="{D036D144-3FC8-45F6-A351-A207191AE8F8}" type="presParOf" srcId="{31713854-DE16-471D-A574-C3B88A717869}" destId="{7E52521A-403D-411C-9F9D-7B40C58A61F3}" srcOrd="19" destOrd="0" presId="urn:microsoft.com/office/officeart/2005/8/layout/radial6"/>
    <dgm:cxn modelId="{F4BBF444-660F-4197-BE5E-74F1FC86476C}" type="presParOf" srcId="{31713854-DE16-471D-A574-C3B88A717869}" destId="{5B9F0241-6AE7-408B-BC25-D8E8A558DD99}" srcOrd="20" destOrd="0" presId="urn:microsoft.com/office/officeart/2005/8/layout/radial6"/>
    <dgm:cxn modelId="{5F78BF2C-96C4-4854-9B2B-4BE45AE8016D}" type="presParOf" srcId="{31713854-DE16-471D-A574-C3B88A717869}" destId="{EA158326-4B89-4E0D-9346-4F3B955F94B1}" srcOrd="21" destOrd="0" presId="urn:microsoft.com/office/officeart/2005/8/layout/radial6"/>
    <dgm:cxn modelId="{41C70492-9939-4CF2-9FC9-3257E69C14D9}" type="presParOf" srcId="{31713854-DE16-471D-A574-C3B88A717869}" destId="{65AA1691-B695-4CFC-8016-E926C670C687}" srcOrd="22" destOrd="0" presId="urn:microsoft.com/office/officeart/2005/8/layout/radial6"/>
    <dgm:cxn modelId="{BE631452-BA96-4ACE-A165-016D3D465911}" type="presParOf" srcId="{31713854-DE16-471D-A574-C3B88A717869}" destId="{ED4E55FF-CC52-486E-8094-FF68341C654A}" srcOrd="23" destOrd="0" presId="urn:microsoft.com/office/officeart/2005/8/layout/radial6"/>
    <dgm:cxn modelId="{796238A5-3344-44BF-B94D-EB8CA1DEB31B}" type="presParOf" srcId="{31713854-DE16-471D-A574-C3B88A717869}" destId="{1599B96D-F209-41FC-9928-C4B70078C7A5}" srcOrd="24" destOrd="0" presId="urn:microsoft.com/office/officeart/2005/8/layout/radial6"/>
    <dgm:cxn modelId="{18C7D213-DEDF-4E18-A8BD-BE7F5A9FEB24}" type="presParOf" srcId="{31713854-DE16-471D-A574-C3B88A717869}" destId="{832122CA-0304-479E-BEB6-156C70B345A6}" srcOrd="25" destOrd="0" presId="urn:microsoft.com/office/officeart/2005/8/layout/radial6"/>
    <dgm:cxn modelId="{5A23F545-C31A-442E-935F-13C60A436B38}" type="presParOf" srcId="{31713854-DE16-471D-A574-C3B88A717869}" destId="{188A465F-074F-47B8-ACDC-6020C5E3E0E5}" srcOrd="26" destOrd="0" presId="urn:microsoft.com/office/officeart/2005/8/layout/radial6"/>
    <dgm:cxn modelId="{A2B9D7EC-5B3F-4794-B544-C7A20B440321}" type="presParOf" srcId="{31713854-DE16-471D-A574-C3B88A717869}" destId="{CBCAA7CF-DB1E-4500-A83F-9C556D42B8A2}" srcOrd="27" destOrd="0" presId="urn:microsoft.com/office/officeart/2005/8/layout/radial6"/>
    <dgm:cxn modelId="{0137C060-B878-4B55-9809-B355820802BA}" type="presParOf" srcId="{31713854-DE16-471D-A574-C3B88A717869}" destId="{C4569993-546D-421A-B4AF-FDC1FA3DCB75}" srcOrd="28" destOrd="0" presId="urn:microsoft.com/office/officeart/2005/8/layout/radial6"/>
    <dgm:cxn modelId="{DE4B4081-2A61-4DD6-A702-BCFBA43BA3DC}" type="presParOf" srcId="{31713854-DE16-471D-A574-C3B88A717869}" destId="{8494BC68-6232-40AD-8F1D-033F93099BF1}" srcOrd="29" destOrd="0" presId="urn:microsoft.com/office/officeart/2005/8/layout/radial6"/>
    <dgm:cxn modelId="{FF43A936-1C4F-490F-BDDC-A5BA8D30D4AE}" type="presParOf" srcId="{31713854-DE16-471D-A574-C3B88A717869}" destId="{5210FCA6-BDFB-440E-8288-04FCBA5C39C0}"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88766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r>
              <a:rPr lang="en-GB"/>
              <a:t>World Health Organization</a:t>
            </a:r>
          </a:p>
        </p:txBody>
      </p:sp>
      <p:sp>
        <p:nvSpPr>
          <p:cNvPr id="29699" name="Rectangle 3"/>
          <p:cNvSpPr>
            <a:spLocks noGrp="1" noChangeArrowheads="1"/>
          </p:cNvSpPr>
          <p:nvPr>
            <p:ph type="dt" sz="quarter" idx="1"/>
          </p:nvPr>
        </p:nvSpPr>
        <p:spPr bwMode="auto">
          <a:xfrm>
            <a:off x="3773488" y="0"/>
            <a:ext cx="28876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fld id="{134C3678-55DF-2149-949B-9C21935A92B9}" type="datetime3">
              <a:rPr lang="en-US" smtClean="0"/>
              <a:t>21 March 2018</a:t>
            </a:fld>
            <a:endParaRPr lang="en-GB"/>
          </a:p>
        </p:txBody>
      </p:sp>
      <p:sp>
        <p:nvSpPr>
          <p:cNvPr id="29700" name="Rectangle 4"/>
          <p:cNvSpPr>
            <a:spLocks noGrp="1" noChangeArrowheads="1"/>
          </p:cNvSpPr>
          <p:nvPr>
            <p:ph type="ftr" sz="quarter" idx="2"/>
          </p:nvPr>
        </p:nvSpPr>
        <p:spPr bwMode="auto">
          <a:xfrm>
            <a:off x="0" y="9339263"/>
            <a:ext cx="288766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GB"/>
          </a:p>
        </p:txBody>
      </p:sp>
      <p:sp>
        <p:nvSpPr>
          <p:cNvPr id="29701" name="Rectangle 5"/>
          <p:cNvSpPr>
            <a:spLocks noGrp="1" noChangeArrowheads="1"/>
          </p:cNvSpPr>
          <p:nvPr>
            <p:ph type="sldNum" sz="quarter" idx="3"/>
          </p:nvPr>
        </p:nvSpPr>
        <p:spPr bwMode="auto">
          <a:xfrm>
            <a:off x="3773488" y="9339263"/>
            <a:ext cx="28876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E49C180F-B335-40FE-BD65-1DCC46091063}" type="slidenum">
              <a:rPr lang="en-GB"/>
              <a:pPr/>
              <a:t>‹#›</a:t>
            </a:fld>
            <a:endParaRPr lang="en-GB"/>
          </a:p>
        </p:txBody>
      </p:sp>
    </p:spTree>
    <p:extLst>
      <p:ext uri="{BB962C8B-B14F-4D97-AF65-F5344CB8AC3E}">
        <p14:creationId xmlns:p14="http://schemas.microsoft.com/office/powerpoint/2010/main" val="84262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88766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r>
              <a:rPr lang="en-GB"/>
              <a:t>World Health Organization</a:t>
            </a:r>
          </a:p>
        </p:txBody>
      </p:sp>
      <p:sp>
        <p:nvSpPr>
          <p:cNvPr id="31747" name="Rectangle 3"/>
          <p:cNvSpPr>
            <a:spLocks noGrp="1" noChangeArrowheads="1"/>
          </p:cNvSpPr>
          <p:nvPr>
            <p:ph type="dt" idx="1"/>
          </p:nvPr>
        </p:nvSpPr>
        <p:spPr bwMode="auto">
          <a:xfrm>
            <a:off x="3773488" y="0"/>
            <a:ext cx="28876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fld id="{9ADBB986-5416-0A4C-B97F-75835913FFFD}" type="datetime3">
              <a:rPr lang="en-US" smtClean="0"/>
              <a:t>21 March 2018</a:t>
            </a:fld>
            <a:endParaRPr lang="en-GB"/>
          </a:p>
        </p:txBody>
      </p:sp>
      <p:sp>
        <p:nvSpPr>
          <p:cNvPr id="31748" name="Rectangle 4"/>
          <p:cNvSpPr>
            <a:spLocks noGrp="1" noRot="1" noChangeAspect="1" noChangeArrowheads="1" noTextEdit="1"/>
          </p:cNvSpPr>
          <p:nvPr>
            <p:ph type="sldImg" idx="2"/>
          </p:nvPr>
        </p:nvSpPr>
        <p:spPr bwMode="auto">
          <a:xfrm>
            <a:off x="55563" y="738188"/>
            <a:ext cx="6551612" cy="36861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66750" y="4670425"/>
            <a:ext cx="5329238" cy="442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1750" name="Rectangle 6"/>
          <p:cNvSpPr>
            <a:spLocks noGrp="1" noChangeArrowheads="1"/>
          </p:cNvSpPr>
          <p:nvPr>
            <p:ph type="ftr" sz="quarter" idx="4"/>
          </p:nvPr>
        </p:nvSpPr>
        <p:spPr bwMode="auto">
          <a:xfrm>
            <a:off x="0" y="9339263"/>
            <a:ext cx="288766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endParaRPr lang="en-GB"/>
          </a:p>
        </p:txBody>
      </p:sp>
      <p:sp>
        <p:nvSpPr>
          <p:cNvPr id="31751" name="Rectangle 7"/>
          <p:cNvSpPr>
            <a:spLocks noGrp="1" noChangeArrowheads="1"/>
          </p:cNvSpPr>
          <p:nvPr>
            <p:ph type="sldNum" sz="quarter" idx="5"/>
          </p:nvPr>
        </p:nvSpPr>
        <p:spPr bwMode="auto">
          <a:xfrm>
            <a:off x="3773488" y="9339263"/>
            <a:ext cx="288766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884F9B21-8BD3-42DD-8AA9-025E42A3F726}" type="slidenum">
              <a:rPr lang="en-GB"/>
              <a:pPr/>
              <a:t>‹#›</a:t>
            </a:fld>
            <a:endParaRPr lang="en-GB"/>
          </a:p>
        </p:txBody>
      </p:sp>
    </p:spTree>
    <p:extLst>
      <p:ext uri="{BB962C8B-B14F-4D97-AF65-F5344CB8AC3E}">
        <p14:creationId xmlns:p14="http://schemas.microsoft.com/office/powerpoint/2010/main" val="4151909352"/>
      </p:ext>
    </p:extLst>
  </p:cSld>
  <p:clrMap bg1="lt1" tx1="dk1" bg2="lt2" tx2="dk2" accent1="accent1" accent2="accent2" accent3="accent3" accent4="accent4" accent5="accent5" accent6="accent6" hlink="hlink" folHlink="folHlink"/>
  <p:hf ftr="0"/>
  <p:notesStyle>
    <a:lvl1pPr algn="r" rtl="1" fontAlgn="base">
      <a:spcBef>
        <a:spcPct val="30000"/>
      </a:spcBef>
      <a:spcAft>
        <a:spcPct val="0"/>
      </a:spcAft>
      <a:defRPr sz="800" kern="1200">
        <a:solidFill>
          <a:schemeClr val="tx1"/>
        </a:solidFill>
        <a:latin typeface="Arial" pitchFamily="34" charset="0"/>
        <a:ea typeface="+mn-ea"/>
        <a:cs typeface="Arial" pitchFamily="34" charset="0"/>
      </a:defRPr>
    </a:lvl1pPr>
    <a:lvl2pPr marL="310987" algn="r" rtl="1" fontAlgn="base">
      <a:spcBef>
        <a:spcPct val="30000"/>
      </a:spcBef>
      <a:spcAft>
        <a:spcPct val="0"/>
      </a:spcAft>
      <a:defRPr sz="800" kern="1200">
        <a:solidFill>
          <a:schemeClr val="tx1"/>
        </a:solidFill>
        <a:latin typeface="Arial" pitchFamily="34" charset="0"/>
        <a:ea typeface="+mn-ea"/>
        <a:cs typeface="Arial" pitchFamily="34" charset="0"/>
      </a:defRPr>
    </a:lvl2pPr>
    <a:lvl3pPr marL="621975" algn="r" rtl="1" fontAlgn="base">
      <a:spcBef>
        <a:spcPct val="30000"/>
      </a:spcBef>
      <a:spcAft>
        <a:spcPct val="0"/>
      </a:spcAft>
      <a:defRPr sz="800" kern="1200">
        <a:solidFill>
          <a:schemeClr val="tx1"/>
        </a:solidFill>
        <a:latin typeface="Arial" pitchFamily="34" charset="0"/>
        <a:ea typeface="+mn-ea"/>
        <a:cs typeface="Arial" pitchFamily="34" charset="0"/>
      </a:defRPr>
    </a:lvl3pPr>
    <a:lvl4pPr marL="932962" algn="r" rtl="1" fontAlgn="base">
      <a:spcBef>
        <a:spcPct val="30000"/>
      </a:spcBef>
      <a:spcAft>
        <a:spcPct val="0"/>
      </a:spcAft>
      <a:defRPr sz="800" kern="1200">
        <a:solidFill>
          <a:schemeClr val="tx1"/>
        </a:solidFill>
        <a:latin typeface="Arial" pitchFamily="34" charset="0"/>
        <a:ea typeface="+mn-ea"/>
        <a:cs typeface="Arial" pitchFamily="34" charset="0"/>
      </a:defRPr>
    </a:lvl4pPr>
    <a:lvl5pPr marL="1243950" algn="r" rtl="1" fontAlgn="base">
      <a:spcBef>
        <a:spcPct val="30000"/>
      </a:spcBef>
      <a:spcAft>
        <a:spcPct val="0"/>
      </a:spcAft>
      <a:defRPr sz="800" kern="1200">
        <a:solidFill>
          <a:schemeClr val="tx1"/>
        </a:solidFill>
        <a:latin typeface="Arial" pitchFamily="34" charset="0"/>
        <a:ea typeface="+mn-ea"/>
        <a:cs typeface="Arial" pitchFamily="34" charset="0"/>
      </a:defRPr>
    </a:lvl5pPr>
    <a:lvl6pPr marL="1554937" algn="l" defTabSz="621975" rtl="0" eaLnBrk="1" latinLnBrk="0" hangingPunct="1">
      <a:defRPr sz="800" kern="1200">
        <a:solidFill>
          <a:schemeClr val="tx1"/>
        </a:solidFill>
        <a:latin typeface="+mn-lt"/>
        <a:ea typeface="+mn-ea"/>
        <a:cs typeface="+mn-cs"/>
      </a:defRPr>
    </a:lvl6pPr>
    <a:lvl7pPr marL="1865925" algn="l" defTabSz="621975" rtl="0" eaLnBrk="1" latinLnBrk="0" hangingPunct="1">
      <a:defRPr sz="800" kern="1200">
        <a:solidFill>
          <a:schemeClr val="tx1"/>
        </a:solidFill>
        <a:latin typeface="+mn-lt"/>
        <a:ea typeface="+mn-ea"/>
        <a:cs typeface="+mn-cs"/>
      </a:defRPr>
    </a:lvl7pPr>
    <a:lvl8pPr marL="2176912" algn="l" defTabSz="621975" rtl="0" eaLnBrk="1" latinLnBrk="0" hangingPunct="1">
      <a:defRPr sz="800" kern="1200">
        <a:solidFill>
          <a:schemeClr val="tx1"/>
        </a:solidFill>
        <a:latin typeface="+mn-lt"/>
        <a:ea typeface="+mn-ea"/>
        <a:cs typeface="+mn-cs"/>
      </a:defRPr>
    </a:lvl8pPr>
    <a:lvl9pPr marL="2487900" algn="l" defTabSz="621975"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javascript:void(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t>World Health Organization</a:t>
            </a:r>
          </a:p>
        </p:txBody>
      </p:sp>
      <p:sp>
        <p:nvSpPr>
          <p:cNvPr id="5" name="Rectangle 3"/>
          <p:cNvSpPr>
            <a:spLocks noGrp="1" noChangeArrowheads="1"/>
          </p:cNvSpPr>
          <p:nvPr>
            <p:ph type="dt" idx="1"/>
          </p:nvPr>
        </p:nvSpPr>
        <p:spPr>
          <a:ln/>
        </p:spPr>
        <p:txBody>
          <a:bodyPr/>
          <a:lstStyle/>
          <a:p>
            <a:fld id="{92EF6D05-C643-2340-A17D-2214294CC5B2}" type="datetime3">
              <a:rPr lang="en-US" smtClean="0"/>
              <a:t>21 March 2018</a:t>
            </a:fld>
            <a:endParaRPr lang="en-GB"/>
          </a:p>
        </p:txBody>
      </p:sp>
      <p:sp>
        <p:nvSpPr>
          <p:cNvPr id="7" name="Rectangle 7"/>
          <p:cNvSpPr>
            <a:spLocks noGrp="1" noChangeArrowheads="1"/>
          </p:cNvSpPr>
          <p:nvPr>
            <p:ph type="sldNum" sz="quarter" idx="5"/>
          </p:nvPr>
        </p:nvSpPr>
        <p:spPr>
          <a:ln/>
        </p:spPr>
        <p:txBody>
          <a:bodyPr/>
          <a:lstStyle/>
          <a:p>
            <a:fld id="{621B430A-0F81-4E42-86E7-C957D08EA3B1}" type="slidenum">
              <a:rPr lang="en-GB"/>
              <a:pPr/>
              <a:t>1</a:t>
            </a:fld>
            <a:endParaRPr lang="en-GB"/>
          </a:p>
        </p:txBody>
      </p:sp>
      <p:sp>
        <p:nvSpPr>
          <p:cNvPr id="248834" name="Rectangle 2"/>
          <p:cNvSpPr>
            <a:spLocks noGrp="1" noRot="1" noChangeAspect="1" noChangeArrowheads="1" noTextEdit="1"/>
          </p:cNvSpPr>
          <p:nvPr>
            <p:ph type="sldImg"/>
          </p:nvPr>
        </p:nvSpPr>
        <p:spPr>
          <a:xfrm>
            <a:off x="55563" y="738188"/>
            <a:ext cx="6551612" cy="3686175"/>
          </a:xfrm>
          <a:ln/>
        </p:spPr>
      </p:sp>
      <p:sp>
        <p:nvSpPr>
          <p:cNvPr id="248835" name="Rectangle 3"/>
          <p:cNvSpPr>
            <a:spLocks noGrp="1" noChangeArrowheads="1"/>
          </p:cNvSpPr>
          <p:nvPr>
            <p:ph type="body" idx="1"/>
          </p:nvPr>
        </p:nvSpPr>
        <p:spPr/>
        <p:txBody>
          <a:bodyPr/>
          <a:lstStyle/>
          <a:p>
            <a:pPr algn="l" rtl="0"/>
            <a:endParaRPr lang="en-US" dirty="0"/>
          </a:p>
        </p:txBody>
      </p:sp>
    </p:spTree>
    <p:extLst>
      <p:ext uri="{BB962C8B-B14F-4D97-AF65-F5344CB8AC3E}">
        <p14:creationId xmlns:p14="http://schemas.microsoft.com/office/powerpoint/2010/main" val="991111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World Health Organization</a:t>
            </a:r>
            <a:endParaRPr lang="en-GB"/>
          </a:p>
        </p:txBody>
      </p:sp>
      <p:sp>
        <p:nvSpPr>
          <p:cNvPr id="5" name="Date Placeholder 4"/>
          <p:cNvSpPr>
            <a:spLocks noGrp="1"/>
          </p:cNvSpPr>
          <p:nvPr>
            <p:ph type="dt" idx="11"/>
          </p:nvPr>
        </p:nvSpPr>
        <p:spPr/>
        <p:txBody>
          <a:bodyPr/>
          <a:lstStyle/>
          <a:p>
            <a:fld id="{9ADBB986-5416-0A4C-B97F-75835913FFFD}" type="datetime3">
              <a:rPr lang="en-US" smtClean="0"/>
              <a:t>21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17</a:t>
            </a:fld>
            <a:endParaRPr lang="en-GB"/>
          </a:p>
        </p:txBody>
      </p:sp>
    </p:spTree>
    <p:extLst>
      <p:ext uri="{BB962C8B-B14F-4D97-AF65-F5344CB8AC3E}">
        <p14:creationId xmlns:p14="http://schemas.microsoft.com/office/powerpoint/2010/main" val="84842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World Health Organization</a:t>
            </a:r>
            <a:endParaRPr lang="en-GB"/>
          </a:p>
        </p:txBody>
      </p:sp>
      <p:sp>
        <p:nvSpPr>
          <p:cNvPr id="5" name="Date Placeholder 4"/>
          <p:cNvSpPr>
            <a:spLocks noGrp="1"/>
          </p:cNvSpPr>
          <p:nvPr>
            <p:ph type="dt" idx="11"/>
          </p:nvPr>
        </p:nvSpPr>
        <p:spPr/>
        <p:txBody>
          <a:bodyPr/>
          <a:lstStyle/>
          <a:p>
            <a:fld id="{6D1FAAD4-CB42-DF4A-8C88-43D76EEEF9A3}" type="datetime3">
              <a:rPr lang="en-US" smtClean="0"/>
              <a:t>21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2</a:t>
            </a:fld>
            <a:endParaRPr lang="en-GB"/>
          </a:p>
        </p:txBody>
      </p:sp>
    </p:spTree>
    <p:extLst>
      <p:ext uri="{BB962C8B-B14F-4D97-AF65-F5344CB8AC3E}">
        <p14:creationId xmlns:p14="http://schemas.microsoft.com/office/powerpoint/2010/main" val="7806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World Health Organization</a:t>
            </a:r>
            <a:endParaRPr lang="en-GB"/>
          </a:p>
        </p:txBody>
      </p:sp>
      <p:sp>
        <p:nvSpPr>
          <p:cNvPr id="5" name="Date Placeholder 4"/>
          <p:cNvSpPr>
            <a:spLocks noGrp="1"/>
          </p:cNvSpPr>
          <p:nvPr>
            <p:ph type="dt" idx="11"/>
          </p:nvPr>
        </p:nvSpPr>
        <p:spPr/>
        <p:txBody>
          <a:bodyPr/>
          <a:lstStyle/>
          <a:p>
            <a:fld id="{20DD83E6-3125-EC4E-9FF5-CA414496960D}" type="datetime3">
              <a:rPr lang="en-US" smtClean="0"/>
              <a:t>21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4</a:t>
            </a:fld>
            <a:endParaRPr lang="en-GB"/>
          </a:p>
        </p:txBody>
      </p:sp>
    </p:spTree>
    <p:extLst>
      <p:ext uri="{BB962C8B-B14F-4D97-AF65-F5344CB8AC3E}">
        <p14:creationId xmlns:p14="http://schemas.microsoft.com/office/powerpoint/2010/main" val="210310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US" dirty="0" smtClean="0"/>
              <a:t>Number</a:t>
            </a:r>
            <a:r>
              <a:rPr lang="en-US" baseline="0" dirty="0" smtClean="0"/>
              <a:t> of people diagnosed with cancer will increase 70% in the next two decades</a:t>
            </a:r>
          </a:p>
          <a:p>
            <a:endParaRPr lang="en-US" baseline="0" dirty="0" smtClean="0"/>
          </a:p>
          <a:p>
            <a:endParaRPr lang="en-US" baseline="0" dirty="0" smtClean="0"/>
          </a:p>
          <a:p>
            <a:r>
              <a:rPr lang="en-US" sz="1100" dirty="0"/>
              <a:t>AFRO – </a:t>
            </a:r>
          </a:p>
          <a:p>
            <a:r>
              <a:rPr lang="en-US" sz="1100" dirty="0"/>
              <a:t>TB – 229		236</a:t>
            </a:r>
          </a:p>
          <a:p>
            <a:r>
              <a:rPr lang="en-US" sz="1100" dirty="0"/>
              <a:t>HIV – 1120		1297</a:t>
            </a:r>
          </a:p>
          <a:p>
            <a:r>
              <a:rPr lang="en-US" sz="1100" dirty="0"/>
              <a:t>Malaria – 389		414</a:t>
            </a:r>
          </a:p>
          <a:p>
            <a:r>
              <a:rPr lang="en-US" sz="1100" dirty="0"/>
              <a:t> </a:t>
            </a:r>
          </a:p>
          <a:p>
            <a:r>
              <a:rPr lang="en-US" sz="1100" dirty="0"/>
              <a:t>CANCER- 521		1100</a:t>
            </a:r>
          </a:p>
          <a:p>
            <a:endParaRPr lang="en-US" dirty="0"/>
          </a:p>
        </p:txBody>
      </p:sp>
      <p:sp>
        <p:nvSpPr>
          <p:cNvPr id="4" name="Slide Number Placeholder 3"/>
          <p:cNvSpPr>
            <a:spLocks noGrp="1"/>
          </p:cNvSpPr>
          <p:nvPr>
            <p:ph type="sldNum" sz="quarter" idx="10"/>
          </p:nvPr>
        </p:nvSpPr>
        <p:spPr/>
        <p:txBody>
          <a:bodyPr/>
          <a:lstStyle/>
          <a:p>
            <a:fld id="{123BF75A-0D0A-4521-9AB3-489CED092723}" type="slidenum">
              <a:rPr lang="en-GB" smtClean="0"/>
              <a:t>5</a:t>
            </a:fld>
            <a:endParaRPr lang="en-GB"/>
          </a:p>
        </p:txBody>
      </p:sp>
    </p:spTree>
    <p:extLst>
      <p:ext uri="{BB962C8B-B14F-4D97-AF65-F5344CB8AC3E}">
        <p14:creationId xmlns:p14="http://schemas.microsoft.com/office/powerpoint/2010/main" val="1445724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US" sz="1100" dirty="0" smtClean="0"/>
              <a:t>Link to findings of </a:t>
            </a:r>
            <a:r>
              <a:rPr lang="en-US" sz="1100" dirty="0" err="1" smtClean="0"/>
              <a:t>LCoGS</a:t>
            </a:r>
            <a:r>
              <a:rPr lang="en-US" sz="1100" dirty="0" smtClean="0"/>
              <a:t>:</a:t>
            </a:r>
            <a:r>
              <a:rPr lang="en-US" sz="1100" baseline="0" dirty="0" smtClean="0"/>
              <a:t> 5 B</a:t>
            </a:r>
            <a:r>
              <a:rPr lang="en-GB" sz="1100" baseline="0" dirty="0" smtClean="0"/>
              <a:t>; 143 M; etc.</a:t>
            </a:r>
            <a:endParaRPr lang="en-US" sz="1100" dirty="0" smtClean="0"/>
          </a:p>
          <a:p>
            <a:pPr algn="l" rtl="0"/>
            <a:r>
              <a:rPr lang="en-US" sz="1100" dirty="0" smtClean="0"/>
              <a:t>Chemo</a:t>
            </a:r>
            <a:r>
              <a:rPr lang="en-US" sz="1100" dirty="0"/>
              <a:t>: </a:t>
            </a:r>
          </a:p>
          <a:p>
            <a:pPr algn="l" rtl="0"/>
            <a:r>
              <a:rPr lang="en-US" sz="1100" dirty="0"/>
              <a:t>Morgan G, Ward R, Barton M. The contribution of cytotoxic chemotherapy to 5-year survival in adult malignancies. </a:t>
            </a:r>
            <a:r>
              <a:rPr lang="en-US" sz="1100" dirty="0" err="1"/>
              <a:t>Clin</a:t>
            </a:r>
            <a:r>
              <a:rPr lang="en-US" sz="1100" dirty="0"/>
              <a:t> </a:t>
            </a:r>
            <a:r>
              <a:rPr lang="en-US" sz="1100" dirty="0" err="1"/>
              <a:t>Oncol</a:t>
            </a:r>
            <a:r>
              <a:rPr lang="en-US" sz="1100" dirty="0"/>
              <a:t> (R </a:t>
            </a:r>
            <a:r>
              <a:rPr lang="en-US" sz="1100" dirty="0" err="1"/>
              <a:t>Coll</a:t>
            </a:r>
            <a:r>
              <a:rPr lang="en-US" sz="1100" dirty="0"/>
              <a:t> </a:t>
            </a:r>
            <a:r>
              <a:rPr lang="en-US" sz="1100" dirty="0" err="1"/>
              <a:t>Radiol</a:t>
            </a:r>
            <a:r>
              <a:rPr lang="en-US" sz="1100" dirty="0"/>
              <a:t>). 2004 Dec;16(8):549-60. Review. PubMed PMID: 15630849.</a:t>
            </a:r>
          </a:p>
          <a:p>
            <a:pPr algn="l" defTabSz="843991" rtl="0">
              <a:defRPr/>
            </a:pPr>
            <a:r>
              <a:rPr lang="en-US" sz="1100" u="sng" dirty="0"/>
              <a:t>https://www.researchgate.net/file.PostFileLoader.html?id=539e4272d11b8b78368b45c5&amp;assetKey=AS%3A273544838090760%401442229580168</a:t>
            </a:r>
            <a:endParaRPr lang="en-US" sz="1100" dirty="0"/>
          </a:p>
          <a:p>
            <a:pPr algn="l" rtl="0"/>
            <a:r>
              <a:rPr lang="en-US" sz="1100" dirty="0"/>
              <a:t>Rossi L et al. Impact of Adjuvant Chemotherapy on Breast Cancer Survival: A </a:t>
            </a:r>
            <a:r>
              <a:rPr lang="de-DE" sz="1100" dirty="0"/>
              <a:t>Real-World Population. </a:t>
            </a:r>
            <a:r>
              <a:rPr lang="de-DE" sz="1100" dirty="0" err="1"/>
              <a:t>PLoS</a:t>
            </a:r>
            <a:r>
              <a:rPr lang="de-DE" sz="1100" dirty="0"/>
              <a:t> </a:t>
            </a:r>
            <a:r>
              <a:rPr lang="de-DE" sz="1100" dirty="0" err="1"/>
              <a:t>One</a:t>
            </a:r>
            <a:r>
              <a:rPr lang="de-DE" sz="1100" dirty="0"/>
              <a:t>. 2015 Jul 27;10(7):e0132853.</a:t>
            </a:r>
          </a:p>
          <a:p>
            <a:pPr algn="l" rtl="0"/>
            <a:endParaRPr lang="en-US" sz="1100" dirty="0"/>
          </a:p>
          <a:p>
            <a:pPr algn="l" rtl="0"/>
            <a:r>
              <a:rPr lang="en-US" sz="1100" dirty="0" err="1"/>
              <a:t>Atun</a:t>
            </a:r>
            <a:r>
              <a:rPr lang="en-US" sz="1100" dirty="0"/>
              <a:t> R et al. Expanding global access to radiotherapy. Lancet </a:t>
            </a:r>
            <a:r>
              <a:rPr lang="en-US" sz="1100" dirty="0" err="1"/>
              <a:t>Oncol</a:t>
            </a:r>
            <a:r>
              <a:rPr lang="en-US" sz="1100" dirty="0"/>
              <a:t>. 2015 Sep;16(10):1153-86. </a:t>
            </a:r>
          </a:p>
          <a:p>
            <a:pPr algn="l" rtl="0"/>
            <a:endParaRPr lang="en-US" dirty="0" smtClean="0"/>
          </a:p>
          <a:p>
            <a:pPr algn="l" rtl="0"/>
            <a:endParaRPr lang="en-US" dirty="0" smtClean="0"/>
          </a:p>
          <a:p>
            <a:pPr algn="l" rtl="0"/>
            <a:r>
              <a:rPr lang="en-US" dirty="0" smtClean="0"/>
              <a:t>5 </a:t>
            </a:r>
            <a:r>
              <a:rPr lang="en-US" dirty="0"/>
              <a:t>billion people do not have access to safe, affordable surgical and </a:t>
            </a:r>
            <a:r>
              <a:rPr lang="en-US" dirty="0" err="1"/>
              <a:t>anaesthesia</a:t>
            </a:r>
            <a:r>
              <a:rPr lang="en-US" dirty="0"/>
              <a:t> care when needed. Access is worst in low-income and lower-middle-income countries, where nine of ten people cannot access basic surgical care</a:t>
            </a:r>
          </a:p>
          <a:p>
            <a:pPr algn="l" rtl="0"/>
            <a:endParaRPr lang="en-US" dirty="0"/>
          </a:p>
          <a:p>
            <a:pPr algn="l" rtl="0"/>
            <a:r>
              <a:rPr lang="en-US" dirty="0"/>
              <a:t>•143 million additional surgical procedures are needed in LMICs each year to save lives and prevent disability. Of the 313 million procedures undertaken worldwide each year, only 6% occur in the poorest countries, where over a third of the world's population lives. Low operative volumes are associated with high case-fatality rates from common, treatable surgical conditions. Unmet need is greatest in eastern, western, and central sub-Saharan Africa, and south Asia.</a:t>
            </a:r>
          </a:p>
          <a:p>
            <a:pPr algn="l" rtl="0"/>
            <a:endParaRPr lang="en-US" dirty="0"/>
          </a:p>
          <a:p>
            <a:pPr algn="l" rtl="0"/>
            <a:r>
              <a:rPr lang="en-US" dirty="0"/>
              <a:t>•33 million individuals face catastrophic health expenditure due to payment for surgery and </a:t>
            </a:r>
            <a:r>
              <a:rPr lang="en-US" dirty="0" err="1"/>
              <a:t>anaesthesia</a:t>
            </a:r>
            <a:r>
              <a:rPr lang="en-US" dirty="0"/>
              <a:t> care each year. An additional 48 million cases of catastrophic expenditure are attributable to the non-medical costs of accessing surgical care. A quarter of people who have a surgical procedure will incur financial catastrophe as a result of seeking care. The burden of catastrophic expenditure for surgery is highest in low-income and lower-middle-income countries and, within any country, lands most heavily on poor people</a:t>
            </a:r>
          </a:p>
          <a:p>
            <a:pPr algn="l" rtl="0"/>
            <a:endParaRPr lang="en-US" dirty="0"/>
          </a:p>
          <a:p>
            <a:pPr algn="l" rtl="0"/>
            <a:r>
              <a:rPr lang="en-US" dirty="0"/>
              <a:t>•Investing in surgical services in LMICs is affordable, saves lives, and promotes economic growth. To meet present and projected population demands, urgent investment in human and physical resources for surgical and </a:t>
            </a:r>
            <a:r>
              <a:rPr lang="en-US" dirty="0" err="1"/>
              <a:t>anaesthesia</a:t>
            </a:r>
            <a:r>
              <a:rPr lang="en-US" dirty="0"/>
              <a:t> care is needed. If LMICs were to scale-up surgical services at rates achieved by the present best-performing LMICs, two-thirds of countries would be able to reach a minimum operative volume of 5000 surgical procedures per 100 000 population by 2030. Without urgent and accelerated investment in surgical scale-up, LMICs will continue to have losses in economic productivity, estimated cumulatively at US $12·3 trillion (2010 US$, purchasing power parity) between 2015 and 2030.</a:t>
            </a:r>
          </a:p>
          <a:p>
            <a:pPr algn="l" rtl="0"/>
            <a:endParaRPr lang="en-US" dirty="0"/>
          </a:p>
          <a:p>
            <a:pPr algn="l" rtl="0"/>
            <a:r>
              <a:rPr lang="en-US" dirty="0"/>
              <a:t>•Surgery is an “indivisible, indispensable part of health care.”</a:t>
            </a:r>
            <a:r>
              <a:rPr lang="en-US" dirty="0">
                <a:hlinkClick r:id="rId3"/>
              </a:rPr>
              <a:t>1 Surgical and anaesthesia care should be an integral component of a national health system in countries at all levels of development. Surgical services are a prerequisite for the full attainment of local and global health goals in areas as diverse as cancer, injury, cardiovascular disease, infection, and reproductive, maternal, neonatal, and child health. Universal health coverage and the health aspirations set out in the post-2015 Sustainable Development Goals will be impossible to achieve without ensuring that surgical and anaesthesia care is available, accessible, safe, timely, and affordable.</a:t>
            </a:r>
            <a:endParaRPr lang="en-US" dirty="0"/>
          </a:p>
        </p:txBody>
      </p:sp>
      <p:sp>
        <p:nvSpPr>
          <p:cNvPr id="4" name="Slide Number Placeholder 3"/>
          <p:cNvSpPr>
            <a:spLocks noGrp="1"/>
          </p:cNvSpPr>
          <p:nvPr>
            <p:ph type="sldNum" sz="quarter" idx="10"/>
          </p:nvPr>
        </p:nvSpPr>
        <p:spPr/>
        <p:txBody>
          <a:bodyPr/>
          <a:lstStyle/>
          <a:p>
            <a:fld id="{35071BAA-2F31-0F40-AFE9-B237FCE13598}" type="slidenum">
              <a:rPr lang="en-US" smtClean="0"/>
              <a:t>6</a:t>
            </a:fld>
            <a:endParaRPr lang="en-US" dirty="0"/>
          </a:p>
        </p:txBody>
      </p:sp>
    </p:spTree>
    <p:extLst>
      <p:ext uri="{BB962C8B-B14F-4D97-AF65-F5344CB8AC3E}">
        <p14:creationId xmlns:p14="http://schemas.microsoft.com/office/powerpoint/2010/main" val="2168076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a:r>
              <a:rPr lang="en-GB" dirty="0" smtClean="0"/>
              <a:t>TBI</a:t>
            </a:r>
            <a:r>
              <a:rPr lang="en-GB" baseline="0" dirty="0" smtClean="0"/>
              <a:t> is the #1 lethal injury in every country. Yet there are no algorithms for TBI for facilities without CT or MR scanning capabilities.</a:t>
            </a:r>
            <a:endParaRPr lang="en-GB" dirty="0"/>
          </a:p>
        </p:txBody>
      </p:sp>
      <p:sp>
        <p:nvSpPr>
          <p:cNvPr id="4" name="Header Placeholder 3"/>
          <p:cNvSpPr>
            <a:spLocks noGrp="1"/>
          </p:cNvSpPr>
          <p:nvPr>
            <p:ph type="hdr" sz="quarter" idx="10"/>
          </p:nvPr>
        </p:nvSpPr>
        <p:spPr/>
        <p:txBody>
          <a:bodyPr/>
          <a:lstStyle/>
          <a:p>
            <a:r>
              <a:rPr lang="en-GB" smtClean="0"/>
              <a:t>World Health Organization</a:t>
            </a:r>
            <a:endParaRPr lang="en-GB"/>
          </a:p>
        </p:txBody>
      </p:sp>
      <p:sp>
        <p:nvSpPr>
          <p:cNvPr id="5" name="Date Placeholder 4"/>
          <p:cNvSpPr>
            <a:spLocks noGrp="1"/>
          </p:cNvSpPr>
          <p:nvPr>
            <p:ph type="dt" idx="11"/>
          </p:nvPr>
        </p:nvSpPr>
        <p:spPr/>
        <p:txBody>
          <a:bodyPr/>
          <a:lstStyle/>
          <a:p>
            <a:fld id="{EF98CEF2-39FA-864C-B97D-0C004B712BD6}" type="datetime3">
              <a:rPr lang="en-US" smtClean="0"/>
              <a:t>21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7</a:t>
            </a:fld>
            <a:endParaRPr lang="en-GB"/>
          </a:p>
        </p:txBody>
      </p:sp>
    </p:spTree>
    <p:extLst>
      <p:ext uri="{BB962C8B-B14F-4D97-AF65-F5344CB8AC3E}">
        <p14:creationId xmlns:p14="http://schemas.microsoft.com/office/powerpoint/2010/main" val="816888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rtl="0"/>
            <a:r>
              <a:rPr lang="en-GB" altLang="en-US" dirty="0" smtClean="0"/>
              <a:t>Burns </a:t>
            </a:r>
            <a:r>
              <a:rPr lang="en-GB" altLang="en-US" baseline="0" dirty="0" smtClean="0"/>
              <a:t>are still a major global health problem. </a:t>
            </a:r>
          </a:p>
          <a:p>
            <a:pPr algn="l" rtl="0"/>
            <a:endParaRPr lang="en-GB" altLang="en-US" baseline="0" dirty="0" smtClean="0"/>
          </a:p>
          <a:p>
            <a:pPr algn="l" rtl="0"/>
            <a:r>
              <a:rPr lang="en-GB" altLang="en-US" baseline="0" dirty="0" smtClean="0"/>
              <a:t>Fire related burns alone account for approximately 180-300,000 deaths worldwide each year. The number increases dramatically when deaths from scalding, electrical, chemical and other types of burns are included. There was a reduction of 9.9% between 2005-2015 in all age deaths (195.2-176.0 in thousands). Burns </a:t>
            </a:r>
            <a:r>
              <a:rPr lang="en-US" dirty="0" smtClean="0"/>
              <a:t>currently over 7 times higher in low- and middle-income countries than in high-income countries.</a:t>
            </a:r>
            <a:endParaRPr lang="en-GB" altLang="en-US" baseline="0" dirty="0" smtClean="0"/>
          </a:p>
          <a:p>
            <a:pPr algn="l" rtl="0"/>
            <a:endParaRPr lang="en-GB" altLang="en-US" baseline="0" dirty="0" smtClean="0"/>
          </a:p>
          <a:p>
            <a:pPr algn="l" rtl="0"/>
            <a:r>
              <a:rPr lang="en-GB" altLang="en-US" baseline="0" dirty="0" smtClean="0"/>
              <a:t>Furthermore, above the staggering number of deaths from burns every year, even more individuals are left disabled or disfigured from burns due to lack of effective preventative measures and access to acute burns management. </a:t>
            </a:r>
          </a:p>
          <a:p>
            <a:pPr algn="l" rtl="0"/>
            <a:endParaRPr lang="en-GB" altLang="en-US" baseline="0" dirty="0" smtClean="0"/>
          </a:p>
          <a:p>
            <a:pPr algn="l" rtl="0"/>
            <a:r>
              <a:rPr lang="en-GB" altLang="en-US" baseline="0" dirty="0" smtClean="0"/>
              <a:t>The burden of death and disability associated with burns is borne predominantly by Low &amp; Middle-Income Countries, with over 95% of fire related burns and 90% fire-related deaths, occur in such settings. </a:t>
            </a:r>
          </a:p>
          <a:p>
            <a:pPr algn="l" rtl="0"/>
            <a:endParaRPr lang="en-GB" altLang="en-US" baseline="0" dirty="0" smtClean="0"/>
          </a:p>
          <a:p>
            <a:pPr algn="l" rtl="0"/>
            <a:r>
              <a:rPr lang="en-GB" altLang="en-US" baseline="0" dirty="0" smtClean="0"/>
              <a:t>In High-Income Countries, through implementation of burns prevention strategies and aggressive treatment strategies, burn related deaths &amp; disabilities are significantly diminished.</a:t>
            </a:r>
          </a:p>
          <a:p>
            <a:pPr algn="l" rtl="0"/>
            <a:endParaRPr lang="en-GB" altLang="en-US" baseline="0" dirty="0" smtClean="0"/>
          </a:p>
          <a:p>
            <a:pPr algn="l" rtl="0"/>
            <a:r>
              <a:rPr lang="en-GB" altLang="en-US" baseline="0" dirty="0" smtClean="0"/>
              <a:t>Therefore, a combined approach of effective burns prevention strategies, as well as safe, affordable &amp; effective emergency &amp; essential surgical burns care is required in order to successfully reduce the burden of burns death &amp; disabilities world wide.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1464829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pPr algn="l"/>
            <a:r>
              <a:rPr lang="en-GB" dirty="0" smtClean="0"/>
              <a:t>In Continental Africa</a:t>
            </a:r>
          </a:p>
          <a:p>
            <a:pPr algn="l"/>
            <a:r>
              <a:rPr lang="en-GB" dirty="0" smtClean="0"/>
              <a:t>Highest:</a:t>
            </a:r>
            <a:r>
              <a:rPr lang="en-GB" baseline="0" dirty="0" smtClean="0"/>
              <a:t> Niger=50%</a:t>
            </a:r>
          </a:p>
          <a:p>
            <a:pPr algn="l"/>
            <a:r>
              <a:rPr lang="en-GB" baseline="0" dirty="0" smtClean="0"/>
              <a:t>Lowest: South Africa=29%</a:t>
            </a:r>
          </a:p>
          <a:p>
            <a:pPr algn="l"/>
            <a:endParaRPr lang="en-GB" baseline="0" dirty="0" smtClean="0"/>
          </a:p>
          <a:p>
            <a:pPr algn="l"/>
            <a:endParaRPr lang="en-GB" dirty="0"/>
          </a:p>
        </p:txBody>
      </p:sp>
      <p:sp>
        <p:nvSpPr>
          <p:cNvPr id="4" name="Header Placeholder 3"/>
          <p:cNvSpPr>
            <a:spLocks noGrp="1"/>
          </p:cNvSpPr>
          <p:nvPr>
            <p:ph type="hdr" sz="quarter" idx="10"/>
          </p:nvPr>
        </p:nvSpPr>
        <p:spPr/>
        <p:txBody>
          <a:bodyPr/>
          <a:lstStyle/>
          <a:p>
            <a:r>
              <a:rPr lang="en-GB" smtClean="0"/>
              <a:t>World Health Organization</a:t>
            </a:r>
            <a:endParaRPr lang="en-GB"/>
          </a:p>
        </p:txBody>
      </p:sp>
      <p:sp>
        <p:nvSpPr>
          <p:cNvPr id="5" name="Date Placeholder 4"/>
          <p:cNvSpPr>
            <a:spLocks noGrp="1"/>
          </p:cNvSpPr>
          <p:nvPr>
            <p:ph type="dt" idx="11"/>
          </p:nvPr>
        </p:nvSpPr>
        <p:spPr/>
        <p:txBody>
          <a:bodyPr/>
          <a:lstStyle/>
          <a:p>
            <a:fld id="{7C78EFF6-1C7A-1B41-9FB6-FA05ED1163FA}" type="datetime3">
              <a:rPr lang="en-US" smtClean="0"/>
              <a:t>21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9</a:t>
            </a:fld>
            <a:endParaRPr lang="en-GB"/>
          </a:p>
        </p:txBody>
      </p:sp>
    </p:spTree>
    <p:extLst>
      <p:ext uri="{BB962C8B-B14F-4D97-AF65-F5344CB8AC3E}">
        <p14:creationId xmlns:p14="http://schemas.microsoft.com/office/powerpoint/2010/main" val="1100254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3" y="738188"/>
            <a:ext cx="6551612" cy="3686175"/>
          </a:xfrm>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smtClean="0"/>
              <a:t>World Health Organization</a:t>
            </a:r>
            <a:endParaRPr lang="en-GB"/>
          </a:p>
        </p:txBody>
      </p:sp>
      <p:sp>
        <p:nvSpPr>
          <p:cNvPr id="5" name="Date Placeholder 4"/>
          <p:cNvSpPr>
            <a:spLocks noGrp="1"/>
          </p:cNvSpPr>
          <p:nvPr>
            <p:ph type="dt" idx="11"/>
          </p:nvPr>
        </p:nvSpPr>
        <p:spPr/>
        <p:txBody>
          <a:bodyPr/>
          <a:lstStyle/>
          <a:p>
            <a:fld id="{688521D0-6D8D-5F4C-98B6-393057A34A83}" type="datetime3">
              <a:rPr lang="en-US" smtClean="0"/>
              <a:t>21 March 2018</a:t>
            </a:fld>
            <a:endParaRPr lang="en-GB"/>
          </a:p>
        </p:txBody>
      </p:sp>
      <p:sp>
        <p:nvSpPr>
          <p:cNvPr id="6" name="Slide Number Placeholder 5"/>
          <p:cNvSpPr>
            <a:spLocks noGrp="1"/>
          </p:cNvSpPr>
          <p:nvPr>
            <p:ph type="sldNum" sz="quarter" idx="12"/>
          </p:nvPr>
        </p:nvSpPr>
        <p:spPr/>
        <p:txBody>
          <a:bodyPr/>
          <a:lstStyle/>
          <a:p>
            <a:fld id="{884F9B21-8BD3-42DD-8AA9-025E42A3F726}" type="slidenum">
              <a:rPr lang="en-GB" smtClean="0"/>
              <a:pPr/>
              <a:t>11</a:t>
            </a:fld>
            <a:endParaRPr lang="en-GB"/>
          </a:p>
        </p:txBody>
      </p:sp>
    </p:spTree>
    <p:extLst>
      <p:ext uri="{BB962C8B-B14F-4D97-AF65-F5344CB8AC3E}">
        <p14:creationId xmlns:p14="http://schemas.microsoft.com/office/powerpoint/2010/main" val="30848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CDEA1B6-CD3D-482D-B923-9518ED6DC177}" type="datetime1">
              <a:rPr lang="en-US" smtClean="0"/>
              <a:t>3/21/2018</a:t>
            </a:fld>
            <a:endParaRPr lang="en-GB" dirty="0"/>
          </a:p>
        </p:txBody>
      </p:sp>
      <p:sp>
        <p:nvSpPr>
          <p:cNvPr id="8" name="Footer Placeholder 7"/>
          <p:cNvSpPr>
            <a:spLocks noGrp="1"/>
          </p:cNvSpPr>
          <p:nvPr>
            <p:ph type="ftr" sz="quarter" idx="11"/>
          </p:nvPr>
        </p:nvSpPr>
        <p:spPr/>
        <p:txBody>
          <a:bodyPr/>
          <a:lstStyle/>
          <a:p>
            <a:r>
              <a:rPr lang="en-GB" smtClean="0"/>
              <a:t>Dubai 2018</a:t>
            </a:r>
            <a:endParaRPr lang="en-GB" dirty="0"/>
          </a:p>
        </p:txBody>
      </p:sp>
      <p:sp>
        <p:nvSpPr>
          <p:cNvPr id="9" name="Slide Number Placeholder 8"/>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839682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7BF429F-2659-41C0-9E3A-8275BBF41B17}"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sp>
        <p:nvSpPr>
          <p:cNvPr id="6" name="Slide Number Placeholder 5"/>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3744136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7" y="13"/>
            <a:ext cx="2286000" cy="44944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 y="13"/>
            <a:ext cx="6727681" cy="44944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B9E5A11-6EA4-4EEC-B8E4-D3E2150D720A}"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sp>
        <p:nvSpPr>
          <p:cNvPr id="6" name="Slide Number Placeholder 5"/>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909135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19AD57-94E0-4E12-BE13-907A5A2B2AF5}" type="datetime1">
              <a:rPr lang="en-US" smtClean="0"/>
              <a:t>3/21/2018</a:t>
            </a:fld>
            <a:endParaRPr lang="en-GB" dirty="0"/>
          </a:p>
        </p:txBody>
      </p:sp>
      <p:sp>
        <p:nvSpPr>
          <p:cNvPr id="4" name="Footer Placeholder 3"/>
          <p:cNvSpPr>
            <a:spLocks noGrp="1"/>
          </p:cNvSpPr>
          <p:nvPr>
            <p:ph type="ftr" sz="quarter" idx="11"/>
          </p:nvPr>
        </p:nvSpPr>
        <p:spPr/>
        <p:txBody>
          <a:bodyPr/>
          <a:lstStyle/>
          <a:p>
            <a:r>
              <a:rPr lang="en-GB" smtClean="0"/>
              <a:t>Dubai 2018</a:t>
            </a:r>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59360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360005" y="1350006"/>
            <a:ext cx="8424001" cy="31779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360364" y="891008"/>
            <a:ext cx="6120000" cy="216694"/>
          </a:xfrm>
        </p:spPr>
        <p:txBody>
          <a:bodyPr lIns="13499" anchor="ctr">
            <a:normAutofit/>
          </a:bodyPr>
          <a:lstStyle>
            <a:lvl1pPr>
              <a:defRPr sz="12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7E6BB5CE-A4B0-47AF-BAF4-016C68C8CBD3}" type="datetime1">
              <a:rPr lang="en-US" noProof="0" smtClean="0"/>
              <a:t>3/21/2018</a:t>
            </a:fld>
            <a:endParaRPr lang="en-GB" noProof="0"/>
          </a:p>
        </p:txBody>
      </p:sp>
      <p:sp>
        <p:nvSpPr>
          <p:cNvPr id="5" name="Footer Placeholder 4"/>
          <p:cNvSpPr>
            <a:spLocks noGrp="1"/>
          </p:cNvSpPr>
          <p:nvPr>
            <p:ph type="ftr" sz="quarter" idx="15"/>
          </p:nvPr>
        </p:nvSpPr>
        <p:spPr bwMode="invGray"/>
        <p:txBody>
          <a:bodyPr/>
          <a:lstStyle/>
          <a:p>
            <a:r>
              <a:rPr lang="en-US" noProof="0" smtClean="0"/>
              <a:t>Dubai 2018</a:t>
            </a:r>
            <a:endParaRPr lang="en-GB" noProof="0"/>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360002" y="4720239"/>
            <a:ext cx="8419774" cy="156434"/>
          </a:xfrm>
        </p:spPr>
        <p:txBody>
          <a:bodyPr anchor="t">
            <a:normAutofit/>
          </a:bodyPr>
          <a:lstStyle>
            <a:lvl1pPr>
              <a:defRPr sz="6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359999" y="270005"/>
            <a:ext cx="6120000" cy="54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9233071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8858"/>
            <a:ext cx="9144000" cy="3111103"/>
          </a:xfrm>
          <a:prstGeom prst="rect">
            <a:avLst/>
          </a:prstGeom>
          <a:solidFill>
            <a:srgbClr val="2791D5"/>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rtl="0" fontAlgn="auto">
              <a:spcBef>
                <a:spcPts val="0"/>
              </a:spcBef>
              <a:spcAft>
                <a:spcPts val="0"/>
              </a:spcAft>
            </a:pPr>
            <a:endParaRPr lang="en-US" sz="1400" b="0" dirty="0">
              <a:solidFill>
                <a:srgbClr val="FFFFFF"/>
              </a:solidFill>
            </a:endParaRPr>
          </a:p>
        </p:txBody>
      </p:sp>
      <p:sp>
        <p:nvSpPr>
          <p:cNvPr id="2" name="Title 1"/>
          <p:cNvSpPr>
            <a:spLocks noGrp="1"/>
          </p:cNvSpPr>
          <p:nvPr>
            <p:ph type="ctrTitle"/>
          </p:nvPr>
        </p:nvSpPr>
        <p:spPr>
          <a:xfrm>
            <a:off x="1207294" y="844058"/>
            <a:ext cx="6858000" cy="1790700"/>
          </a:xfrm>
        </p:spPr>
        <p:txBody>
          <a:bodyPr anchor="b">
            <a:normAutofit/>
          </a:bodyPr>
          <a:lstStyle>
            <a:lvl1pPr algn="ctr">
              <a:defRPr sz="4100">
                <a:solidFill>
                  <a:schemeClr val="bg1"/>
                </a:solidFill>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143000" y="3352800"/>
            <a:ext cx="6858000" cy="590550"/>
          </a:xfrm>
        </p:spPr>
        <p:txBody>
          <a:bodyPr/>
          <a:lstStyle>
            <a:lvl1pPr marL="0" indent="0" algn="ctr">
              <a:buNone/>
              <a:defRPr sz="1800">
                <a:latin typeface="Helvetica" pitchFamily="2"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p:cNvPicPr>
            <a:picLocks/>
          </p:cNvPicPr>
          <p:nvPr userDrawn="1"/>
        </p:nvPicPr>
        <p:blipFill>
          <a:blip r:embed="rId2"/>
          <a:stretch>
            <a:fillRect/>
          </a:stretch>
        </p:blipFill>
        <p:spPr>
          <a:xfrm>
            <a:off x="8215310" y="4220429"/>
            <a:ext cx="891540" cy="891540"/>
          </a:xfrm>
          <a:prstGeom prst="rect">
            <a:avLst/>
          </a:prstGeom>
        </p:spPr>
      </p:pic>
      <p:pic>
        <p:nvPicPr>
          <p:cNvPr id="10" name="Picture 9"/>
          <p:cNvPicPr>
            <a:picLocks noChangeAspect="1"/>
          </p:cNvPicPr>
          <p:nvPr userDrawn="1"/>
        </p:nvPicPr>
        <p:blipFill>
          <a:blip r:embed="rId3"/>
          <a:stretch>
            <a:fillRect/>
          </a:stretch>
        </p:blipFill>
        <p:spPr>
          <a:xfrm>
            <a:off x="90651" y="4537357"/>
            <a:ext cx="3239087" cy="548640"/>
          </a:xfrm>
          <a:prstGeom prst="rect">
            <a:avLst/>
          </a:prstGeom>
        </p:spPr>
      </p:pic>
    </p:spTree>
    <p:extLst>
      <p:ext uri="{BB962C8B-B14F-4D97-AF65-F5344CB8AC3E}">
        <p14:creationId xmlns:p14="http://schemas.microsoft.com/office/powerpoint/2010/main" val="1709991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1800">
                <a:latin typeface="Helvetica" pitchFamily="2" charset="0"/>
              </a:defRPr>
            </a:lvl1pPr>
            <a:lvl2pPr>
              <a:defRPr sz="1500">
                <a:latin typeface="Helvetica" pitchFamily="2" charset="0"/>
              </a:defRPr>
            </a:lvl2pPr>
            <a:lvl3pPr>
              <a:defRPr sz="1400">
                <a:latin typeface="Helvetica" pitchFamily="2" charset="0"/>
              </a:defRPr>
            </a:lvl3pPr>
            <a:lvl4pPr>
              <a:defRPr sz="12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a:spLocks noChangeArrowheads="1"/>
          </p:cNvSpPr>
          <p:nvPr userDrawn="1"/>
        </p:nvSpPr>
        <p:spPr bwMode="auto">
          <a:xfrm>
            <a:off x="0" y="342921"/>
            <a:ext cx="9144000" cy="508397"/>
          </a:xfrm>
          <a:prstGeom prst="rect">
            <a:avLst/>
          </a:prstGeom>
          <a:solidFill>
            <a:srgbClr val="2791D5"/>
          </a:solidFill>
          <a:ln>
            <a:noFill/>
          </a:ln>
        </p:spPr>
        <p:txBody>
          <a:bodyPr lIns="91420" tIns="45710" rIns="91420" bIns="45710">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rtl="0" fontAlgn="auto">
              <a:lnSpc>
                <a:spcPct val="100000"/>
              </a:lnSpc>
              <a:spcBef>
                <a:spcPct val="0"/>
              </a:spcBef>
              <a:spcAft>
                <a:spcPts val="0"/>
              </a:spcAft>
              <a:buFontTx/>
              <a:buNone/>
            </a:pPr>
            <a:r>
              <a:rPr lang="en-US" altLang="en-US" sz="2700" b="0" dirty="0">
                <a:solidFill>
                  <a:srgbClr val="FFFFFF"/>
                </a:solidFill>
                <a:latin typeface="Helvetica" pitchFamily="2" charset="0"/>
                <a:ea typeface="Tw Cen MT Condensed" charset="0"/>
                <a:cs typeface="Tw Cen MT Condensed" charset="0"/>
              </a:rPr>
              <a:t> </a:t>
            </a:r>
          </a:p>
        </p:txBody>
      </p:sp>
      <p:pic>
        <p:nvPicPr>
          <p:cNvPr id="8" name="Picture 7"/>
          <p:cNvPicPr>
            <a:picLocks/>
          </p:cNvPicPr>
          <p:nvPr userDrawn="1"/>
        </p:nvPicPr>
        <p:blipFill>
          <a:blip r:embed="rId2"/>
          <a:stretch>
            <a:fillRect/>
          </a:stretch>
        </p:blipFill>
        <p:spPr>
          <a:xfrm>
            <a:off x="4229100" y="4457700"/>
            <a:ext cx="685800" cy="685800"/>
          </a:xfrm>
          <a:prstGeom prst="rect">
            <a:avLst/>
          </a:prstGeom>
        </p:spPr>
      </p:pic>
      <p:sp>
        <p:nvSpPr>
          <p:cNvPr id="2" name="Title 1">
            <a:extLst>
              <a:ext uri="{FF2B5EF4-FFF2-40B4-BE49-F238E27FC236}">
                <a16:creationId xmlns="" xmlns:a16="http://schemas.microsoft.com/office/drawing/2014/main" id="{EE085EB7-F78A-1244-A0BC-7855F012DDB5}"/>
              </a:ext>
            </a:extLst>
          </p:cNvPr>
          <p:cNvSpPr>
            <a:spLocks noGrp="1"/>
          </p:cNvSpPr>
          <p:nvPr>
            <p:ph type="title"/>
          </p:nvPr>
        </p:nvSpPr>
        <p:spPr>
          <a:xfrm>
            <a:off x="628650" y="273844"/>
            <a:ext cx="7886700" cy="660559"/>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424604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363" y="1369219"/>
            <a:ext cx="4376487" cy="3659981"/>
          </a:xfrm>
        </p:spPr>
        <p:txBody>
          <a:bodyPr>
            <a:normAutofit/>
          </a:bodyPr>
          <a:lstStyle>
            <a:lvl1pPr>
              <a:defRPr sz="1800">
                <a:latin typeface="Helvetica" pitchFamily="2" charset="0"/>
              </a:defRPr>
            </a:lvl1pPr>
            <a:lvl2pPr>
              <a:defRPr sz="1500">
                <a:latin typeface="Helvetica" pitchFamily="2" charset="0"/>
              </a:defRPr>
            </a:lvl2pPr>
            <a:lvl3pPr>
              <a:defRPr sz="1400">
                <a:latin typeface="Helvetica" pitchFamily="2" charset="0"/>
              </a:defRPr>
            </a:lvl3pPr>
            <a:lvl4pPr>
              <a:defRPr sz="12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4376488" cy="3659981"/>
          </a:xfrm>
        </p:spPr>
        <p:txBody>
          <a:bodyPr>
            <a:normAutofit/>
          </a:bodyPr>
          <a:lstStyle>
            <a:lvl1pPr>
              <a:defRPr sz="1800">
                <a:latin typeface="Helvetica" pitchFamily="2" charset="0"/>
              </a:defRPr>
            </a:lvl1pPr>
            <a:lvl2pPr>
              <a:defRPr sz="1500">
                <a:latin typeface="Helvetica" pitchFamily="2" charset="0"/>
              </a:defRPr>
            </a:lvl2pPr>
            <a:lvl3pPr>
              <a:defRPr sz="1400">
                <a:latin typeface="Helvetica" pitchFamily="2" charset="0"/>
              </a:defRPr>
            </a:lvl3pPr>
            <a:lvl4pPr>
              <a:defRPr sz="1200">
                <a:latin typeface="Helvetica" pitchFamily="2" charset="0"/>
              </a:defRPr>
            </a:lvl4pPr>
            <a:lvl5pPr>
              <a:defRPr sz="120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 xmlns:a16="http://schemas.microsoft.com/office/drawing/2014/main" id="{0244E63B-96AC-B74E-BEB8-E3F747D99CAB}"/>
              </a:ext>
            </a:extLst>
          </p:cNvPr>
          <p:cNvPicPr>
            <a:picLocks/>
          </p:cNvPicPr>
          <p:nvPr userDrawn="1"/>
        </p:nvPicPr>
        <p:blipFill>
          <a:blip r:embed="rId2"/>
          <a:stretch>
            <a:fillRect/>
          </a:stretch>
        </p:blipFill>
        <p:spPr>
          <a:xfrm>
            <a:off x="4229100" y="4457700"/>
            <a:ext cx="685800" cy="685800"/>
          </a:xfrm>
          <a:prstGeom prst="rect">
            <a:avLst/>
          </a:prstGeom>
        </p:spPr>
      </p:pic>
      <p:sp>
        <p:nvSpPr>
          <p:cNvPr id="9" name="TextBox 8">
            <a:extLst>
              <a:ext uri="{FF2B5EF4-FFF2-40B4-BE49-F238E27FC236}">
                <a16:creationId xmlns="" xmlns:a16="http://schemas.microsoft.com/office/drawing/2014/main" id="{888CAAD0-F821-2242-BC2D-41A7673EAFDC}"/>
              </a:ext>
            </a:extLst>
          </p:cNvPr>
          <p:cNvSpPr txBox="1">
            <a:spLocks noChangeArrowheads="1"/>
          </p:cNvSpPr>
          <p:nvPr userDrawn="1"/>
        </p:nvSpPr>
        <p:spPr bwMode="auto">
          <a:xfrm>
            <a:off x="0" y="342921"/>
            <a:ext cx="9144000" cy="508397"/>
          </a:xfrm>
          <a:prstGeom prst="rect">
            <a:avLst/>
          </a:prstGeom>
          <a:solidFill>
            <a:srgbClr val="2791D5"/>
          </a:solidFill>
          <a:ln>
            <a:noFill/>
          </a:ln>
        </p:spPr>
        <p:txBody>
          <a:bodyPr lIns="91420" tIns="45710" rIns="91420" bIns="45710">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rtl="0" fontAlgn="auto">
              <a:lnSpc>
                <a:spcPct val="100000"/>
              </a:lnSpc>
              <a:spcBef>
                <a:spcPct val="0"/>
              </a:spcBef>
              <a:spcAft>
                <a:spcPts val="0"/>
              </a:spcAft>
              <a:buFontTx/>
              <a:buNone/>
            </a:pPr>
            <a:r>
              <a:rPr lang="en-US" altLang="en-US" sz="2700" b="0" dirty="0">
                <a:solidFill>
                  <a:srgbClr val="FFFFFF"/>
                </a:solidFill>
                <a:latin typeface="Helvetica" pitchFamily="2" charset="0"/>
                <a:ea typeface="Tw Cen MT Condensed" charset="0"/>
                <a:cs typeface="Tw Cen MT Condensed" charset="0"/>
              </a:rPr>
              <a:t> </a:t>
            </a:r>
          </a:p>
        </p:txBody>
      </p:sp>
      <p:sp>
        <p:nvSpPr>
          <p:cNvPr id="7" name="Title 1">
            <a:extLst>
              <a:ext uri="{FF2B5EF4-FFF2-40B4-BE49-F238E27FC236}">
                <a16:creationId xmlns="" xmlns:a16="http://schemas.microsoft.com/office/drawing/2014/main" id="{1ADB4337-DCCC-3143-9F74-AC5FFFCF7633}"/>
              </a:ext>
            </a:extLst>
          </p:cNvPr>
          <p:cNvSpPr>
            <a:spLocks noGrp="1"/>
          </p:cNvSpPr>
          <p:nvPr>
            <p:ph type="title"/>
          </p:nvPr>
        </p:nvSpPr>
        <p:spPr>
          <a:xfrm>
            <a:off x="628650" y="273844"/>
            <a:ext cx="7886700" cy="660559"/>
          </a:xfrm>
        </p:spPr>
        <p:txBody>
          <a:bodyPr/>
          <a:lstStyle>
            <a:lvl1pPr algn="ctr">
              <a:defRPr>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67092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5B65BCB6-59B5-9E4E-B5D6-74B46533CF57}"/>
              </a:ext>
            </a:extLst>
          </p:cNvPr>
          <p:cNvPicPr>
            <a:picLocks/>
          </p:cNvPicPr>
          <p:nvPr userDrawn="1"/>
        </p:nvPicPr>
        <p:blipFill>
          <a:blip r:embed="rId2"/>
          <a:stretch>
            <a:fillRect/>
          </a:stretch>
        </p:blipFill>
        <p:spPr>
          <a:xfrm>
            <a:off x="8215310" y="4220429"/>
            <a:ext cx="891540" cy="891540"/>
          </a:xfrm>
          <a:prstGeom prst="rect">
            <a:avLst/>
          </a:prstGeom>
        </p:spPr>
      </p:pic>
      <p:pic>
        <p:nvPicPr>
          <p:cNvPr id="10" name="Picture 9">
            <a:extLst>
              <a:ext uri="{FF2B5EF4-FFF2-40B4-BE49-F238E27FC236}">
                <a16:creationId xmlns="" xmlns:a16="http://schemas.microsoft.com/office/drawing/2014/main" id="{EC152F15-4B6A-C14F-B4CF-81D3C1D3CC42}"/>
              </a:ext>
            </a:extLst>
          </p:cNvPr>
          <p:cNvPicPr>
            <a:picLocks noChangeAspect="1"/>
          </p:cNvPicPr>
          <p:nvPr userDrawn="1"/>
        </p:nvPicPr>
        <p:blipFill>
          <a:blip r:embed="rId3"/>
          <a:stretch>
            <a:fillRect/>
          </a:stretch>
        </p:blipFill>
        <p:spPr>
          <a:xfrm>
            <a:off x="90651" y="4537357"/>
            <a:ext cx="3239087" cy="548640"/>
          </a:xfrm>
          <a:prstGeom prst="rect">
            <a:avLst/>
          </a:prstGeom>
        </p:spPr>
      </p:pic>
      <p:sp>
        <p:nvSpPr>
          <p:cNvPr id="6" name="TextBox 5">
            <a:extLst>
              <a:ext uri="{FF2B5EF4-FFF2-40B4-BE49-F238E27FC236}">
                <a16:creationId xmlns="" xmlns:a16="http://schemas.microsoft.com/office/drawing/2014/main" id="{DF32D1D4-4195-314D-9969-89AA32F543DC}"/>
              </a:ext>
            </a:extLst>
          </p:cNvPr>
          <p:cNvSpPr txBox="1">
            <a:spLocks noChangeArrowheads="1"/>
          </p:cNvSpPr>
          <p:nvPr userDrawn="1"/>
        </p:nvSpPr>
        <p:spPr bwMode="auto">
          <a:xfrm>
            <a:off x="0" y="2038798"/>
            <a:ext cx="9143999" cy="1260000"/>
          </a:xfrm>
          <a:prstGeom prst="rect">
            <a:avLst/>
          </a:prstGeom>
          <a:solidFill>
            <a:srgbClr val="2791D5"/>
          </a:solidFill>
          <a:ln>
            <a:noFill/>
          </a:ln>
        </p:spPr>
        <p:txBody>
          <a:bodyPr wrap="square" lIns="91420" tIns="45710" rIns="91420" bIns="45710">
            <a:spAutoFit/>
          </a:bodyPr>
          <a:lstStyle>
            <a:lvl1pPr defTabSz="608013">
              <a:lnSpc>
                <a:spcPct val="90000"/>
              </a:lnSpc>
              <a:spcBef>
                <a:spcPts val="1000"/>
              </a:spcBef>
              <a:buFont typeface="Arial" charset="0"/>
              <a:buChar char="•"/>
              <a:defRPr sz="2800">
                <a:solidFill>
                  <a:schemeClr val="tx1"/>
                </a:solidFill>
                <a:latin typeface="Calibri" charset="0"/>
              </a:defRPr>
            </a:lvl1pPr>
            <a:lvl2pPr marL="742950" indent="-285750" defTabSz="608013">
              <a:lnSpc>
                <a:spcPct val="90000"/>
              </a:lnSpc>
              <a:spcBef>
                <a:spcPts val="500"/>
              </a:spcBef>
              <a:buFont typeface="Arial" charset="0"/>
              <a:buChar char="•"/>
              <a:defRPr sz="2400">
                <a:solidFill>
                  <a:schemeClr val="tx1"/>
                </a:solidFill>
                <a:latin typeface="Calibri" charset="0"/>
              </a:defRPr>
            </a:lvl2pPr>
            <a:lvl3pPr marL="1143000" indent="-228600" defTabSz="608013">
              <a:lnSpc>
                <a:spcPct val="90000"/>
              </a:lnSpc>
              <a:spcBef>
                <a:spcPts val="500"/>
              </a:spcBef>
              <a:buFont typeface="Arial" charset="0"/>
              <a:buChar char="•"/>
              <a:defRPr sz="2000">
                <a:solidFill>
                  <a:schemeClr val="tx1"/>
                </a:solidFill>
                <a:latin typeface="Calibri" charset="0"/>
              </a:defRPr>
            </a:lvl3pPr>
            <a:lvl4pPr marL="1600200" indent="-228600" defTabSz="608013">
              <a:lnSpc>
                <a:spcPct val="90000"/>
              </a:lnSpc>
              <a:spcBef>
                <a:spcPts val="500"/>
              </a:spcBef>
              <a:buFont typeface="Arial" charset="0"/>
              <a:buChar char="•"/>
              <a:defRPr>
                <a:solidFill>
                  <a:schemeClr val="tx1"/>
                </a:solidFill>
                <a:latin typeface="Calibri" charset="0"/>
              </a:defRPr>
            </a:lvl4pPr>
            <a:lvl5pPr marL="2057400" indent="-228600" defTabSz="608013">
              <a:lnSpc>
                <a:spcPct val="90000"/>
              </a:lnSpc>
              <a:spcBef>
                <a:spcPts val="500"/>
              </a:spcBef>
              <a:buFont typeface="Arial" charset="0"/>
              <a:buChar char="•"/>
              <a:defRPr>
                <a:solidFill>
                  <a:schemeClr val="tx1"/>
                </a:solidFill>
                <a:latin typeface="Calibri" charset="0"/>
              </a:defRPr>
            </a:lvl5pPr>
            <a:lvl6pPr marL="25146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608013"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rtl="0" fontAlgn="auto">
              <a:lnSpc>
                <a:spcPct val="100000"/>
              </a:lnSpc>
              <a:spcBef>
                <a:spcPct val="0"/>
              </a:spcBef>
              <a:spcAft>
                <a:spcPts val="0"/>
              </a:spcAft>
              <a:buFontTx/>
              <a:buNone/>
            </a:pPr>
            <a:r>
              <a:rPr lang="en-US" altLang="en-US" sz="2700" b="0" dirty="0">
                <a:solidFill>
                  <a:srgbClr val="FFFFFF"/>
                </a:solidFill>
                <a:latin typeface="Helvetica" pitchFamily="2" charset="0"/>
                <a:ea typeface="Tw Cen MT Condensed" charset="0"/>
                <a:cs typeface="Tw Cen MT Condensed" charset="0"/>
              </a:rPr>
              <a:t> </a:t>
            </a:r>
          </a:p>
        </p:txBody>
      </p:sp>
    </p:spTree>
    <p:extLst>
      <p:ext uri="{BB962C8B-B14F-4D97-AF65-F5344CB8AC3E}">
        <p14:creationId xmlns:p14="http://schemas.microsoft.com/office/powerpoint/2010/main" val="11762010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2" y="3305546"/>
            <a:ext cx="7772943" cy="1021573"/>
          </a:xfrm>
        </p:spPr>
        <p:txBody>
          <a:bodyPr anchor="t"/>
          <a:lstStyle>
            <a:lvl1pPr algn="l">
              <a:defRPr sz="34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722182" y="2180295"/>
            <a:ext cx="7772943" cy="1125242"/>
          </a:xfrm>
        </p:spPr>
        <p:txBody>
          <a:bodyPr anchor="b"/>
          <a:lstStyle>
            <a:lvl1pPr marL="0" indent="0">
              <a:buNone/>
              <a:defRPr sz="1700"/>
            </a:lvl1pPr>
            <a:lvl2pPr marL="390922" indent="0">
              <a:buNone/>
              <a:defRPr sz="1500"/>
            </a:lvl2pPr>
            <a:lvl3pPr marL="781842" indent="0">
              <a:buNone/>
              <a:defRPr sz="1400"/>
            </a:lvl3pPr>
            <a:lvl4pPr marL="1172764" indent="0">
              <a:buNone/>
              <a:defRPr sz="1200"/>
            </a:lvl4pPr>
            <a:lvl5pPr marL="1563685" indent="0">
              <a:buNone/>
              <a:defRPr sz="1200"/>
            </a:lvl5pPr>
            <a:lvl6pPr marL="1954607" indent="0">
              <a:buNone/>
              <a:defRPr sz="1200"/>
            </a:lvl6pPr>
            <a:lvl7pPr marL="2345528" indent="0">
              <a:buNone/>
              <a:defRPr sz="1200"/>
            </a:lvl7pPr>
            <a:lvl8pPr marL="2736451" indent="0">
              <a:buNone/>
              <a:defRPr sz="1200"/>
            </a:lvl8pPr>
            <a:lvl9pPr marL="3127371" indent="0">
              <a:buNone/>
              <a:defRPr sz="12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9F76B7-A4D0-4604-8C0B-BDD446D74814}"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sp>
        <p:nvSpPr>
          <p:cNvPr id="6" name="Slide Number Placeholder 5"/>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0422465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47F790-C046-4A76-B966-5AD344FF96F7}" type="datetime1">
              <a:rPr lang="en-US" smtClean="0"/>
              <a:t>3/21/2018</a:t>
            </a:fld>
            <a:endParaRPr lang="en-GB" dirty="0"/>
          </a:p>
        </p:txBody>
      </p:sp>
      <p:sp>
        <p:nvSpPr>
          <p:cNvPr id="4" name="Footer Placeholder 3"/>
          <p:cNvSpPr>
            <a:spLocks noGrp="1"/>
          </p:cNvSpPr>
          <p:nvPr>
            <p:ph type="ftr" sz="quarter" idx="11"/>
          </p:nvPr>
        </p:nvSpPr>
        <p:spPr/>
        <p:txBody>
          <a:bodyPr/>
          <a:lstStyle/>
          <a:p>
            <a:r>
              <a:rPr lang="en-GB" smtClean="0"/>
              <a:t>Dubai 2018</a:t>
            </a:r>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4240956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42541" y="1035612"/>
            <a:ext cx="4080591" cy="3458876"/>
          </a:xfrm>
        </p:spPr>
        <p:txBody>
          <a:bodyPr/>
          <a:lstStyle>
            <a:lvl1pPr>
              <a:defRPr sz="24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3452" y="1035612"/>
            <a:ext cx="4080591" cy="3458876"/>
          </a:xfrm>
        </p:spPr>
        <p:txBody>
          <a:bodyPr/>
          <a:lstStyle>
            <a:lvl1pPr>
              <a:defRPr sz="2400"/>
            </a:lvl1pPr>
            <a:lvl2pPr>
              <a:defRPr sz="21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2A4045F-1B8A-4FB6-A620-931C37CEC4E3}" type="datetime1">
              <a:rPr lang="en-US" smtClean="0"/>
              <a:t>3/21/2018</a:t>
            </a:fld>
            <a:endParaRPr lang="en-GB" dirty="0"/>
          </a:p>
        </p:txBody>
      </p:sp>
      <p:sp>
        <p:nvSpPr>
          <p:cNvPr id="6" name="Footer Placeholder 5"/>
          <p:cNvSpPr>
            <a:spLocks noGrp="1"/>
          </p:cNvSpPr>
          <p:nvPr>
            <p:ph type="ftr" sz="quarter" idx="11"/>
          </p:nvPr>
        </p:nvSpPr>
        <p:spPr/>
        <p:txBody>
          <a:bodyPr/>
          <a:lstStyle/>
          <a:p>
            <a:r>
              <a:rPr lang="en-GB" smtClean="0"/>
              <a:t>Dubai 2018</a:t>
            </a:r>
            <a:endParaRPr lang="en-GB" dirty="0"/>
          </a:p>
        </p:txBody>
      </p:sp>
      <p:sp>
        <p:nvSpPr>
          <p:cNvPr id="7" name="Slide Number Placeholder 6"/>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099615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80" y="206271"/>
            <a:ext cx="8229057" cy="85743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473" y="1151159"/>
            <a:ext cx="4039867" cy="479470"/>
          </a:xfrm>
        </p:spPr>
        <p:txBody>
          <a:bodyPr anchor="b"/>
          <a:lstStyle>
            <a:lvl1pPr marL="0" indent="0">
              <a:buNone/>
              <a:defRPr sz="2100" b="1"/>
            </a:lvl1pPr>
            <a:lvl2pPr marL="390922" indent="0">
              <a:buNone/>
              <a:defRPr sz="1700" b="1"/>
            </a:lvl2pPr>
            <a:lvl3pPr marL="781842" indent="0">
              <a:buNone/>
              <a:defRPr sz="1500" b="1"/>
            </a:lvl3pPr>
            <a:lvl4pPr marL="1172764" indent="0">
              <a:buNone/>
              <a:defRPr sz="1400" b="1"/>
            </a:lvl4pPr>
            <a:lvl5pPr marL="1563685" indent="0">
              <a:buNone/>
              <a:defRPr sz="1400" b="1"/>
            </a:lvl5pPr>
            <a:lvl6pPr marL="1954607" indent="0">
              <a:buNone/>
              <a:defRPr sz="1400" b="1"/>
            </a:lvl6pPr>
            <a:lvl7pPr marL="2345528" indent="0">
              <a:buNone/>
              <a:defRPr sz="1400" b="1"/>
            </a:lvl7pPr>
            <a:lvl8pPr marL="2736451" indent="0">
              <a:buNone/>
              <a:defRPr sz="1400" b="1"/>
            </a:lvl8pPr>
            <a:lvl9pPr marL="3127371"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3" y="1630629"/>
            <a:ext cx="4039867" cy="2964289"/>
          </a:xfrm>
        </p:spPr>
        <p:txBody>
          <a:bodyPr/>
          <a:lstStyle>
            <a:lvl1pPr>
              <a:defRPr sz="21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305" y="1151159"/>
            <a:ext cx="4041225" cy="479470"/>
          </a:xfrm>
        </p:spPr>
        <p:txBody>
          <a:bodyPr anchor="b"/>
          <a:lstStyle>
            <a:lvl1pPr marL="0" indent="0">
              <a:buNone/>
              <a:defRPr sz="2100" b="1"/>
            </a:lvl1pPr>
            <a:lvl2pPr marL="390922" indent="0">
              <a:buNone/>
              <a:defRPr sz="1700" b="1"/>
            </a:lvl2pPr>
            <a:lvl3pPr marL="781842" indent="0">
              <a:buNone/>
              <a:defRPr sz="1500" b="1"/>
            </a:lvl3pPr>
            <a:lvl4pPr marL="1172764" indent="0">
              <a:buNone/>
              <a:defRPr sz="1400" b="1"/>
            </a:lvl4pPr>
            <a:lvl5pPr marL="1563685" indent="0">
              <a:buNone/>
              <a:defRPr sz="1400" b="1"/>
            </a:lvl5pPr>
            <a:lvl6pPr marL="1954607" indent="0">
              <a:buNone/>
              <a:defRPr sz="1400" b="1"/>
            </a:lvl6pPr>
            <a:lvl7pPr marL="2345528" indent="0">
              <a:buNone/>
              <a:defRPr sz="1400" b="1"/>
            </a:lvl7pPr>
            <a:lvl8pPr marL="2736451" indent="0">
              <a:buNone/>
              <a:defRPr sz="1400" b="1"/>
            </a:lvl8pPr>
            <a:lvl9pPr marL="3127371"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305" y="1630629"/>
            <a:ext cx="4041225" cy="2964289"/>
          </a:xfrm>
        </p:spPr>
        <p:txBody>
          <a:bodyPr/>
          <a:lstStyle>
            <a:lvl1pPr>
              <a:defRPr sz="21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6D19B06-9907-4F52-BDC7-E98E94F74154}" type="datetime1">
              <a:rPr lang="en-US" smtClean="0"/>
              <a:t>3/21/2018</a:t>
            </a:fld>
            <a:endParaRPr lang="en-GB" dirty="0"/>
          </a:p>
        </p:txBody>
      </p:sp>
      <p:sp>
        <p:nvSpPr>
          <p:cNvPr id="8" name="Footer Placeholder 7"/>
          <p:cNvSpPr>
            <a:spLocks noGrp="1"/>
          </p:cNvSpPr>
          <p:nvPr>
            <p:ph type="ftr" sz="quarter" idx="11"/>
          </p:nvPr>
        </p:nvSpPr>
        <p:spPr/>
        <p:txBody>
          <a:bodyPr/>
          <a:lstStyle/>
          <a:p>
            <a:r>
              <a:rPr lang="en-GB" smtClean="0"/>
              <a:t>Dubai 2018</a:t>
            </a:r>
            <a:endParaRPr lang="en-GB" dirty="0"/>
          </a:p>
        </p:txBody>
      </p:sp>
      <p:sp>
        <p:nvSpPr>
          <p:cNvPr id="9" name="Slide Number Placeholder 8"/>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95100632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FC6DEA7-BEA5-400B-9D9C-C57ED4520766}" type="datetime1">
              <a:rPr lang="en-US" smtClean="0"/>
              <a:t>3/21/2018</a:t>
            </a:fld>
            <a:endParaRPr lang="en-GB" dirty="0"/>
          </a:p>
        </p:txBody>
      </p:sp>
      <p:sp>
        <p:nvSpPr>
          <p:cNvPr id="4" name="Footer Placeholder 3"/>
          <p:cNvSpPr>
            <a:spLocks noGrp="1"/>
          </p:cNvSpPr>
          <p:nvPr>
            <p:ph type="ftr" sz="quarter" idx="11"/>
          </p:nvPr>
        </p:nvSpPr>
        <p:spPr/>
        <p:txBody>
          <a:bodyPr/>
          <a:lstStyle/>
          <a:p>
            <a:r>
              <a:rPr lang="en-GB" smtClean="0"/>
              <a:t>Dubai 2018</a:t>
            </a:r>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252707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400"/>
            </a:lvl1pPr>
          </a:lstStyle>
          <a:p>
            <a:fld id="{3FD4EDD0-C6DD-46E2-97ED-41E44570AC73}" type="datetime1">
              <a:rPr lang="en-US" smtClean="0"/>
              <a:t>3/21/2018</a:t>
            </a:fld>
            <a:endParaRPr lang="en-GB" dirty="0"/>
          </a:p>
        </p:txBody>
      </p:sp>
      <p:sp>
        <p:nvSpPr>
          <p:cNvPr id="3" name="Footer Placeholder 2"/>
          <p:cNvSpPr>
            <a:spLocks noGrp="1"/>
          </p:cNvSpPr>
          <p:nvPr>
            <p:ph type="ftr" sz="quarter" idx="11"/>
          </p:nvPr>
        </p:nvSpPr>
        <p:spPr/>
        <p:txBody>
          <a:bodyPr/>
          <a:lstStyle>
            <a:lvl1pPr>
              <a:defRPr sz="1400"/>
            </a:lvl1pPr>
          </a:lstStyle>
          <a:p>
            <a:r>
              <a:rPr lang="en-GB" smtClean="0"/>
              <a:t>Dubai 2018</a:t>
            </a:r>
            <a:endParaRPr lang="en-GB" dirty="0"/>
          </a:p>
        </p:txBody>
      </p:sp>
      <p:sp>
        <p:nvSpPr>
          <p:cNvPr id="4" name="Slide Number Placeholder 3"/>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0955032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2" y="205191"/>
            <a:ext cx="3008181" cy="871469"/>
          </a:xfrm>
        </p:spPr>
        <p:txBody>
          <a:bodyPr anchor="b"/>
          <a:lstStyle>
            <a:lvl1pPr algn="l">
              <a:defRPr sz="1700" b="1"/>
            </a:lvl1pPr>
          </a:lstStyle>
          <a:p>
            <a:r>
              <a:rPr lang="en-US" smtClean="0"/>
              <a:t>Click to edit Master title style</a:t>
            </a:r>
            <a:endParaRPr lang="en-GB"/>
          </a:p>
        </p:txBody>
      </p:sp>
      <p:sp>
        <p:nvSpPr>
          <p:cNvPr id="3" name="Content Placeholder 2"/>
          <p:cNvSpPr>
            <a:spLocks noGrp="1"/>
          </p:cNvSpPr>
          <p:nvPr>
            <p:ph idx="1"/>
          </p:nvPr>
        </p:nvSpPr>
        <p:spPr>
          <a:xfrm>
            <a:off x="3575611" y="205179"/>
            <a:ext cx="5110921" cy="4389739"/>
          </a:xfrm>
        </p:spPr>
        <p:txBody>
          <a:bodyPr/>
          <a:lstStyle>
            <a:lvl1pPr>
              <a:defRPr sz="27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472" y="1076649"/>
            <a:ext cx="3008181" cy="3518270"/>
          </a:xfrm>
        </p:spPr>
        <p:txBody>
          <a:bodyPr/>
          <a:lstStyle>
            <a:lvl1pPr marL="0" indent="0">
              <a:buNone/>
              <a:defRPr sz="1200"/>
            </a:lvl1pPr>
            <a:lvl2pPr marL="390922" indent="0">
              <a:buNone/>
              <a:defRPr sz="1000"/>
            </a:lvl2pPr>
            <a:lvl3pPr marL="781842" indent="0">
              <a:buNone/>
              <a:defRPr sz="900"/>
            </a:lvl3pPr>
            <a:lvl4pPr marL="1172764" indent="0">
              <a:buNone/>
              <a:defRPr sz="800"/>
            </a:lvl4pPr>
            <a:lvl5pPr marL="1563685" indent="0">
              <a:buNone/>
              <a:defRPr sz="800"/>
            </a:lvl5pPr>
            <a:lvl6pPr marL="1954607" indent="0">
              <a:buNone/>
              <a:defRPr sz="800"/>
            </a:lvl6pPr>
            <a:lvl7pPr marL="2345528" indent="0">
              <a:buNone/>
              <a:defRPr sz="800"/>
            </a:lvl7pPr>
            <a:lvl8pPr marL="2736451" indent="0">
              <a:buNone/>
              <a:defRPr sz="800"/>
            </a:lvl8pPr>
            <a:lvl9pPr marL="312737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BA2AAB-4596-4054-AA45-54CC906451C4}" type="datetime1">
              <a:rPr lang="en-US" smtClean="0"/>
              <a:t>3/21/2018</a:t>
            </a:fld>
            <a:endParaRPr lang="en-GB" dirty="0"/>
          </a:p>
        </p:txBody>
      </p:sp>
      <p:sp>
        <p:nvSpPr>
          <p:cNvPr id="6" name="Footer Placeholder 5"/>
          <p:cNvSpPr>
            <a:spLocks noGrp="1"/>
          </p:cNvSpPr>
          <p:nvPr>
            <p:ph type="ftr" sz="quarter" idx="11"/>
          </p:nvPr>
        </p:nvSpPr>
        <p:spPr/>
        <p:txBody>
          <a:bodyPr/>
          <a:lstStyle/>
          <a:p>
            <a:r>
              <a:rPr lang="en-GB" smtClean="0"/>
              <a:t>Dubai 2018</a:t>
            </a:r>
            <a:endParaRPr lang="en-GB" dirty="0"/>
          </a:p>
        </p:txBody>
      </p:sp>
      <p:sp>
        <p:nvSpPr>
          <p:cNvPr id="7" name="Slide Number Placeholder 6"/>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2178831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4" y="3600355"/>
            <a:ext cx="5486943" cy="425475"/>
          </a:xfrm>
        </p:spPr>
        <p:txBody>
          <a:bodyPr anchor="b"/>
          <a:lstStyle>
            <a:lvl1pPr algn="l">
              <a:defRPr sz="1700" b="1"/>
            </a:lvl1pPr>
          </a:lstStyle>
          <a:p>
            <a:r>
              <a:rPr lang="en-US" smtClean="0"/>
              <a:t>Click to edit Master title style</a:t>
            </a:r>
            <a:endParaRPr lang="en-GB"/>
          </a:p>
        </p:txBody>
      </p:sp>
      <p:sp>
        <p:nvSpPr>
          <p:cNvPr id="3" name="Picture Placeholder 2"/>
          <p:cNvSpPr>
            <a:spLocks noGrp="1"/>
          </p:cNvSpPr>
          <p:nvPr>
            <p:ph type="pic" idx="1"/>
          </p:nvPr>
        </p:nvSpPr>
        <p:spPr>
          <a:xfrm>
            <a:off x="1791884" y="460032"/>
            <a:ext cx="5486943" cy="3085236"/>
          </a:xfrm>
        </p:spPr>
        <p:txBody>
          <a:bodyPr/>
          <a:lstStyle>
            <a:lvl1pPr marL="0" indent="0">
              <a:buNone/>
              <a:defRPr sz="2700"/>
            </a:lvl1pPr>
            <a:lvl2pPr marL="390922" indent="0">
              <a:buNone/>
              <a:defRPr sz="2400"/>
            </a:lvl2pPr>
            <a:lvl3pPr marL="781842" indent="0">
              <a:buNone/>
              <a:defRPr sz="2100"/>
            </a:lvl3pPr>
            <a:lvl4pPr marL="1172764" indent="0">
              <a:buNone/>
              <a:defRPr sz="1700"/>
            </a:lvl4pPr>
            <a:lvl5pPr marL="1563685" indent="0">
              <a:buNone/>
              <a:defRPr sz="1700"/>
            </a:lvl5pPr>
            <a:lvl6pPr marL="1954607" indent="0">
              <a:buNone/>
              <a:defRPr sz="1700"/>
            </a:lvl6pPr>
            <a:lvl7pPr marL="2345528" indent="0">
              <a:buNone/>
              <a:defRPr sz="1700"/>
            </a:lvl7pPr>
            <a:lvl8pPr marL="2736451" indent="0">
              <a:buNone/>
              <a:defRPr sz="1700"/>
            </a:lvl8pPr>
            <a:lvl9pPr marL="3127371" indent="0">
              <a:buNone/>
              <a:defRPr sz="1700"/>
            </a:lvl9pPr>
          </a:lstStyle>
          <a:p>
            <a:r>
              <a:rPr lang="en-US" smtClean="0"/>
              <a:t>Drag picture to placeholder or click icon to add</a:t>
            </a:r>
            <a:endParaRPr lang="en-GB"/>
          </a:p>
        </p:txBody>
      </p:sp>
      <p:sp>
        <p:nvSpPr>
          <p:cNvPr id="4" name="Text Placeholder 3"/>
          <p:cNvSpPr>
            <a:spLocks noGrp="1"/>
          </p:cNvSpPr>
          <p:nvPr>
            <p:ph type="body" sz="half" idx="2"/>
          </p:nvPr>
        </p:nvSpPr>
        <p:spPr>
          <a:xfrm>
            <a:off x="1791884" y="4025830"/>
            <a:ext cx="5486943" cy="603657"/>
          </a:xfrm>
        </p:spPr>
        <p:txBody>
          <a:bodyPr/>
          <a:lstStyle>
            <a:lvl1pPr marL="0" indent="0">
              <a:buNone/>
              <a:defRPr sz="1200"/>
            </a:lvl1pPr>
            <a:lvl2pPr marL="390922" indent="0">
              <a:buNone/>
              <a:defRPr sz="1000"/>
            </a:lvl2pPr>
            <a:lvl3pPr marL="781842" indent="0">
              <a:buNone/>
              <a:defRPr sz="900"/>
            </a:lvl3pPr>
            <a:lvl4pPr marL="1172764" indent="0">
              <a:buNone/>
              <a:defRPr sz="800"/>
            </a:lvl4pPr>
            <a:lvl5pPr marL="1563685" indent="0">
              <a:buNone/>
              <a:defRPr sz="800"/>
            </a:lvl5pPr>
            <a:lvl6pPr marL="1954607" indent="0">
              <a:buNone/>
              <a:defRPr sz="800"/>
            </a:lvl6pPr>
            <a:lvl7pPr marL="2345528" indent="0">
              <a:buNone/>
              <a:defRPr sz="800"/>
            </a:lvl7pPr>
            <a:lvl8pPr marL="2736451" indent="0">
              <a:buNone/>
              <a:defRPr sz="800"/>
            </a:lvl8pPr>
            <a:lvl9pPr marL="3127371"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CB99A-EB0B-4D57-A3AE-E8B83946C25B}" type="datetime1">
              <a:rPr lang="en-US" smtClean="0"/>
              <a:t>3/21/2018</a:t>
            </a:fld>
            <a:endParaRPr lang="en-GB" dirty="0"/>
          </a:p>
        </p:txBody>
      </p:sp>
      <p:sp>
        <p:nvSpPr>
          <p:cNvPr id="6" name="Footer Placeholder 5"/>
          <p:cNvSpPr>
            <a:spLocks noGrp="1"/>
          </p:cNvSpPr>
          <p:nvPr>
            <p:ph type="ftr" sz="quarter" idx="11"/>
          </p:nvPr>
        </p:nvSpPr>
        <p:spPr/>
        <p:txBody>
          <a:bodyPr/>
          <a:lstStyle/>
          <a:p>
            <a:r>
              <a:rPr lang="en-GB" smtClean="0"/>
              <a:t>Dubai 2018</a:t>
            </a:r>
            <a:endParaRPr lang="en-GB" dirty="0"/>
          </a:p>
        </p:txBody>
      </p:sp>
      <p:sp>
        <p:nvSpPr>
          <p:cNvPr id="7" name="Slide Number Placeholder 6"/>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5332294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2" y="0"/>
            <a:ext cx="9144000" cy="928702"/>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GB" smtClean="0"/>
          </a:p>
        </p:txBody>
      </p:sp>
      <p:sp>
        <p:nvSpPr>
          <p:cNvPr id="7172" name="Rectangle 4"/>
          <p:cNvSpPr>
            <a:spLocks noGrp="1" noChangeArrowheads="1"/>
          </p:cNvSpPr>
          <p:nvPr>
            <p:ph type="body" idx="1"/>
          </p:nvPr>
        </p:nvSpPr>
        <p:spPr bwMode="auto">
          <a:xfrm>
            <a:off x="442540" y="1035612"/>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p:txBody>
      </p:sp>
      <p:sp>
        <p:nvSpPr>
          <p:cNvPr id="7174" name="Line 6"/>
          <p:cNvSpPr>
            <a:spLocks noChangeShapeType="1"/>
          </p:cNvSpPr>
          <p:nvPr/>
        </p:nvSpPr>
        <p:spPr bwMode="auto">
          <a:xfrm>
            <a:off x="2"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62197" tIns="31099" rIns="62197" bIns="31099"/>
          <a:lstStyle/>
          <a:p>
            <a:endParaRPr lang="en-GB" sz="3300"/>
          </a:p>
        </p:txBody>
      </p:sp>
      <p:sp>
        <p:nvSpPr>
          <p:cNvPr id="7180" name="Rectangle 12"/>
          <p:cNvSpPr>
            <a:spLocks noChangeArrowheads="1"/>
          </p:cNvSpPr>
          <p:nvPr/>
        </p:nvSpPr>
        <p:spPr bwMode="auto">
          <a:xfrm>
            <a:off x="2" y="4521584"/>
            <a:ext cx="9144000" cy="631734"/>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97" tIns="31099" rIns="62197" bIns="31099" anchor="ctr"/>
          <a:lstStyle/>
          <a:p>
            <a:endParaRPr lang="en-GB" sz="3300"/>
          </a:p>
        </p:txBody>
      </p:sp>
      <p:sp>
        <p:nvSpPr>
          <p:cNvPr id="7181" name="Rectangle 13"/>
          <p:cNvSpPr>
            <a:spLocks noChangeArrowheads="1"/>
          </p:cNvSpPr>
          <p:nvPr/>
        </p:nvSpPr>
        <p:spPr bwMode="auto">
          <a:xfrm>
            <a:off x="840290" y="4724504"/>
            <a:ext cx="4247561" cy="32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891790" rtl="0"/>
            <a:endParaRPr lang="en-GB" sz="1200" dirty="0">
              <a:solidFill>
                <a:srgbClr val="96CCEE"/>
              </a:solidFill>
              <a:latin typeface="Arial Narrow" pitchFamily="34" charset="0"/>
            </a:endParaRPr>
          </a:p>
        </p:txBody>
      </p:sp>
      <p:sp>
        <p:nvSpPr>
          <p:cNvPr id="7182" name="Rectangle 14"/>
          <p:cNvSpPr>
            <a:spLocks noChangeArrowheads="1"/>
          </p:cNvSpPr>
          <p:nvPr/>
        </p:nvSpPr>
        <p:spPr bwMode="auto">
          <a:xfrm>
            <a:off x="242313" y="4732429"/>
            <a:ext cx="355661" cy="24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891790" rtl="0"/>
            <a:fld id="{A06DD0DE-F84F-4878-ADBB-C26B67C0F29D}" type="slidenum">
              <a:rPr lang="ar-SA" sz="1500">
                <a:solidFill>
                  <a:schemeClr val="bg1"/>
                </a:solidFill>
                <a:latin typeface="Arial Narrow" pitchFamily="34" charset="0"/>
              </a:rPr>
              <a:pPr algn="r" defTabSz="891790" rtl="0"/>
              <a:t>‹#›</a:t>
            </a:fld>
            <a:r>
              <a:rPr lang="en-GB" sz="1500" dirty="0">
                <a:solidFill>
                  <a:srgbClr val="72BBE8"/>
                </a:solidFill>
                <a:latin typeface="Arial Narrow" pitchFamily="34" charset="0"/>
              </a:rPr>
              <a:t> </a:t>
            </a:r>
            <a:r>
              <a:rPr lang="en-US" sz="2100" baseline="14000" dirty="0">
                <a:solidFill>
                  <a:schemeClr val="bg1"/>
                </a:solidFill>
                <a:latin typeface="Arial Narrow" pitchFamily="34" charset="0"/>
              </a:rPr>
              <a:t>|</a:t>
            </a:r>
          </a:p>
        </p:txBody>
      </p:sp>
      <p:pic>
        <p:nvPicPr>
          <p:cNvPr id="7185" name="Picture 17" descr="WHO-EN-white-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55792" y="4521584"/>
            <a:ext cx="1830741" cy="58511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2"/>
          </p:nvPr>
        </p:nvSpPr>
        <p:spPr>
          <a:xfrm>
            <a:off x="840284" y="4708666"/>
            <a:ext cx="1751152" cy="241895"/>
          </a:xfrm>
          <a:prstGeom prst="rect">
            <a:avLst/>
          </a:prstGeom>
        </p:spPr>
        <p:txBody>
          <a:bodyPr vert="horz" lIns="62197" tIns="31099" rIns="62197" bIns="31099" rtlCol="0" anchor="ctr"/>
          <a:lstStyle>
            <a:lvl1pPr algn="l">
              <a:defRPr sz="1400">
                <a:solidFill>
                  <a:schemeClr val="bg1"/>
                </a:solidFill>
              </a:defRPr>
            </a:lvl1pPr>
          </a:lstStyle>
          <a:p>
            <a:fld id="{7D47F790-C046-4A76-B966-5AD344FF96F7}" type="datetime1">
              <a:rPr lang="en-US" smtClean="0"/>
              <a:t>3/21/2018</a:t>
            </a:fld>
            <a:endParaRPr lang="en-GB" dirty="0"/>
          </a:p>
        </p:txBody>
      </p:sp>
      <p:sp>
        <p:nvSpPr>
          <p:cNvPr id="3" name="Footer Placeholder 2"/>
          <p:cNvSpPr>
            <a:spLocks noGrp="1"/>
          </p:cNvSpPr>
          <p:nvPr>
            <p:ph type="ftr" sz="quarter" idx="3"/>
          </p:nvPr>
        </p:nvSpPr>
        <p:spPr>
          <a:xfrm>
            <a:off x="3123570" y="4708672"/>
            <a:ext cx="2896867" cy="273211"/>
          </a:xfrm>
          <a:prstGeom prst="rect">
            <a:avLst/>
          </a:prstGeom>
        </p:spPr>
        <p:txBody>
          <a:bodyPr vert="horz" lIns="62197" tIns="31099" rIns="62197" bIns="31099" rtlCol="0" anchor="ctr"/>
          <a:lstStyle>
            <a:lvl1pPr algn="ctr">
              <a:defRPr sz="1400">
                <a:solidFill>
                  <a:schemeClr val="bg1"/>
                </a:solidFill>
              </a:defRPr>
            </a:lvl1pPr>
          </a:lstStyle>
          <a:p>
            <a:r>
              <a:rPr lang="en-GB" smtClean="0"/>
              <a:t>Dubai 2018</a:t>
            </a:r>
            <a:endParaRPr lang="en-GB" dirty="0"/>
          </a:p>
        </p:txBody>
      </p:sp>
      <p:sp>
        <p:nvSpPr>
          <p:cNvPr id="4" name="Slide Number Placeholder 3"/>
          <p:cNvSpPr>
            <a:spLocks noGrp="1"/>
          </p:cNvSpPr>
          <p:nvPr>
            <p:ph type="sldNum" sz="quarter" idx="4"/>
          </p:nvPr>
        </p:nvSpPr>
        <p:spPr>
          <a:xfrm>
            <a:off x="6552569" y="4767712"/>
            <a:ext cx="2133962" cy="273211"/>
          </a:xfrm>
          <a:prstGeom prst="rect">
            <a:avLst/>
          </a:prstGeom>
        </p:spPr>
        <p:txBody>
          <a:bodyPr vert="horz" lIns="62197" tIns="31099" rIns="62197" bIns="31099" rtlCol="0" anchor="ctr"/>
          <a:lstStyle>
            <a:lvl1pPr algn="r">
              <a:defRPr sz="1000">
                <a:solidFill>
                  <a:schemeClr val="tx1">
                    <a:tint val="75000"/>
                  </a:schemeClr>
                </a:solidFill>
              </a:defRPr>
            </a:lvl1pPr>
          </a:lstStyle>
          <a:p>
            <a:endParaRPr lang="en-GB" dirty="0"/>
          </a:p>
        </p:txBody>
      </p:sp>
    </p:spTree>
    <p:extLst>
      <p:ext uri="{BB962C8B-B14F-4D97-AF65-F5344CB8AC3E}">
        <p14:creationId xmlns:p14="http://schemas.microsoft.com/office/powerpoint/2010/main" val="16392575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92"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sldNum="0" hdr="0"/>
  <p:txStyles>
    <p:titleStyle>
      <a:lvl1pPr algn="ctr" defTabSz="891790" rtl="0" eaLnBrk="1" fontAlgn="base" hangingPunct="1">
        <a:spcBef>
          <a:spcPct val="0"/>
        </a:spcBef>
        <a:spcAft>
          <a:spcPct val="0"/>
        </a:spcAft>
        <a:defRPr sz="3400" b="1">
          <a:solidFill>
            <a:srgbClr val="000066"/>
          </a:solidFill>
          <a:latin typeface="+mj-lt"/>
          <a:ea typeface="+mj-ea"/>
          <a:cs typeface="+mj-cs"/>
        </a:defRPr>
      </a:lvl1pPr>
      <a:lvl2pPr algn="ctr" defTabSz="891790" rtl="0" eaLnBrk="1" fontAlgn="base" hangingPunct="1">
        <a:spcBef>
          <a:spcPct val="0"/>
        </a:spcBef>
        <a:spcAft>
          <a:spcPct val="0"/>
        </a:spcAft>
        <a:defRPr sz="3400" b="1">
          <a:solidFill>
            <a:srgbClr val="000066"/>
          </a:solidFill>
          <a:latin typeface="Arial" pitchFamily="34" charset="0"/>
          <a:cs typeface="Arial" pitchFamily="34" charset="0"/>
        </a:defRPr>
      </a:lvl2pPr>
      <a:lvl3pPr algn="ctr" defTabSz="891790" rtl="0" eaLnBrk="1" fontAlgn="base" hangingPunct="1">
        <a:spcBef>
          <a:spcPct val="0"/>
        </a:spcBef>
        <a:spcAft>
          <a:spcPct val="0"/>
        </a:spcAft>
        <a:defRPr sz="3400" b="1">
          <a:solidFill>
            <a:srgbClr val="000066"/>
          </a:solidFill>
          <a:latin typeface="Arial" pitchFamily="34" charset="0"/>
          <a:cs typeface="Arial" pitchFamily="34" charset="0"/>
        </a:defRPr>
      </a:lvl3pPr>
      <a:lvl4pPr algn="ctr" defTabSz="891790" rtl="0" eaLnBrk="1" fontAlgn="base" hangingPunct="1">
        <a:spcBef>
          <a:spcPct val="0"/>
        </a:spcBef>
        <a:spcAft>
          <a:spcPct val="0"/>
        </a:spcAft>
        <a:defRPr sz="3400" b="1">
          <a:solidFill>
            <a:srgbClr val="000066"/>
          </a:solidFill>
          <a:latin typeface="Arial" pitchFamily="34" charset="0"/>
          <a:cs typeface="Arial" pitchFamily="34" charset="0"/>
        </a:defRPr>
      </a:lvl4pPr>
      <a:lvl5pPr algn="ctr" defTabSz="891790" rtl="0" eaLnBrk="1" fontAlgn="base" hangingPunct="1">
        <a:spcBef>
          <a:spcPct val="0"/>
        </a:spcBef>
        <a:spcAft>
          <a:spcPct val="0"/>
        </a:spcAft>
        <a:defRPr sz="3400" b="1">
          <a:solidFill>
            <a:srgbClr val="000066"/>
          </a:solidFill>
          <a:latin typeface="Arial" pitchFamily="34" charset="0"/>
          <a:cs typeface="Arial" pitchFamily="34" charset="0"/>
        </a:defRPr>
      </a:lvl5pPr>
      <a:lvl6pPr marL="390922" algn="ctr" defTabSz="891790" rtl="0" eaLnBrk="1" fontAlgn="base" hangingPunct="1">
        <a:spcBef>
          <a:spcPct val="0"/>
        </a:spcBef>
        <a:spcAft>
          <a:spcPct val="0"/>
        </a:spcAft>
        <a:defRPr sz="3400" b="1">
          <a:solidFill>
            <a:srgbClr val="000066"/>
          </a:solidFill>
          <a:latin typeface="Arial" pitchFamily="34" charset="0"/>
          <a:cs typeface="Arial" pitchFamily="34" charset="0"/>
        </a:defRPr>
      </a:lvl6pPr>
      <a:lvl7pPr marL="781842" algn="ctr" defTabSz="891790" rtl="0" eaLnBrk="1" fontAlgn="base" hangingPunct="1">
        <a:spcBef>
          <a:spcPct val="0"/>
        </a:spcBef>
        <a:spcAft>
          <a:spcPct val="0"/>
        </a:spcAft>
        <a:defRPr sz="3400" b="1">
          <a:solidFill>
            <a:srgbClr val="000066"/>
          </a:solidFill>
          <a:latin typeface="Arial" pitchFamily="34" charset="0"/>
          <a:cs typeface="Arial" pitchFamily="34" charset="0"/>
        </a:defRPr>
      </a:lvl7pPr>
      <a:lvl8pPr marL="1172764" algn="ctr" defTabSz="891790" rtl="0" eaLnBrk="1" fontAlgn="base" hangingPunct="1">
        <a:spcBef>
          <a:spcPct val="0"/>
        </a:spcBef>
        <a:spcAft>
          <a:spcPct val="0"/>
        </a:spcAft>
        <a:defRPr sz="3400" b="1">
          <a:solidFill>
            <a:srgbClr val="000066"/>
          </a:solidFill>
          <a:latin typeface="Arial" pitchFamily="34" charset="0"/>
          <a:cs typeface="Arial" pitchFamily="34" charset="0"/>
        </a:defRPr>
      </a:lvl8pPr>
      <a:lvl9pPr marL="1563685" algn="ctr" defTabSz="891790" rtl="0" eaLnBrk="1" fontAlgn="base" hangingPunct="1">
        <a:spcBef>
          <a:spcPct val="0"/>
        </a:spcBef>
        <a:spcAft>
          <a:spcPct val="0"/>
        </a:spcAft>
        <a:defRPr sz="3400" b="1">
          <a:solidFill>
            <a:srgbClr val="000066"/>
          </a:solidFill>
          <a:latin typeface="Arial" pitchFamily="34" charset="0"/>
          <a:cs typeface="Arial" pitchFamily="34" charset="0"/>
        </a:defRPr>
      </a:lvl9pPr>
    </p:titleStyle>
    <p:bodyStyle>
      <a:lvl1pPr marL="333912" indent="-333912" algn="l" defTabSz="891790" rtl="0" eaLnBrk="1" fontAlgn="base" hangingPunct="1">
        <a:spcBef>
          <a:spcPct val="80000"/>
        </a:spcBef>
        <a:spcAft>
          <a:spcPct val="0"/>
        </a:spcAft>
        <a:buClr>
          <a:srgbClr val="1E7FB8"/>
        </a:buClr>
        <a:buFont typeface="Wingdings" pitchFamily="2" charset="2"/>
        <a:buChar char="l"/>
        <a:defRPr sz="2400">
          <a:solidFill>
            <a:srgbClr val="000066"/>
          </a:solidFill>
          <a:latin typeface="+mn-lt"/>
          <a:ea typeface="+mn-ea"/>
          <a:cs typeface="+mn-cs"/>
        </a:defRPr>
      </a:lvl1pPr>
      <a:lvl2pPr marL="785915" indent="-275547" algn="l" defTabSz="891790" rtl="0" eaLnBrk="1" fontAlgn="base" hangingPunct="1">
        <a:spcBef>
          <a:spcPct val="20000"/>
        </a:spcBef>
        <a:spcAft>
          <a:spcPct val="0"/>
        </a:spcAft>
        <a:buClr>
          <a:srgbClr val="1E7FB8"/>
        </a:buClr>
        <a:buFont typeface="Arial" pitchFamily="34" charset="0"/>
        <a:buChar char="–"/>
        <a:defRPr sz="2100">
          <a:solidFill>
            <a:srgbClr val="000066"/>
          </a:solidFill>
          <a:latin typeface="+mn-lt"/>
          <a:cs typeface="+mn-cs"/>
        </a:defRPr>
      </a:lvl2pPr>
      <a:lvl3pPr marL="1225703" indent="-263329" algn="l" defTabSz="891790" rtl="0" eaLnBrk="1" fontAlgn="base" hangingPunct="1">
        <a:spcBef>
          <a:spcPct val="20000"/>
        </a:spcBef>
        <a:spcAft>
          <a:spcPct val="0"/>
        </a:spcAft>
        <a:buClr>
          <a:srgbClr val="1E7FB8"/>
        </a:buClr>
        <a:buChar char="•"/>
        <a:defRPr sz="2100">
          <a:solidFill>
            <a:srgbClr val="000066"/>
          </a:solidFill>
          <a:latin typeface="Arial Narrow" pitchFamily="34" charset="0"/>
          <a:cs typeface="+mn-cs"/>
        </a:defRPr>
      </a:lvl3pPr>
      <a:lvl4pPr marL="1623411" indent="-221251" algn="l" defTabSz="891790" rtl="0" eaLnBrk="1" fontAlgn="base" hangingPunct="1">
        <a:spcBef>
          <a:spcPct val="20000"/>
        </a:spcBef>
        <a:spcAft>
          <a:spcPct val="0"/>
        </a:spcAft>
        <a:buClr>
          <a:srgbClr val="1E7FB8"/>
        </a:buClr>
        <a:buChar char="–"/>
        <a:defRPr sz="2100">
          <a:solidFill>
            <a:srgbClr val="000066"/>
          </a:solidFill>
          <a:latin typeface="Arial Narrow" pitchFamily="34" charset="0"/>
          <a:cs typeface="+mn-cs"/>
        </a:defRPr>
      </a:lvl4pPr>
      <a:lvl5pPr marL="1939677" indent="-141166" algn="r" defTabSz="891790" rtl="1" eaLnBrk="1" fontAlgn="base" hangingPunct="1">
        <a:spcBef>
          <a:spcPct val="20000"/>
        </a:spcBef>
        <a:spcAft>
          <a:spcPct val="0"/>
        </a:spcAft>
        <a:buChar char="»"/>
        <a:defRPr sz="2000">
          <a:solidFill>
            <a:srgbClr val="000066"/>
          </a:solidFill>
          <a:latin typeface="+mn-lt"/>
          <a:cs typeface="+mn-cs"/>
        </a:defRPr>
      </a:lvl5pPr>
      <a:lvl6pPr marL="2330598" indent="-141166" algn="r" defTabSz="891790" rtl="1" eaLnBrk="1" fontAlgn="base" hangingPunct="1">
        <a:spcBef>
          <a:spcPct val="20000"/>
        </a:spcBef>
        <a:spcAft>
          <a:spcPct val="0"/>
        </a:spcAft>
        <a:buChar char="»"/>
        <a:defRPr sz="2000">
          <a:solidFill>
            <a:srgbClr val="000066"/>
          </a:solidFill>
          <a:latin typeface="+mn-lt"/>
          <a:cs typeface="+mn-cs"/>
        </a:defRPr>
      </a:lvl6pPr>
      <a:lvl7pPr marL="2721519" indent="-141166" algn="r" defTabSz="891790" rtl="1" eaLnBrk="1" fontAlgn="base" hangingPunct="1">
        <a:spcBef>
          <a:spcPct val="20000"/>
        </a:spcBef>
        <a:spcAft>
          <a:spcPct val="0"/>
        </a:spcAft>
        <a:buChar char="»"/>
        <a:defRPr sz="2000">
          <a:solidFill>
            <a:srgbClr val="000066"/>
          </a:solidFill>
          <a:latin typeface="+mn-lt"/>
          <a:cs typeface="+mn-cs"/>
        </a:defRPr>
      </a:lvl7pPr>
      <a:lvl8pPr marL="3112440" indent="-141166" algn="r" defTabSz="891790" rtl="1" eaLnBrk="1" fontAlgn="base" hangingPunct="1">
        <a:spcBef>
          <a:spcPct val="20000"/>
        </a:spcBef>
        <a:spcAft>
          <a:spcPct val="0"/>
        </a:spcAft>
        <a:buChar char="»"/>
        <a:defRPr sz="2000">
          <a:solidFill>
            <a:srgbClr val="000066"/>
          </a:solidFill>
          <a:latin typeface="+mn-lt"/>
          <a:cs typeface="+mn-cs"/>
        </a:defRPr>
      </a:lvl8pPr>
      <a:lvl9pPr marL="3503363" indent="-141166" algn="r" defTabSz="891790" rtl="1" eaLnBrk="1" fontAlgn="base" hangingPunct="1">
        <a:spcBef>
          <a:spcPct val="20000"/>
        </a:spcBef>
        <a:spcAft>
          <a:spcPct val="0"/>
        </a:spcAft>
        <a:buChar char="»"/>
        <a:defRPr sz="2000">
          <a:solidFill>
            <a:srgbClr val="000066"/>
          </a:solidFill>
          <a:latin typeface="+mn-lt"/>
          <a:cs typeface="+mn-cs"/>
        </a:defRPr>
      </a:lvl9pPr>
    </p:bodyStyle>
    <p:otherStyle>
      <a:defPPr>
        <a:defRPr lang="en-US"/>
      </a:defPPr>
      <a:lvl1pPr marL="0" algn="l" defTabSz="781842" rtl="0" eaLnBrk="1" latinLnBrk="0" hangingPunct="1">
        <a:defRPr sz="1500" kern="1200">
          <a:solidFill>
            <a:schemeClr val="tx1"/>
          </a:solidFill>
          <a:latin typeface="+mn-lt"/>
          <a:ea typeface="+mn-ea"/>
          <a:cs typeface="+mn-cs"/>
        </a:defRPr>
      </a:lvl1pPr>
      <a:lvl2pPr marL="390922" algn="l" defTabSz="781842" rtl="0" eaLnBrk="1" latinLnBrk="0" hangingPunct="1">
        <a:defRPr sz="1500" kern="1200">
          <a:solidFill>
            <a:schemeClr val="tx1"/>
          </a:solidFill>
          <a:latin typeface="+mn-lt"/>
          <a:ea typeface="+mn-ea"/>
          <a:cs typeface="+mn-cs"/>
        </a:defRPr>
      </a:lvl2pPr>
      <a:lvl3pPr marL="781842" algn="l" defTabSz="781842" rtl="0" eaLnBrk="1" latinLnBrk="0" hangingPunct="1">
        <a:defRPr sz="1500" kern="1200">
          <a:solidFill>
            <a:schemeClr val="tx1"/>
          </a:solidFill>
          <a:latin typeface="+mn-lt"/>
          <a:ea typeface="+mn-ea"/>
          <a:cs typeface="+mn-cs"/>
        </a:defRPr>
      </a:lvl3pPr>
      <a:lvl4pPr marL="1172764" algn="l" defTabSz="781842" rtl="0" eaLnBrk="1" latinLnBrk="0" hangingPunct="1">
        <a:defRPr sz="1500" kern="1200">
          <a:solidFill>
            <a:schemeClr val="tx1"/>
          </a:solidFill>
          <a:latin typeface="+mn-lt"/>
          <a:ea typeface="+mn-ea"/>
          <a:cs typeface="+mn-cs"/>
        </a:defRPr>
      </a:lvl4pPr>
      <a:lvl5pPr marL="1563685" algn="l" defTabSz="781842" rtl="0" eaLnBrk="1" latinLnBrk="0" hangingPunct="1">
        <a:defRPr sz="1500" kern="1200">
          <a:solidFill>
            <a:schemeClr val="tx1"/>
          </a:solidFill>
          <a:latin typeface="+mn-lt"/>
          <a:ea typeface="+mn-ea"/>
          <a:cs typeface="+mn-cs"/>
        </a:defRPr>
      </a:lvl5pPr>
      <a:lvl6pPr marL="1954607" algn="l" defTabSz="781842" rtl="0" eaLnBrk="1" latinLnBrk="0" hangingPunct="1">
        <a:defRPr sz="1500" kern="1200">
          <a:solidFill>
            <a:schemeClr val="tx1"/>
          </a:solidFill>
          <a:latin typeface="+mn-lt"/>
          <a:ea typeface="+mn-ea"/>
          <a:cs typeface="+mn-cs"/>
        </a:defRPr>
      </a:lvl6pPr>
      <a:lvl7pPr marL="2345528" algn="l" defTabSz="781842" rtl="0" eaLnBrk="1" latinLnBrk="0" hangingPunct="1">
        <a:defRPr sz="1500" kern="1200">
          <a:solidFill>
            <a:schemeClr val="tx1"/>
          </a:solidFill>
          <a:latin typeface="+mn-lt"/>
          <a:ea typeface="+mn-ea"/>
          <a:cs typeface="+mn-cs"/>
        </a:defRPr>
      </a:lvl7pPr>
      <a:lvl8pPr marL="2736451" algn="l" defTabSz="781842" rtl="0" eaLnBrk="1" latinLnBrk="0" hangingPunct="1">
        <a:defRPr sz="1500" kern="1200">
          <a:solidFill>
            <a:schemeClr val="tx1"/>
          </a:solidFill>
          <a:latin typeface="+mn-lt"/>
          <a:ea typeface="+mn-ea"/>
          <a:cs typeface="+mn-cs"/>
        </a:defRPr>
      </a:lvl8pPr>
      <a:lvl9pPr marL="3127371" algn="l" defTabSz="781842"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rtl="0" fontAlgn="auto">
              <a:spcBef>
                <a:spcPts val="0"/>
              </a:spcBef>
              <a:spcAft>
                <a:spcPts val="0"/>
              </a:spcAft>
            </a:pPr>
            <a:fld id="{DDB25EA3-166A-3D42-B370-8C03BDD810FE}" type="datetimeFigureOut">
              <a:rPr lang="en-US" b="0" smtClean="0">
                <a:solidFill>
                  <a:srgbClr val="000000">
                    <a:tint val="75000"/>
                  </a:srgbClr>
                </a:solidFill>
                <a:latin typeface="Calibri" panose="020F0502020204030204"/>
                <a:cs typeface="+mn-cs"/>
              </a:rPr>
              <a:pPr defTabSz="685800" rtl="0" fontAlgn="auto">
                <a:spcBef>
                  <a:spcPts val="0"/>
                </a:spcBef>
                <a:spcAft>
                  <a:spcPts val="0"/>
                </a:spcAft>
              </a:pPr>
              <a:t>3/21/2018</a:t>
            </a:fld>
            <a:endParaRPr lang="en-US" b="0">
              <a:solidFill>
                <a:srgbClr val="000000">
                  <a:tint val="75000"/>
                </a:srgbClr>
              </a:solidFill>
              <a:latin typeface="Calibri" panose="020F0502020204030204"/>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rtl="0" fontAlgn="auto">
              <a:spcBef>
                <a:spcPts val="0"/>
              </a:spcBef>
              <a:spcAft>
                <a:spcPts val="0"/>
              </a:spcAft>
            </a:pPr>
            <a:endParaRPr lang="en-US" b="0">
              <a:solidFill>
                <a:srgbClr val="000000">
                  <a:tint val="75000"/>
                </a:srgbClr>
              </a:solidFill>
              <a:latin typeface="Calibri" panose="020F0502020204030204"/>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rtl="0" fontAlgn="auto">
              <a:spcBef>
                <a:spcPts val="0"/>
              </a:spcBef>
              <a:spcAft>
                <a:spcPts val="0"/>
              </a:spcAft>
            </a:pPr>
            <a:fld id="{B6BA78A7-1DA5-A841-A371-362AF01750C6}" type="slidenum">
              <a:rPr lang="en-US" b="0" smtClean="0">
                <a:solidFill>
                  <a:srgbClr val="000000">
                    <a:tint val="75000"/>
                  </a:srgbClr>
                </a:solidFill>
                <a:latin typeface="Calibri" panose="020F0502020204030204"/>
                <a:cs typeface="+mn-cs"/>
              </a:rPr>
              <a:pPr defTabSz="685800" rtl="0" fontAlgn="auto">
                <a:spcBef>
                  <a:spcPts val="0"/>
                </a:spcBef>
                <a:spcAft>
                  <a:spcPts val="0"/>
                </a:spcAft>
              </a:pPr>
              <a:t>‹#›</a:t>
            </a:fld>
            <a:endParaRPr lang="en-US" b="0">
              <a:solidFill>
                <a:srgbClr val="000000">
                  <a:tint val="75000"/>
                </a:srgbClr>
              </a:solidFill>
              <a:latin typeface="Calibri" panose="020F0502020204030204"/>
              <a:cs typeface="+mn-cs"/>
            </a:endParaRPr>
          </a:p>
        </p:txBody>
      </p:sp>
    </p:spTree>
    <p:extLst>
      <p:ext uri="{BB962C8B-B14F-4D97-AF65-F5344CB8AC3E}">
        <p14:creationId xmlns:p14="http://schemas.microsoft.com/office/powerpoint/2010/main" val="330901522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nul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7CC6"/>
        </a:solidFill>
        <a:effectLst/>
      </p:bgPr>
    </p:bg>
    <p:spTree>
      <p:nvGrpSpPr>
        <p:cNvPr id="1" name=""/>
        <p:cNvGrpSpPr/>
        <p:nvPr/>
      </p:nvGrpSpPr>
      <p:grpSpPr>
        <a:xfrm>
          <a:off x="0" y="0"/>
          <a:ext cx="0" cy="0"/>
          <a:chOff x="0" y="0"/>
          <a:chExt cx="0" cy="0"/>
        </a:xfrm>
      </p:grpSpPr>
      <p:sp>
        <p:nvSpPr>
          <p:cNvPr id="246791" name="Rectangle 7"/>
          <p:cNvSpPr>
            <a:spLocks noChangeArrowheads="1"/>
          </p:cNvSpPr>
          <p:nvPr/>
        </p:nvSpPr>
        <p:spPr bwMode="auto">
          <a:xfrm>
            <a:off x="-675" y="4086950"/>
            <a:ext cx="9144001" cy="2120994"/>
          </a:xfrm>
          <a:prstGeom prst="rect">
            <a:avLst/>
          </a:prstGeom>
          <a:solidFill>
            <a:srgbClr val="017CC6"/>
          </a:solidFill>
          <a:ln>
            <a:noFill/>
          </a:ln>
          <a:effectLst/>
          <a:extLst/>
        </p:spPr>
        <p:txBody>
          <a:bodyPr wrap="none" lIns="62197" tIns="31099" rIns="62197" bIns="31099" anchor="ctr"/>
          <a:lstStyle/>
          <a:p>
            <a:endParaRPr lang="en-GB" sz="3300"/>
          </a:p>
        </p:txBody>
      </p:sp>
      <p:sp>
        <p:nvSpPr>
          <p:cNvPr id="246792" name="Rectangle 8"/>
          <p:cNvSpPr>
            <a:spLocks noChangeArrowheads="1"/>
          </p:cNvSpPr>
          <p:nvPr/>
        </p:nvSpPr>
        <p:spPr bwMode="auto">
          <a:xfrm>
            <a:off x="-677" y="2573855"/>
            <a:ext cx="9144001" cy="977645"/>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a:r>
              <a:rPr lang="en-US" sz="1600" dirty="0">
                <a:solidFill>
                  <a:schemeClr val="bg1"/>
                </a:solidFill>
              </a:rPr>
              <a:t>Dr Walt Johnson </a:t>
            </a:r>
            <a:endParaRPr lang="en-GB" sz="700" dirty="0">
              <a:solidFill>
                <a:schemeClr val="bg1"/>
              </a:solidFill>
            </a:endParaRPr>
          </a:p>
          <a:p>
            <a:pPr algn="ctr"/>
            <a:r>
              <a:rPr lang="en-GB" sz="1600" dirty="0">
                <a:solidFill>
                  <a:schemeClr val="bg1"/>
                </a:solidFill>
              </a:rPr>
              <a:t>Lead, Emergency and Essential Surgical Care Programme</a:t>
            </a:r>
            <a:r>
              <a:rPr lang="en-GB" sz="4100" dirty="0">
                <a:solidFill>
                  <a:schemeClr val="bg1"/>
                </a:solidFill>
              </a:rPr>
              <a:t> </a:t>
            </a:r>
          </a:p>
        </p:txBody>
      </p:sp>
      <p:pic>
        <p:nvPicPr>
          <p:cNvPr id="2" name="Picture 1"/>
          <p:cNvPicPr>
            <a:picLocks noChangeAspect="1"/>
          </p:cNvPicPr>
          <p:nvPr/>
        </p:nvPicPr>
        <p:blipFill>
          <a:blip r:embed="rId3"/>
          <a:stretch>
            <a:fillRect/>
          </a:stretch>
        </p:blipFill>
        <p:spPr>
          <a:xfrm>
            <a:off x="2574922" y="3726218"/>
            <a:ext cx="3992805" cy="1337674"/>
          </a:xfrm>
          <a:prstGeom prst="rect">
            <a:avLst/>
          </a:prstGeom>
        </p:spPr>
      </p:pic>
      <p:sp>
        <p:nvSpPr>
          <p:cNvPr id="3" name="Title 2"/>
          <p:cNvSpPr>
            <a:spLocks noGrp="1"/>
          </p:cNvSpPr>
          <p:nvPr>
            <p:ph type="title"/>
          </p:nvPr>
        </p:nvSpPr>
        <p:spPr>
          <a:xfrm>
            <a:off x="675" y="314698"/>
            <a:ext cx="9143325" cy="1992567"/>
          </a:xfrm>
        </p:spPr>
        <p:txBody>
          <a:bodyPr/>
          <a:lstStyle/>
          <a:p>
            <a:pPr algn="ctr"/>
            <a:r>
              <a:rPr lang="en-GB" sz="4100" dirty="0" smtClean="0">
                <a:solidFill>
                  <a:schemeClr val="bg1"/>
                </a:solidFill>
              </a:rPr>
              <a:t>Surgical, OBSTETRIC AND ANAESTHESIA </a:t>
            </a:r>
            <a:br>
              <a:rPr lang="en-GB" sz="4100" dirty="0" smtClean="0">
                <a:solidFill>
                  <a:schemeClr val="bg1"/>
                </a:solidFill>
              </a:rPr>
            </a:br>
            <a:r>
              <a:rPr lang="en-GB" sz="4100" dirty="0" smtClean="0">
                <a:solidFill>
                  <a:schemeClr val="bg1"/>
                </a:solidFill>
              </a:rPr>
              <a:t>Planning Workshop</a:t>
            </a:r>
            <a:endParaRPr lang="en-GB" sz="4100" dirty="0"/>
          </a:p>
        </p:txBody>
      </p:sp>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National Surgical, Obstetric and Anaesthesia Plans</a:t>
            </a:r>
            <a:endParaRPr lang="en-GB"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8993" t="31409" r="19169" b="13610"/>
          <a:stretch/>
        </p:blipFill>
        <p:spPr>
          <a:xfrm>
            <a:off x="64470" y="1111598"/>
            <a:ext cx="8993117" cy="3226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Date Placeholder 2"/>
          <p:cNvSpPr>
            <a:spLocks noGrp="1"/>
          </p:cNvSpPr>
          <p:nvPr>
            <p:ph type="dt" sz="half" idx="10"/>
          </p:nvPr>
        </p:nvSpPr>
        <p:spPr/>
        <p:txBody>
          <a:bodyPr/>
          <a:lstStyle/>
          <a:p>
            <a:fld id="{29BA1DCA-E9EE-4431-A77C-CBB12C589BDE}" type="datetime1">
              <a:rPr lang="en-US" smtClean="0"/>
              <a:t>3/21/2018</a:t>
            </a:fld>
            <a:endParaRPr lang="en-GB" dirty="0"/>
          </a:p>
        </p:txBody>
      </p:sp>
      <p:sp>
        <p:nvSpPr>
          <p:cNvPr id="8" name="Footer Placeholder 7"/>
          <p:cNvSpPr>
            <a:spLocks noGrp="1"/>
          </p:cNvSpPr>
          <p:nvPr>
            <p:ph type="ftr" sz="quarter" idx="11"/>
          </p:nvPr>
        </p:nvSpPr>
        <p:spPr/>
        <p:txBody>
          <a:bodyPr/>
          <a:lstStyle/>
          <a:p>
            <a:r>
              <a:rPr lang="en-GB" smtClean="0"/>
              <a:t>Dubai 2018</a:t>
            </a:r>
            <a:endParaRPr lang="en-GB" dirty="0"/>
          </a:p>
        </p:txBody>
      </p:sp>
    </p:spTree>
    <p:extLst>
      <p:ext uri="{BB962C8B-B14F-4D97-AF65-F5344CB8AC3E}">
        <p14:creationId xmlns:p14="http://schemas.microsoft.com/office/powerpoint/2010/main" val="40942808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5738662" cy="928702"/>
          </a:xfrm>
        </p:spPr>
        <p:txBody>
          <a:bodyPr/>
          <a:lstStyle/>
          <a:p>
            <a:r>
              <a:rPr lang="en-US" dirty="0" smtClean="0"/>
              <a:t>Zambia</a:t>
            </a:r>
            <a:endParaRPr lang="en-US" dirty="0"/>
          </a:p>
        </p:txBody>
      </p:sp>
      <p:sp>
        <p:nvSpPr>
          <p:cNvPr id="5" name="Content Placeholder 4"/>
          <p:cNvSpPr>
            <a:spLocks noGrp="1"/>
          </p:cNvSpPr>
          <p:nvPr>
            <p:ph idx="1"/>
          </p:nvPr>
        </p:nvSpPr>
        <p:spPr/>
        <p:txBody>
          <a:bodyPr>
            <a:normAutofit fontScale="92500" lnSpcReduction="20000"/>
          </a:bodyPr>
          <a:lstStyle/>
          <a:p>
            <a:r>
              <a:rPr lang="en-GB" dirty="0" smtClean="0"/>
              <a:t>Produced with multiple stakeholders</a:t>
            </a:r>
          </a:p>
          <a:p>
            <a:pPr lvl="1"/>
            <a:r>
              <a:rPr lang="en-GB" dirty="0" smtClean="0"/>
              <a:t>Health ministry</a:t>
            </a:r>
          </a:p>
          <a:p>
            <a:pPr lvl="1"/>
            <a:r>
              <a:rPr lang="en-GB" dirty="0" smtClean="0"/>
              <a:t>Surgical Society of Zambia</a:t>
            </a:r>
          </a:p>
          <a:p>
            <a:pPr lvl="1"/>
            <a:r>
              <a:rPr lang="en-GB" dirty="0" smtClean="0"/>
              <a:t>DFID/THET/COSECSA</a:t>
            </a:r>
          </a:p>
          <a:p>
            <a:pPr lvl="1"/>
            <a:r>
              <a:rPr lang="en-GB" dirty="0" smtClean="0"/>
              <a:t>Universities</a:t>
            </a:r>
          </a:p>
          <a:p>
            <a:pPr lvl="2"/>
            <a:r>
              <a:rPr lang="en-GB" dirty="0" smtClean="0"/>
              <a:t>Medicine</a:t>
            </a:r>
          </a:p>
          <a:p>
            <a:pPr lvl="2"/>
            <a:r>
              <a:rPr lang="en-GB" dirty="0" smtClean="0"/>
              <a:t>Nursing </a:t>
            </a:r>
          </a:p>
          <a:p>
            <a:pPr lvl="2"/>
            <a:r>
              <a:rPr lang="en-GB" dirty="0" smtClean="0"/>
              <a:t>Anaesthesia </a:t>
            </a:r>
          </a:p>
          <a:p>
            <a:r>
              <a:rPr lang="en-GB" dirty="0" smtClean="0"/>
              <a:t>Included writing workshop</a:t>
            </a:r>
          </a:p>
          <a:p>
            <a:r>
              <a:rPr lang="en-GB" dirty="0" smtClean="0"/>
              <a:t>Fully costed/budgeted</a:t>
            </a:r>
          </a:p>
          <a:p>
            <a:endParaRPr lang="en-GB" dirty="0" smtClean="0"/>
          </a:p>
        </p:txBody>
      </p:sp>
      <p:sp>
        <p:nvSpPr>
          <p:cNvPr id="8" name="Date Placeholder 7"/>
          <p:cNvSpPr>
            <a:spLocks noGrp="1"/>
          </p:cNvSpPr>
          <p:nvPr>
            <p:ph type="dt" sz="half" idx="10"/>
          </p:nvPr>
        </p:nvSpPr>
        <p:spPr/>
        <p:txBody>
          <a:bodyPr/>
          <a:lstStyle/>
          <a:p>
            <a:fld id="{BEAC7C31-468B-4F96-90A3-35FCEF338D28}" type="datetime1">
              <a:rPr lang="en-US" smtClean="0"/>
              <a:t>3/21/2018</a:t>
            </a:fld>
            <a:endParaRPr lang="en-GB" dirty="0"/>
          </a:p>
        </p:txBody>
      </p:sp>
      <p:sp>
        <p:nvSpPr>
          <p:cNvPr id="9" name="Footer Placeholder 8"/>
          <p:cNvSpPr>
            <a:spLocks noGrp="1"/>
          </p:cNvSpPr>
          <p:nvPr>
            <p:ph type="ftr" sz="quarter" idx="11"/>
          </p:nvPr>
        </p:nvSpPr>
        <p:spPr/>
        <p:txBody>
          <a:bodyPr/>
          <a:lstStyle/>
          <a:p>
            <a:r>
              <a:rPr lang="en-GB" smtClean="0"/>
              <a:t>Dubai 2018</a:t>
            </a:r>
            <a:endParaRPr lang="en-GB" dirty="0"/>
          </a:p>
        </p:txBody>
      </p:sp>
      <p:pic>
        <p:nvPicPr>
          <p:cNvPr id="10" name="Picture 2" descr="canned from a Xerox Multifunction Printer.pd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82" r="1384" b="1569"/>
          <a:stretch/>
        </p:blipFill>
        <p:spPr bwMode="auto">
          <a:xfrm>
            <a:off x="5699634" y="167419"/>
            <a:ext cx="3068305" cy="4323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562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 y="1"/>
            <a:ext cx="5094866" cy="955558"/>
          </a:xfrm>
        </p:spPr>
        <p:txBody>
          <a:bodyPr/>
          <a:lstStyle/>
          <a:p>
            <a:r>
              <a:rPr lang="en-GB" dirty="0" smtClean="0"/>
              <a:t>Monograph</a:t>
            </a:r>
            <a:endParaRPr lang="en-GB" dirty="0"/>
          </a:p>
        </p:txBody>
      </p:sp>
      <p:sp>
        <p:nvSpPr>
          <p:cNvPr id="3" name="Content Placeholder 2"/>
          <p:cNvSpPr>
            <a:spLocks noGrp="1"/>
          </p:cNvSpPr>
          <p:nvPr>
            <p:ph idx="1"/>
          </p:nvPr>
        </p:nvSpPr>
        <p:spPr>
          <a:xfrm>
            <a:off x="212651" y="1027927"/>
            <a:ext cx="5190573" cy="3455274"/>
          </a:xfrm>
        </p:spPr>
        <p:txBody>
          <a:bodyPr>
            <a:normAutofit fontScale="92500" lnSpcReduction="10000"/>
          </a:bodyPr>
          <a:lstStyle/>
          <a:p>
            <a:r>
              <a:rPr lang="en-GB" dirty="0"/>
              <a:t>Case </a:t>
            </a:r>
            <a:r>
              <a:rPr lang="en-GB" dirty="0" smtClean="0"/>
              <a:t>Reports (</a:t>
            </a:r>
            <a:r>
              <a:rPr lang="en-GB" dirty="0" err="1" smtClean="0"/>
              <a:t>MoH</a:t>
            </a:r>
            <a:r>
              <a:rPr lang="en-GB" dirty="0" smtClean="0"/>
              <a:t>, EESC, PGSSC):</a:t>
            </a:r>
            <a:endParaRPr lang="en-GB" dirty="0"/>
          </a:p>
          <a:p>
            <a:pPr lvl="1"/>
            <a:r>
              <a:rPr lang="en-GB" dirty="0" smtClean="0"/>
              <a:t>Zambia</a:t>
            </a:r>
          </a:p>
          <a:p>
            <a:pPr lvl="1"/>
            <a:r>
              <a:rPr lang="en-GB" dirty="0" smtClean="0"/>
              <a:t>Ethiopia</a:t>
            </a:r>
          </a:p>
          <a:p>
            <a:pPr lvl="1"/>
            <a:r>
              <a:rPr lang="en-GB" dirty="0" smtClean="0"/>
              <a:t>Madagascar (Mercy Ships)</a:t>
            </a:r>
          </a:p>
          <a:p>
            <a:pPr lvl="1"/>
            <a:r>
              <a:rPr lang="en-GB" dirty="0" smtClean="0"/>
              <a:t>Uganda </a:t>
            </a:r>
          </a:p>
          <a:p>
            <a:pPr lvl="1"/>
            <a:r>
              <a:rPr lang="en-GB" dirty="0" smtClean="0"/>
              <a:t>South Pacific (RACS, PISA)</a:t>
            </a:r>
            <a:endParaRPr lang="en-GB" dirty="0"/>
          </a:p>
          <a:p>
            <a:pPr lvl="1"/>
            <a:r>
              <a:rPr lang="en-GB" dirty="0"/>
              <a:t>Viet </a:t>
            </a:r>
            <a:r>
              <a:rPr lang="en-GB" dirty="0" smtClean="0"/>
              <a:t>Nam (</a:t>
            </a:r>
            <a:r>
              <a:rPr lang="en-GB" dirty="0" err="1" smtClean="0"/>
              <a:t>OpSmile</a:t>
            </a:r>
            <a:r>
              <a:rPr lang="en-GB" dirty="0" smtClean="0"/>
              <a:t>)</a:t>
            </a:r>
            <a:endParaRPr lang="en-GB" dirty="0"/>
          </a:p>
          <a:p>
            <a:pPr lvl="1"/>
            <a:r>
              <a:rPr lang="en-GB" dirty="0" smtClean="0"/>
              <a:t>Brazil</a:t>
            </a:r>
            <a:endParaRPr lang="en-GB" dirty="0"/>
          </a:p>
          <a:p>
            <a:pPr lvl="1"/>
            <a:r>
              <a:rPr lang="en-GB" dirty="0" smtClean="0"/>
              <a:t>India (ARSI)</a:t>
            </a:r>
          </a:p>
          <a:p>
            <a:pPr marL="0" indent="0">
              <a:buNone/>
            </a:pPr>
            <a:r>
              <a:rPr lang="en-GB" sz="1700" b="1" dirty="0"/>
              <a:t>http://www.who.int/surgery/publications/scss/en/</a:t>
            </a:r>
            <a:endParaRPr lang="en-GB" sz="1700" b="1" dirty="0" smtClean="0"/>
          </a:p>
          <a:p>
            <a:pPr lvl="1"/>
            <a:endParaRPr lang="en-GB" dirty="0" smtClean="0"/>
          </a:p>
          <a:p>
            <a:pPr lvl="1"/>
            <a:endParaRPr lang="en-GB" dirty="0"/>
          </a:p>
          <a:p>
            <a:endParaRPr lang="en-GB" dirty="0"/>
          </a:p>
        </p:txBody>
      </p:sp>
      <p:sp>
        <p:nvSpPr>
          <p:cNvPr id="4" name="Date Placeholder 3"/>
          <p:cNvSpPr>
            <a:spLocks noGrp="1"/>
          </p:cNvSpPr>
          <p:nvPr>
            <p:ph type="dt" sz="half" idx="10"/>
          </p:nvPr>
        </p:nvSpPr>
        <p:spPr/>
        <p:txBody>
          <a:bodyPr/>
          <a:lstStyle/>
          <a:p>
            <a:fld id="{C4C947C7-8F52-43A4-83A2-F1DEF16DB539}"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7405" y="191384"/>
            <a:ext cx="3026979" cy="4296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7429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NSOAP Workshop</a:t>
            </a:r>
            <a:endParaRPr lang="en-GB" dirty="0"/>
          </a:p>
        </p:txBody>
      </p:sp>
      <p:sp>
        <p:nvSpPr>
          <p:cNvPr id="3" name="Content Placeholder 2"/>
          <p:cNvSpPr>
            <a:spLocks noGrp="1"/>
          </p:cNvSpPr>
          <p:nvPr>
            <p:ph idx="1"/>
          </p:nvPr>
        </p:nvSpPr>
        <p:spPr>
          <a:xfrm>
            <a:off x="265814" y="1035612"/>
            <a:ext cx="8623005" cy="2377438"/>
          </a:xfrm>
        </p:spPr>
        <p:txBody>
          <a:bodyPr/>
          <a:lstStyle/>
          <a:p>
            <a:r>
              <a:rPr lang="en-GB" sz="1800" dirty="0" smtClean="0">
                <a:solidFill>
                  <a:srgbClr val="000000"/>
                </a:solidFill>
              </a:rPr>
              <a:t>Surgical</a:t>
            </a:r>
            <a:r>
              <a:rPr lang="en-GB" sz="1800" dirty="0">
                <a:solidFill>
                  <a:srgbClr val="000000"/>
                </a:solidFill>
              </a:rPr>
              <a:t>, obstetric and anaesthesia care </a:t>
            </a:r>
            <a:r>
              <a:rPr lang="en-GB" sz="1800" dirty="0" smtClean="0">
                <a:solidFill>
                  <a:srgbClr val="000000"/>
                </a:solidFill>
              </a:rPr>
              <a:t>is </a:t>
            </a:r>
            <a:r>
              <a:rPr lang="en-GB" sz="1800" dirty="0">
                <a:solidFill>
                  <a:srgbClr val="000000"/>
                </a:solidFill>
              </a:rPr>
              <a:t>indispensable </a:t>
            </a:r>
            <a:r>
              <a:rPr lang="en-GB" sz="1800" dirty="0" smtClean="0">
                <a:solidFill>
                  <a:srgbClr val="000000"/>
                </a:solidFill>
              </a:rPr>
              <a:t>in </a:t>
            </a:r>
            <a:r>
              <a:rPr lang="en-GB" sz="1800" dirty="0">
                <a:solidFill>
                  <a:srgbClr val="000000"/>
                </a:solidFill>
              </a:rPr>
              <a:t>achieving many of the SDGs, including </a:t>
            </a:r>
            <a:r>
              <a:rPr lang="en-GB" sz="1800" dirty="0" smtClean="0">
                <a:solidFill>
                  <a:srgbClr val="000000"/>
                </a:solidFill>
              </a:rPr>
              <a:t>Universal Health Coverage (SDG 3.8)</a:t>
            </a:r>
          </a:p>
          <a:p>
            <a:r>
              <a:rPr lang="en-GB" sz="1800" dirty="0" smtClean="0">
                <a:solidFill>
                  <a:srgbClr val="000000"/>
                </a:solidFill>
              </a:rPr>
              <a:t>This </a:t>
            </a:r>
            <a:r>
              <a:rPr lang="en-GB" sz="1800" dirty="0">
                <a:solidFill>
                  <a:srgbClr val="000000"/>
                </a:solidFill>
              </a:rPr>
              <a:t>technical workshop </a:t>
            </a:r>
            <a:r>
              <a:rPr lang="en-GB" sz="1800" dirty="0" smtClean="0">
                <a:solidFill>
                  <a:srgbClr val="000000"/>
                </a:solidFill>
              </a:rPr>
              <a:t>will:</a:t>
            </a:r>
          </a:p>
          <a:p>
            <a:pPr lvl="1"/>
            <a:r>
              <a:rPr lang="en-GB" sz="1500" dirty="0" smtClean="0">
                <a:solidFill>
                  <a:srgbClr val="000000"/>
                </a:solidFill>
              </a:rPr>
              <a:t>Support </a:t>
            </a:r>
            <a:r>
              <a:rPr lang="en-GB" sz="1500" dirty="0">
                <a:solidFill>
                  <a:srgbClr val="000000"/>
                </a:solidFill>
              </a:rPr>
              <a:t>country-led plans for scaling up surgical, obstetric and anaesthesia care as part of health system </a:t>
            </a:r>
            <a:r>
              <a:rPr lang="en-GB" sz="1500" dirty="0" smtClean="0">
                <a:solidFill>
                  <a:srgbClr val="000000"/>
                </a:solidFill>
              </a:rPr>
              <a:t>strengthening and healthcare service delivery</a:t>
            </a:r>
          </a:p>
          <a:p>
            <a:pPr lvl="1"/>
            <a:r>
              <a:rPr lang="en-GB" sz="1500" dirty="0" smtClean="0">
                <a:solidFill>
                  <a:srgbClr val="000000"/>
                </a:solidFill>
              </a:rPr>
              <a:t>Draw </a:t>
            </a:r>
            <a:r>
              <a:rPr lang="en-GB" sz="1500" dirty="0">
                <a:solidFill>
                  <a:srgbClr val="000000"/>
                </a:solidFill>
              </a:rPr>
              <a:t>on case studies of </a:t>
            </a:r>
            <a:r>
              <a:rPr lang="en-GB" sz="1500" dirty="0" smtClean="0">
                <a:solidFill>
                  <a:srgbClr val="000000"/>
                </a:solidFill>
              </a:rPr>
              <a:t>countries </a:t>
            </a:r>
            <a:r>
              <a:rPr lang="en-GB" sz="1500" dirty="0">
                <a:solidFill>
                  <a:srgbClr val="000000"/>
                </a:solidFill>
              </a:rPr>
              <a:t>at </a:t>
            </a:r>
            <a:r>
              <a:rPr lang="en-GB" sz="1500" dirty="0" smtClean="0">
                <a:solidFill>
                  <a:srgbClr val="000000"/>
                </a:solidFill>
              </a:rPr>
              <a:t>various </a:t>
            </a:r>
            <a:r>
              <a:rPr lang="en-GB" sz="1500" dirty="0">
                <a:solidFill>
                  <a:srgbClr val="000000"/>
                </a:solidFill>
              </a:rPr>
              <a:t>stages of </a:t>
            </a:r>
            <a:r>
              <a:rPr lang="en-GB" sz="1500" dirty="0" smtClean="0">
                <a:solidFill>
                  <a:srgbClr val="000000"/>
                </a:solidFill>
              </a:rPr>
              <a:t>planning</a:t>
            </a:r>
          </a:p>
          <a:p>
            <a:pPr lvl="1"/>
            <a:r>
              <a:rPr lang="en-GB" sz="1500" dirty="0">
                <a:solidFill>
                  <a:srgbClr val="000000"/>
                </a:solidFill>
              </a:rPr>
              <a:t>S</a:t>
            </a:r>
            <a:r>
              <a:rPr lang="en-GB" sz="1500" dirty="0" smtClean="0">
                <a:solidFill>
                  <a:srgbClr val="000000"/>
                </a:solidFill>
              </a:rPr>
              <a:t>howcase </a:t>
            </a:r>
            <a:r>
              <a:rPr lang="en-GB" sz="1500" dirty="0">
                <a:solidFill>
                  <a:srgbClr val="000000"/>
                </a:solidFill>
              </a:rPr>
              <a:t>solutions for </a:t>
            </a:r>
            <a:r>
              <a:rPr lang="en-GB" sz="1500" dirty="0" smtClean="0">
                <a:solidFill>
                  <a:srgbClr val="000000"/>
                </a:solidFill>
              </a:rPr>
              <a:t>implementation</a:t>
            </a:r>
          </a:p>
          <a:p>
            <a:pPr lvl="1"/>
            <a:r>
              <a:rPr lang="en-GB" sz="1500" dirty="0">
                <a:solidFill>
                  <a:srgbClr val="000000"/>
                </a:solidFill>
              </a:rPr>
              <a:t>Explore potential financing mechanisms </a:t>
            </a:r>
          </a:p>
          <a:p>
            <a:pPr lvl="1"/>
            <a:endParaRPr lang="en-GB" sz="1500" dirty="0">
              <a:solidFill>
                <a:srgbClr val="000000"/>
              </a:solidFill>
            </a:endParaRPr>
          </a:p>
          <a:p>
            <a:pPr marL="0" indent="0">
              <a:buNone/>
            </a:pPr>
            <a:endParaRPr lang="en-GB" dirty="0"/>
          </a:p>
        </p:txBody>
      </p:sp>
      <p:sp>
        <p:nvSpPr>
          <p:cNvPr id="4" name="Date Placeholder 3"/>
          <p:cNvSpPr>
            <a:spLocks noGrp="1"/>
          </p:cNvSpPr>
          <p:nvPr>
            <p:ph type="dt" sz="half" idx="10"/>
          </p:nvPr>
        </p:nvSpPr>
        <p:spPr/>
        <p:txBody>
          <a:bodyPr/>
          <a:lstStyle/>
          <a:p>
            <a:fld id="{2CDEA1B6-CD3D-482D-B923-9518ED6DC177}"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pic>
        <p:nvPicPr>
          <p:cNvPr id="6" name="Content Placeholder 8">
            <a:extLst>
              <a:ext uri="{FF2B5EF4-FFF2-40B4-BE49-F238E27FC236}">
                <a16:creationId xmlns="" xmlns:a16="http://schemas.microsoft.com/office/drawing/2014/main" id="{7AEC7986-6F7D-D14D-9FED-ED89CA7B1E23}"/>
              </a:ext>
            </a:extLst>
          </p:cNvPr>
          <p:cNvPicPr>
            <a:picLocks noChangeAspect="1"/>
          </p:cNvPicPr>
          <p:nvPr/>
        </p:nvPicPr>
        <p:blipFill rotWithShape="1">
          <a:blip r:embed="rId2"/>
          <a:srcRect l="31610" t="22777" r="28381" b="64739"/>
          <a:stretch/>
        </p:blipFill>
        <p:spPr bwMode="auto">
          <a:xfrm>
            <a:off x="2977116" y="3434316"/>
            <a:ext cx="2413591" cy="106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67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5BF9F4D-0303-A840-AA2B-FF84B743A157}"/>
              </a:ext>
            </a:extLst>
          </p:cNvPr>
          <p:cNvSpPr>
            <a:spLocks noGrp="1"/>
          </p:cNvSpPr>
          <p:nvPr>
            <p:ph type="title"/>
          </p:nvPr>
        </p:nvSpPr>
        <p:spPr/>
        <p:txBody>
          <a:bodyPr/>
          <a:lstStyle/>
          <a:p>
            <a:r>
              <a:rPr lang="en-US" dirty="0"/>
              <a:t>Goals and Objectives</a:t>
            </a:r>
          </a:p>
        </p:txBody>
      </p:sp>
      <p:graphicFrame>
        <p:nvGraphicFramePr>
          <p:cNvPr id="9" name="Content Placeholder 8">
            <a:extLst>
              <a:ext uri="{FF2B5EF4-FFF2-40B4-BE49-F238E27FC236}">
                <a16:creationId xmlns="" xmlns:a16="http://schemas.microsoft.com/office/drawing/2014/main" id="{546AB61B-EEA9-A94A-B77C-46021553E2AF}"/>
              </a:ext>
            </a:extLst>
          </p:cNvPr>
          <p:cNvGraphicFramePr>
            <a:graphicFrameLocks noGrp="1"/>
          </p:cNvGraphicFramePr>
          <p:nvPr>
            <p:ph sz="half" idx="2"/>
            <p:extLst>
              <p:ext uri="{D42A27DB-BD31-4B8C-83A1-F6EECF244321}">
                <p14:modId xmlns:p14="http://schemas.microsoft.com/office/powerpoint/2010/main" val="2417404976"/>
              </p:ext>
            </p:extLst>
          </p:nvPr>
        </p:nvGraphicFramePr>
        <p:xfrm>
          <a:off x="5085062" y="1103403"/>
          <a:ext cx="3884654" cy="3283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ontent Placeholder 2">
            <a:extLst>
              <a:ext uri="{FF2B5EF4-FFF2-40B4-BE49-F238E27FC236}">
                <a16:creationId xmlns="" xmlns:a16="http://schemas.microsoft.com/office/drawing/2014/main" id="{B6508DE3-2773-394F-9F7F-8915F5DDC216}"/>
              </a:ext>
            </a:extLst>
          </p:cNvPr>
          <p:cNvSpPr>
            <a:spLocks noGrp="1"/>
          </p:cNvSpPr>
          <p:nvPr>
            <p:ph sz="half" idx="1"/>
          </p:nvPr>
        </p:nvSpPr>
        <p:spPr>
          <a:xfrm>
            <a:off x="223284" y="1035612"/>
            <a:ext cx="4582631" cy="3458876"/>
          </a:xfrm>
        </p:spPr>
        <p:txBody>
          <a:bodyPr>
            <a:normAutofit fontScale="85000" lnSpcReduction="10000"/>
          </a:bodyPr>
          <a:lstStyle/>
          <a:p>
            <a:pPr marL="0" indent="0">
              <a:buNone/>
            </a:pPr>
            <a:r>
              <a:rPr lang="en-US" sz="1800" dirty="0" smtClean="0"/>
              <a:t>After completion </a:t>
            </a:r>
            <a:r>
              <a:rPr lang="en-US" sz="1800" dirty="0"/>
              <a:t>of the workshop, participants will be able to:</a:t>
            </a:r>
          </a:p>
          <a:p>
            <a:pPr marL="342900" indent="-342900">
              <a:buFont typeface="+mj-lt"/>
              <a:buAutoNum type="arabicPeriod"/>
            </a:pPr>
            <a:r>
              <a:rPr lang="en-US" sz="1800" dirty="0"/>
              <a:t>Initiate a NSOAP </a:t>
            </a:r>
            <a:r>
              <a:rPr lang="en-US" sz="1800" b="1" dirty="0"/>
              <a:t>planning process </a:t>
            </a:r>
            <a:r>
              <a:rPr lang="en-US" sz="1800" dirty="0"/>
              <a:t>by gathering and informing key stakeholders while leveraging external technical support to successfully develop a national plan.</a:t>
            </a:r>
          </a:p>
          <a:p>
            <a:pPr marL="342900" indent="-342900">
              <a:buFont typeface="+mj-lt"/>
              <a:buAutoNum type="arabicPeriod"/>
            </a:pPr>
            <a:r>
              <a:rPr lang="en-US" sz="1800" dirty="0"/>
              <a:t>Critically evaluate the </a:t>
            </a:r>
            <a:r>
              <a:rPr lang="en-US" sz="1800" dirty="0" smtClean="0"/>
              <a:t>achievability of </a:t>
            </a:r>
            <a:r>
              <a:rPr lang="en-US" sz="1800" dirty="0"/>
              <a:t>various </a:t>
            </a:r>
            <a:r>
              <a:rPr lang="en-US" sz="1800" b="1" dirty="0"/>
              <a:t>implementation</a:t>
            </a:r>
            <a:r>
              <a:rPr lang="en-US" sz="1800" dirty="0"/>
              <a:t> </a:t>
            </a:r>
            <a:r>
              <a:rPr lang="en-US" sz="1800" dirty="0" smtClean="0"/>
              <a:t>models </a:t>
            </a:r>
            <a:r>
              <a:rPr lang="en-US" sz="1800" dirty="0"/>
              <a:t>and tools </a:t>
            </a:r>
            <a:r>
              <a:rPr lang="en-US" sz="1800" dirty="0" smtClean="0"/>
              <a:t>within </a:t>
            </a:r>
            <a:r>
              <a:rPr lang="en-US" sz="1800" dirty="0"/>
              <a:t>the context </a:t>
            </a:r>
            <a:r>
              <a:rPr lang="en-US" sz="1800" dirty="0" smtClean="0"/>
              <a:t>of </a:t>
            </a:r>
            <a:r>
              <a:rPr lang="en-US" sz="1800" dirty="0"/>
              <a:t>current health system </a:t>
            </a:r>
            <a:r>
              <a:rPr lang="en-US" sz="1800" dirty="0" smtClean="0"/>
              <a:t>status and </a:t>
            </a:r>
            <a:r>
              <a:rPr lang="en-US" sz="1800" dirty="0"/>
              <a:t>national commitment to health reforms.</a:t>
            </a:r>
          </a:p>
          <a:p>
            <a:pPr marL="342900" indent="-342900">
              <a:buFont typeface="+mj-lt"/>
              <a:buAutoNum type="arabicPeriod"/>
            </a:pPr>
            <a:r>
              <a:rPr lang="en-US" sz="1800" dirty="0"/>
              <a:t>Frame </a:t>
            </a:r>
            <a:r>
              <a:rPr lang="en-US" sz="1800" b="1" dirty="0"/>
              <a:t>financing</a:t>
            </a:r>
            <a:r>
              <a:rPr lang="en-US" sz="1800" dirty="0"/>
              <a:t> of NSOAP as indispensable to achieving UHC and economic </a:t>
            </a:r>
            <a:r>
              <a:rPr lang="en-US" sz="1800" dirty="0" smtClean="0"/>
              <a:t>development, </a:t>
            </a:r>
            <a:r>
              <a:rPr lang="en-US" sz="1800" dirty="0"/>
              <a:t>and seek strategically aligned financing mechanisms.</a:t>
            </a:r>
          </a:p>
          <a:p>
            <a:pPr marL="0" indent="0">
              <a:buNone/>
            </a:pPr>
            <a:endParaRPr lang="en-US" dirty="0"/>
          </a:p>
        </p:txBody>
      </p:sp>
      <p:sp>
        <p:nvSpPr>
          <p:cNvPr id="2" name="Date Placeholder 1"/>
          <p:cNvSpPr>
            <a:spLocks noGrp="1"/>
          </p:cNvSpPr>
          <p:nvPr>
            <p:ph type="dt" sz="half" idx="10"/>
          </p:nvPr>
        </p:nvSpPr>
        <p:spPr/>
        <p:txBody>
          <a:bodyPr/>
          <a:lstStyle/>
          <a:p>
            <a:fld id="{A86BD01D-FEC1-4901-9147-9DE05FB761F1}" type="datetime1">
              <a:rPr lang="en-US" smtClean="0"/>
              <a:t>3/21/2018</a:t>
            </a:fld>
            <a:endParaRPr lang="en-GB" dirty="0"/>
          </a:p>
        </p:txBody>
      </p:sp>
      <p:sp>
        <p:nvSpPr>
          <p:cNvPr id="3" name="Footer Placeholder 2"/>
          <p:cNvSpPr>
            <a:spLocks noGrp="1"/>
          </p:cNvSpPr>
          <p:nvPr>
            <p:ph type="ftr" sz="quarter" idx="11"/>
          </p:nvPr>
        </p:nvSpPr>
        <p:spPr/>
        <p:txBody>
          <a:bodyPr/>
          <a:lstStyle/>
          <a:p>
            <a:r>
              <a:rPr lang="en-GB" smtClean="0"/>
              <a:t>Dubai 2018</a:t>
            </a:r>
            <a:endParaRPr lang="en-GB" dirty="0"/>
          </a:p>
        </p:txBody>
      </p:sp>
    </p:spTree>
    <p:extLst>
      <p:ext uri="{BB962C8B-B14F-4D97-AF65-F5344CB8AC3E}">
        <p14:creationId xmlns:p14="http://schemas.microsoft.com/office/powerpoint/2010/main" val="3375206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WHO CC Networks</a:t>
            </a:r>
            <a:endParaRPr lang="en-GB" dirty="0"/>
          </a:p>
        </p:txBody>
      </p:sp>
      <p:sp>
        <p:nvSpPr>
          <p:cNvPr id="7" name="Date Placeholder 6"/>
          <p:cNvSpPr>
            <a:spLocks noGrp="1"/>
          </p:cNvSpPr>
          <p:nvPr>
            <p:ph type="dt" sz="half" idx="10"/>
          </p:nvPr>
        </p:nvSpPr>
        <p:spPr/>
        <p:txBody>
          <a:bodyPr/>
          <a:lstStyle/>
          <a:p>
            <a:fld id="{9524E3D0-04EF-4568-98FC-3F503E9CBE7B}" type="datetime1">
              <a:rPr lang="en-US" smtClean="0"/>
              <a:t>3/21/2018</a:t>
            </a:fld>
            <a:endParaRPr lang="en-GB" dirty="0"/>
          </a:p>
        </p:txBody>
      </p:sp>
      <p:sp>
        <p:nvSpPr>
          <p:cNvPr id="8" name="Footer Placeholder 7"/>
          <p:cNvSpPr>
            <a:spLocks noGrp="1"/>
          </p:cNvSpPr>
          <p:nvPr>
            <p:ph type="ftr" sz="quarter" idx="11"/>
          </p:nvPr>
        </p:nvSpPr>
        <p:spPr/>
        <p:txBody>
          <a:bodyPr/>
          <a:lstStyle/>
          <a:p>
            <a:r>
              <a:rPr lang="en-GB" smtClean="0"/>
              <a:t>Dubai 2018</a:t>
            </a:r>
            <a:endParaRPr lang="en-GB"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40" t="50557" r="29426" b="20476"/>
          <a:stretch/>
        </p:blipFill>
        <p:spPr bwMode="auto">
          <a:xfrm>
            <a:off x="661317" y="1031358"/>
            <a:ext cx="7719711" cy="3389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3949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NSOAP Collaboration</a:t>
            </a: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17734327"/>
              </p:ext>
            </p:extLst>
          </p:nvPr>
        </p:nvGraphicFramePr>
        <p:xfrm>
          <a:off x="415609" y="1045681"/>
          <a:ext cx="8291512" cy="3459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2264D502-C6FF-4BCF-9B55-6C829BFCA661}"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cxnSp>
        <p:nvCxnSpPr>
          <p:cNvPr id="11" name="Straight Connector 10"/>
          <p:cNvCxnSpPr/>
          <p:nvPr/>
        </p:nvCxnSpPr>
        <p:spPr bwMode="auto">
          <a:xfrm>
            <a:off x="4944140" y="1392865"/>
            <a:ext cx="138223" cy="7442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gular Pentagon 30"/>
          <p:cNvSpPr/>
          <p:nvPr/>
        </p:nvSpPr>
        <p:spPr bwMode="auto">
          <a:xfrm>
            <a:off x="3444948" y="1626781"/>
            <a:ext cx="2275367" cy="2094613"/>
          </a:xfrm>
          <a:prstGeom prst="pentago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GB" sz="3900" b="1" i="0" u="none" strike="noStrike" cap="none" normalizeH="0" baseline="0" smtClean="0">
              <a:ln>
                <a:noFill/>
              </a:ln>
              <a:solidFill>
                <a:srgbClr val="000066"/>
              </a:solidFill>
              <a:effectLst/>
              <a:latin typeface="Arial" pitchFamily="34" charset="0"/>
              <a:cs typeface="Arial" pitchFamily="34" charset="0"/>
            </a:endParaRPr>
          </a:p>
        </p:txBody>
      </p:sp>
      <p:sp>
        <p:nvSpPr>
          <p:cNvPr id="32" name="Regular Pentagon 31"/>
          <p:cNvSpPr/>
          <p:nvPr/>
        </p:nvSpPr>
        <p:spPr bwMode="auto">
          <a:xfrm rot="2107032">
            <a:off x="3563088" y="1666440"/>
            <a:ext cx="2188023" cy="2074003"/>
          </a:xfrm>
          <a:prstGeom prst="pentago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GB" sz="3900" b="1" i="0" u="none" strike="noStrike" cap="none" normalizeH="0" baseline="0" smtClean="0">
              <a:ln>
                <a:noFill/>
              </a:ln>
              <a:solidFill>
                <a:srgbClr val="000066"/>
              </a:solidFill>
              <a:effectLst/>
              <a:latin typeface="Arial" pitchFamily="34" charset="0"/>
              <a:cs typeface="Arial" pitchFamily="34" charset="0"/>
            </a:endParaRPr>
          </a:p>
        </p:txBody>
      </p:sp>
      <p:cxnSp>
        <p:nvCxnSpPr>
          <p:cNvPr id="35" name="Straight Connector 34"/>
          <p:cNvCxnSpPr/>
          <p:nvPr/>
        </p:nvCxnSpPr>
        <p:spPr bwMode="auto">
          <a:xfrm>
            <a:off x="4582631" y="1642730"/>
            <a:ext cx="0" cy="3242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H="1">
            <a:off x="5082363" y="1804876"/>
            <a:ext cx="180754" cy="3242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a:off x="3912782" y="1921834"/>
            <a:ext cx="127590" cy="20733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p:nvPr/>
        </p:nvCxnSpPr>
        <p:spPr bwMode="auto">
          <a:xfrm>
            <a:off x="4614529" y="3599120"/>
            <a:ext cx="0" cy="32429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p:cNvCxnSpPr/>
          <p:nvPr/>
        </p:nvCxnSpPr>
        <p:spPr bwMode="auto">
          <a:xfrm>
            <a:off x="5082363" y="3476847"/>
            <a:ext cx="180754" cy="24454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p:cNvCxnSpPr/>
          <p:nvPr/>
        </p:nvCxnSpPr>
        <p:spPr bwMode="auto">
          <a:xfrm>
            <a:off x="3476847" y="2442946"/>
            <a:ext cx="297711" cy="7697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flipV="1">
            <a:off x="3476847" y="3040912"/>
            <a:ext cx="297711" cy="1116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50"/>
          <p:cNvCxnSpPr/>
          <p:nvPr/>
        </p:nvCxnSpPr>
        <p:spPr bwMode="auto">
          <a:xfrm flipH="1">
            <a:off x="5358809" y="2379148"/>
            <a:ext cx="350876" cy="14076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a:off x="3880886" y="3402419"/>
            <a:ext cx="265812" cy="29504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Connector 60"/>
          <p:cNvCxnSpPr/>
          <p:nvPr/>
        </p:nvCxnSpPr>
        <p:spPr bwMode="auto">
          <a:xfrm>
            <a:off x="5358809" y="3040912"/>
            <a:ext cx="329611" cy="11164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38671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6EB5E7-F338-734F-8352-8F613199D6D1}"/>
              </a:ext>
            </a:extLst>
          </p:cNvPr>
          <p:cNvSpPr>
            <a:spLocks noGrp="1"/>
          </p:cNvSpPr>
          <p:nvPr>
            <p:ph type="title" idx="4294967295"/>
          </p:nvPr>
        </p:nvSpPr>
        <p:spPr>
          <a:xfrm>
            <a:off x="0" y="2254104"/>
            <a:ext cx="9144000" cy="830525"/>
          </a:xfrm>
        </p:spPr>
        <p:txBody>
          <a:bodyPr>
            <a:noAutofit/>
          </a:bodyPr>
          <a:lstStyle/>
          <a:p>
            <a:pPr algn="ctr"/>
            <a:r>
              <a:rPr lang="en-US" sz="5000" dirty="0">
                <a:solidFill>
                  <a:schemeClr val="bg1"/>
                </a:solidFill>
              </a:rPr>
              <a:t>Thank You For Your Participation!</a:t>
            </a:r>
          </a:p>
        </p:txBody>
      </p:sp>
    </p:spTree>
    <p:extLst>
      <p:ext uri="{BB962C8B-B14F-4D97-AF65-F5344CB8AC3E}">
        <p14:creationId xmlns:p14="http://schemas.microsoft.com/office/powerpoint/2010/main" val="3105723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Global Surgical Need</a:t>
            </a:r>
            <a:endParaRPr lang="en-GB"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40977" t="20435" r="11980" b="31155"/>
          <a:stretch/>
        </p:blipFill>
        <p:spPr>
          <a:xfrm>
            <a:off x="1401274" y="978608"/>
            <a:ext cx="6565123" cy="352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3591912" y="4003376"/>
            <a:ext cx="2251193" cy="397789"/>
          </a:xfrm>
          <a:prstGeom prst="rect">
            <a:avLst/>
          </a:prstGeom>
          <a:solidFill>
            <a:schemeClr val="bg1"/>
          </a:solidFill>
          <a:ln>
            <a:noFill/>
          </a:ln>
          <a:effectLst>
            <a:glow rad="228600">
              <a:schemeClr val="accent4">
                <a:satMod val="175000"/>
                <a:alpha val="40000"/>
              </a:schemeClr>
            </a:glow>
            <a:outerShdw blurRad="44450" dist="27940" dir="5400000" algn="ctr">
              <a:srgbClr val="000000">
                <a:alpha val="32000"/>
              </a:srgbClr>
            </a:outerShdw>
          </a:effectLst>
        </p:spPr>
        <p:txBody>
          <a:bodyPr wrap="square" lIns="62197" tIns="31099" rIns="62197" bIns="31099" rtlCol="0">
            <a:spAutoFit/>
          </a:bodyPr>
          <a:lstStyle/>
          <a:p>
            <a:r>
              <a:rPr lang="en-GB" sz="2200" dirty="0"/>
              <a:t>5 Billion People</a:t>
            </a:r>
          </a:p>
        </p:txBody>
      </p:sp>
      <p:sp>
        <p:nvSpPr>
          <p:cNvPr id="9" name="Date Placeholder 8"/>
          <p:cNvSpPr>
            <a:spLocks noGrp="1"/>
          </p:cNvSpPr>
          <p:nvPr>
            <p:ph type="dt" sz="half" idx="10"/>
          </p:nvPr>
        </p:nvSpPr>
        <p:spPr/>
        <p:txBody>
          <a:bodyPr/>
          <a:lstStyle/>
          <a:p>
            <a:fld id="{4FD7C1AF-6371-4295-9D12-B4BBCC2CBE93}" type="datetime1">
              <a:rPr lang="en-US" smtClean="0"/>
              <a:t>3/21/2018</a:t>
            </a:fld>
            <a:endParaRPr lang="en-GB" dirty="0"/>
          </a:p>
        </p:txBody>
      </p:sp>
      <p:sp>
        <p:nvSpPr>
          <p:cNvPr id="10" name="Footer Placeholder 9"/>
          <p:cNvSpPr>
            <a:spLocks noGrp="1"/>
          </p:cNvSpPr>
          <p:nvPr>
            <p:ph type="ftr" sz="quarter" idx="11"/>
          </p:nvPr>
        </p:nvSpPr>
        <p:spPr/>
        <p:txBody>
          <a:bodyPr/>
          <a:lstStyle/>
          <a:p>
            <a:r>
              <a:rPr lang="en-GB" smtClean="0"/>
              <a:t>Dubai 2018</a:t>
            </a:r>
            <a:endParaRPr lang="en-GB" dirty="0"/>
          </a:p>
        </p:txBody>
      </p:sp>
    </p:spTree>
    <p:extLst>
      <p:ext uri="{BB962C8B-B14F-4D97-AF65-F5344CB8AC3E}">
        <p14:creationId xmlns:p14="http://schemas.microsoft.com/office/powerpoint/2010/main" val="2551978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Proportionate Need</a:t>
            </a:r>
          </a:p>
        </p:txBody>
      </p:sp>
      <p:sp>
        <p:nvSpPr>
          <p:cNvPr id="3" name="Date Placeholder 2"/>
          <p:cNvSpPr>
            <a:spLocks noGrp="1"/>
          </p:cNvSpPr>
          <p:nvPr>
            <p:ph type="dt" sz="half" idx="10"/>
          </p:nvPr>
        </p:nvSpPr>
        <p:spPr/>
        <p:txBody>
          <a:bodyPr/>
          <a:lstStyle/>
          <a:p>
            <a:fld id="{7C8E35C9-E84B-4A3D-BDF2-3A1C4DF20FCA}" type="datetime1">
              <a:rPr lang="en-US" smtClean="0"/>
              <a:t>3/21/2018</a:t>
            </a:fld>
            <a:endParaRPr lang="en-GB" dirty="0"/>
          </a:p>
        </p:txBody>
      </p:sp>
      <p:sp>
        <p:nvSpPr>
          <p:cNvPr id="4" name="Footer Placeholder 3"/>
          <p:cNvSpPr>
            <a:spLocks noGrp="1"/>
          </p:cNvSpPr>
          <p:nvPr>
            <p:ph type="ftr" sz="quarter" idx="11"/>
          </p:nvPr>
        </p:nvSpPr>
        <p:spPr/>
        <p:txBody>
          <a:bodyPr/>
          <a:lstStyle/>
          <a:p>
            <a:r>
              <a:rPr lang="en-GB" smtClean="0"/>
              <a:t>Dubai 2018</a:t>
            </a:r>
            <a:endParaRPr lang="en-GB"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196" r="4286"/>
          <a:stretch/>
        </p:blipFill>
        <p:spPr>
          <a:xfrm>
            <a:off x="1288629" y="978361"/>
            <a:ext cx="6566746" cy="35311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116879" y="2215533"/>
            <a:ext cx="374217" cy="230299"/>
          </a:xfrm>
          <a:prstGeom prst="rect">
            <a:avLst/>
          </a:prstGeom>
          <a:solidFill>
            <a:schemeClr val="bg1"/>
          </a:solidFill>
          <a:ln w="28575">
            <a:solidFill>
              <a:srgbClr val="FF0000"/>
            </a:solidFill>
          </a:ln>
        </p:spPr>
        <p:txBody>
          <a:bodyPr wrap="none" lIns="62197" tIns="31099" rIns="62197" bIns="31099" rtlCol="0">
            <a:spAutoFit/>
          </a:bodyPr>
          <a:lstStyle/>
          <a:p>
            <a:r>
              <a:rPr lang="en-GB" sz="1100" dirty="0">
                <a:latin typeface="Arial Black" panose="020B0A04020102020204" pitchFamily="34" charset="0"/>
              </a:rPr>
              <a:t>5 B</a:t>
            </a:r>
          </a:p>
        </p:txBody>
      </p:sp>
    </p:spTree>
    <p:extLst>
      <p:ext uri="{BB962C8B-B14F-4D97-AF65-F5344CB8AC3E}">
        <p14:creationId xmlns:p14="http://schemas.microsoft.com/office/powerpoint/2010/main" val="2363738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12926" t="21044" r="21765" b="12741"/>
          <a:stretch/>
        </p:blipFill>
        <p:spPr>
          <a:xfrm>
            <a:off x="0" y="0"/>
            <a:ext cx="9148202" cy="4573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Date Placeholder 2"/>
          <p:cNvSpPr>
            <a:spLocks noGrp="1"/>
          </p:cNvSpPr>
          <p:nvPr>
            <p:ph type="dt" sz="half" idx="10"/>
          </p:nvPr>
        </p:nvSpPr>
        <p:spPr/>
        <p:txBody>
          <a:bodyPr/>
          <a:lstStyle/>
          <a:p>
            <a:fld id="{38AA190B-4C48-4FB6-861C-30554CFBBE3B}" type="datetime1">
              <a:rPr lang="en-US" smtClean="0"/>
              <a:t>3/21/2018</a:t>
            </a:fld>
            <a:endParaRPr lang="en-GB" dirty="0"/>
          </a:p>
        </p:txBody>
      </p:sp>
      <p:sp>
        <p:nvSpPr>
          <p:cNvPr id="8" name="Footer Placeholder 7"/>
          <p:cNvSpPr>
            <a:spLocks noGrp="1"/>
          </p:cNvSpPr>
          <p:nvPr>
            <p:ph type="ftr" sz="quarter" idx="11"/>
          </p:nvPr>
        </p:nvSpPr>
        <p:spPr/>
        <p:txBody>
          <a:bodyPr/>
          <a:lstStyle/>
          <a:p>
            <a:r>
              <a:rPr lang="en-GB" smtClean="0"/>
              <a:t>Dubai 2018</a:t>
            </a:r>
            <a:endParaRPr lang="en-GB" dirty="0"/>
          </a:p>
        </p:txBody>
      </p:sp>
      <p:cxnSp>
        <p:nvCxnSpPr>
          <p:cNvPr id="9" name="Straight Arrow Connector 8"/>
          <p:cNvCxnSpPr/>
          <p:nvPr/>
        </p:nvCxnSpPr>
        <p:spPr bwMode="auto">
          <a:xfrm flipH="1">
            <a:off x="7981889" y="1070134"/>
            <a:ext cx="541726" cy="434742"/>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flipH="1">
            <a:off x="8803211" y="2157880"/>
            <a:ext cx="624587" cy="527542"/>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57531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89" y="900013"/>
            <a:ext cx="4574706" cy="3561794"/>
          </a:xfrm>
        </p:spPr>
        <p:txBody>
          <a:bodyPr>
            <a:normAutofit/>
          </a:bodyPr>
          <a:lstStyle/>
          <a:p>
            <a:r>
              <a:rPr lang="en-US" dirty="0" smtClean="0"/>
              <a:t>Incidence</a:t>
            </a:r>
            <a:endParaRPr lang="en-US" dirty="0"/>
          </a:p>
          <a:p>
            <a:pPr lvl="1"/>
            <a:r>
              <a:rPr lang="en-US" dirty="0"/>
              <a:t>Lifetime </a:t>
            </a:r>
            <a:r>
              <a:rPr lang="en-US" dirty="0" smtClean="0"/>
              <a:t>risk:                         </a:t>
            </a:r>
            <a:r>
              <a:rPr lang="en-US" dirty="0"/>
              <a:t> </a:t>
            </a:r>
            <a:r>
              <a:rPr lang="en-US" dirty="0" smtClean="0"/>
              <a:t>                1 </a:t>
            </a:r>
            <a:r>
              <a:rPr lang="en-US" dirty="0"/>
              <a:t>in </a:t>
            </a:r>
            <a:r>
              <a:rPr lang="en-US" dirty="0" smtClean="0"/>
              <a:t>2.5 HIC, 1 </a:t>
            </a:r>
            <a:r>
              <a:rPr lang="en-US" dirty="0"/>
              <a:t>in </a:t>
            </a:r>
            <a:r>
              <a:rPr lang="en-US" dirty="0" smtClean="0"/>
              <a:t>7 Africa</a:t>
            </a:r>
          </a:p>
          <a:p>
            <a:pPr lvl="1"/>
            <a:r>
              <a:rPr lang="en-US" dirty="0" smtClean="0"/>
              <a:t>Africa: incidence greater than HIV </a:t>
            </a:r>
            <a:endParaRPr lang="en-US" dirty="0"/>
          </a:p>
          <a:p>
            <a:r>
              <a:rPr lang="en-US" dirty="0" smtClean="0"/>
              <a:t>Mortality</a:t>
            </a:r>
            <a:endParaRPr lang="en-US" dirty="0"/>
          </a:p>
          <a:p>
            <a:pPr lvl="1"/>
            <a:r>
              <a:rPr lang="en-US" dirty="0" smtClean="0"/>
              <a:t>#2 cause of death globally</a:t>
            </a:r>
          </a:p>
          <a:p>
            <a:pPr lvl="1"/>
            <a:r>
              <a:rPr lang="en-US" dirty="0" smtClean="0"/>
              <a:t>Mortality rate: &gt; 70% diagnosed in sub-Saharan Africa</a:t>
            </a:r>
          </a:p>
          <a:p>
            <a:pPr marL="457183" lvl="1" indent="0">
              <a:buNone/>
            </a:pPr>
            <a:endParaRPr lang="en-US" dirty="0"/>
          </a:p>
          <a:p>
            <a:pPr lvl="1"/>
            <a:endParaRPr lang="en-US" dirty="0" smtClean="0"/>
          </a:p>
          <a:p>
            <a:endParaRPr lang="en-US" dirty="0"/>
          </a:p>
        </p:txBody>
      </p:sp>
      <p:sp>
        <p:nvSpPr>
          <p:cNvPr id="4" name="Rectangle 3"/>
          <p:cNvSpPr/>
          <p:nvPr/>
        </p:nvSpPr>
        <p:spPr>
          <a:xfrm>
            <a:off x="0" y="3"/>
            <a:ext cx="9144000" cy="53117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r>
              <a:rPr lang="en-US" sz="3400" dirty="0">
                <a:solidFill>
                  <a:srgbClr val="FFFFFF"/>
                </a:solidFill>
              </a:rPr>
              <a:t>WHY CANCER MATTERS</a:t>
            </a:r>
          </a:p>
        </p:txBody>
      </p:sp>
      <p:pic>
        <p:nvPicPr>
          <p:cNvPr id="6" name="Picture 5"/>
          <p:cNvPicPr>
            <a:picLocks noChangeAspect="1"/>
          </p:cNvPicPr>
          <p:nvPr/>
        </p:nvPicPr>
        <p:blipFill>
          <a:blip r:embed="rId3"/>
          <a:stretch>
            <a:fillRect/>
          </a:stretch>
        </p:blipFill>
        <p:spPr>
          <a:xfrm>
            <a:off x="4786179" y="757591"/>
            <a:ext cx="4357827" cy="2003078"/>
          </a:xfrm>
          <a:prstGeom prst="rect">
            <a:avLst/>
          </a:prstGeom>
        </p:spPr>
      </p:pic>
      <p:sp>
        <p:nvSpPr>
          <p:cNvPr id="9" name="TextBox 8"/>
          <p:cNvSpPr txBox="1"/>
          <p:nvPr/>
        </p:nvSpPr>
        <p:spPr>
          <a:xfrm>
            <a:off x="634981" y="4925547"/>
            <a:ext cx="1398249" cy="217953"/>
          </a:xfrm>
          <a:prstGeom prst="rect">
            <a:avLst/>
          </a:prstGeom>
          <a:noFill/>
        </p:spPr>
        <p:txBody>
          <a:bodyPr wrap="none" lIns="91437" tIns="45718" rIns="91437" bIns="45718" rtlCol="0">
            <a:spAutoFit/>
          </a:bodyPr>
          <a:lstStyle/>
          <a:p>
            <a:r>
              <a:rPr lang="en-US" sz="800" dirty="0">
                <a:solidFill>
                  <a:schemeClr val="bg1"/>
                </a:solidFill>
              </a:rPr>
              <a:t>IARC. </a:t>
            </a:r>
            <a:r>
              <a:rPr lang="en-US" sz="800" dirty="0" err="1">
                <a:solidFill>
                  <a:schemeClr val="bg1"/>
                </a:solidFill>
              </a:rPr>
              <a:t>Globocan</a:t>
            </a:r>
            <a:r>
              <a:rPr lang="en-US" sz="800" dirty="0">
                <a:solidFill>
                  <a:schemeClr val="bg1"/>
                </a:solidFill>
              </a:rPr>
              <a:t>. Online</a:t>
            </a:r>
            <a:endParaRPr lang="en-US" sz="800" dirty="0"/>
          </a:p>
        </p:txBody>
      </p:sp>
      <p:pic>
        <p:nvPicPr>
          <p:cNvPr id="10" name="Picture 9"/>
          <p:cNvPicPr>
            <a:picLocks noChangeAspect="1"/>
          </p:cNvPicPr>
          <p:nvPr/>
        </p:nvPicPr>
        <p:blipFill rotWithShape="1">
          <a:blip r:embed="rId4"/>
          <a:srcRect t="1" b="8325"/>
          <a:stretch/>
        </p:blipFill>
        <p:spPr>
          <a:xfrm>
            <a:off x="4786179" y="2647947"/>
            <a:ext cx="4268527" cy="1865275"/>
          </a:xfrm>
          <a:prstGeom prst="rect">
            <a:avLst/>
          </a:prstGeom>
        </p:spPr>
      </p:pic>
      <p:sp>
        <p:nvSpPr>
          <p:cNvPr id="11" name="Content Placeholder 2"/>
          <p:cNvSpPr txBox="1">
            <a:spLocks/>
          </p:cNvSpPr>
          <p:nvPr/>
        </p:nvSpPr>
        <p:spPr>
          <a:xfrm>
            <a:off x="634982" y="4513046"/>
            <a:ext cx="4991786" cy="445477"/>
          </a:xfrm>
          <a:prstGeom prst="rect">
            <a:avLst/>
          </a:prstGeom>
          <a:solidFill>
            <a:schemeClr val="accent6">
              <a:lumMod val="20000"/>
              <a:lumOff val="80000"/>
            </a:schemeClr>
          </a:solidFill>
          <a:ln w="47625">
            <a:solidFill>
              <a:schemeClr val="accent6">
                <a:lumMod val="50000"/>
              </a:schemeClr>
            </a:solidFill>
          </a:ln>
        </p:spPr>
        <p:txBody>
          <a:bodyPr vert="horz" lIns="91437" tIns="45718" rIns="91437" bIns="45718"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Mortality: &gt; 8.7 mil death each year </a:t>
            </a:r>
          </a:p>
        </p:txBody>
      </p:sp>
      <p:sp>
        <p:nvSpPr>
          <p:cNvPr id="2" name="Date Placeholder 1"/>
          <p:cNvSpPr>
            <a:spLocks noGrp="1"/>
          </p:cNvSpPr>
          <p:nvPr>
            <p:ph type="dt" sz="half" idx="10"/>
          </p:nvPr>
        </p:nvSpPr>
        <p:spPr/>
        <p:txBody>
          <a:bodyPr/>
          <a:lstStyle/>
          <a:p>
            <a:fld id="{9A6E8011-2F8F-4134-A5F5-A9F7C670C28F}"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spTree>
    <p:extLst>
      <p:ext uri="{BB962C8B-B14F-4D97-AF65-F5344CB8AC3E}">
        <p14:creationId xmlns:p14="http://schemas.microsoft.com/office/powerpoint/2010/main" val="127880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2766" y="3756940"/>
            <a:ext cx="8960988" cy="687858"/>
          </a:xfrm>
          <a:prstGeom prst="round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r>
              <a:rPr lang="en-US" sz="2800" dirty="0"/>
              <a:t>  Cost </a:t>
            </a:r>
          </a:p>
        </p:txBody>
      </p:sp>
      <p:sp>
        <p:nvSpPr>
          <p:cNvPr id="7" name="Rounded Rectangle 6"/>
          <p:cNvSpPr/>
          <p:nvPr/>
        </p:nvSpPr>
        <p:spPr>
          <a:xfrm>
            <a:off x="52921" y="3044506"/>
            <a:ext cx="8960988" cy="687858"/>
          </a:xfrm>
          <a:prstGeom prst="round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lIns="91437" tIns="45718" rIns="91437" bIns="45718" rtlCol="0" anchor="ctr"/>
          <a:lstStyle/>
          <a:p>
            <a:r>
              <a:rPr lang="en-US" sz="2800" dirty="0"/>
              <a:t>Impact </a:t>
            </a:r>
          </a:p>
        </p:txBody>
      </p:sp>
      <p:sp>
        <p:nvSpPr>
          <p:cNvPr id="2" name="Content Placeholder 1"/>
          <p:cNvSpPr>
            <a:spLocks noGrp="1"/>
          </p:cNvSpPr>
          <p:nvPr>
            <p:ph idx="1"/>
          </p:nvPr>
        </p:nvSpPr>
        <p:spPr>
          <a:xfrm>
            <a:off x="457200" y="531182"/>
            <a:ext cx="8229600" cy="952400"/>
          </a:xfrm>
        </p:spPr>
        <p:txBody>
          <a:bodyPr>
            <a:normAutofit/>
          </a:bodyPr>
          <a:lstStyle/>
          <a:p>
            <a:pPr>
              <a:buFont typeface="Arial"/>
              <a:buChar char="•"/>
            </a:pPr>
            <a:r>
              <a:rPr lang="en-US" dirty="0" smtClean="0">
                <a:latin typeface="+mj-lt"/>
                <a:cs typeface="Calibri"/>
              </a:rPr>
              <a:t>Importance of surgeons in cancer control</a:t>
            </a:r>
          </a:p>
          <a:p>
            <a:pPr marL="457183" lvl="1" indent="0">
              <a:buNone/>
            </a:pPr>
            <a:r>
              <a:rPr lang="en-US" u="sng" dirty="0" smtClean="0">
                <a:latin typeface="+mj-lt"/>
                <a:cs typeface="Calibri"/>
              </a:rPr>
              <a:t>Greatest need</a:t>
            </a:r>
            <a:r>
              <a:rPr lang="en-US" dirty="0" smtClean="0">
                <a:latin typeface="+mj-lt"/>
                <a:cs typeface="Calibri"/>
              </a:rPr>
              <a:t> with </a:t>
            </a:r>
            <a:r>
              <a:rPr lang="en-US" u="sng" dirty="0" smtClean="0">
                <a:latin typeface="+mj-lt"/>
                <a:cs typeface="Calibri"/>
              </a:rPr>
              <a:t>Highest impact</a:t>
            </a:r>
            <a:r>
              <a:rPr lang="en-US" dirty="0" smtClean="0">
                <a:latin typeface="+mj-lt"/>
                <a:cs typeface="Calibri"/>
              </a:rPr>
              <a:t> at </a:t>
            </a:r>
            <a:r>
              <a:rPr lang="en-US" u="sng" dirty="0" smtClean="0">
                <a:latin typeface="+mj-lt"/>
                <a:cs typeface="Calibri"/>
              </a:rPr>
              <a:t>Lowest cost</a:t>
            </a:r>
          </a:p>
        </p:txBody>
      </p:sp>
      <p:sp>
        <p:nvSpPr>
          <p:cNvPr id="3" name="TextBox 2"/>
          <p:cNvSpPr txBox="1"/>
          <p:nvPr/>
        </p:nvSpPr>
        <p:spPr>
          <a:xfrm>
            <a:off x="-16709" y="4791698"/>
            <a:ext cx="7189358" cy="369328"/>
          </a:xfrm>
          <a:prstGeom prst="rect">
            <a:avLst/>
          </a:prstGeom>
          <a:noFill/>
        </p:spPr>
        <p:txBody>
          <a:bodyPr wrap="square" lIns="91437" tIns="45718" rIns="91437" bIns="45718" rtlCol="0">
            <a:spAutoFit/>
          </a:bodyPr>
          <a:lstStyle/>
          <a:p>
            <a:r>
              <a:rPr lang="en-US" sz="900" dirty="0"/>
              <a:t>Rossi L et al. Impact of Adjuvant Chemotherapy on Breast Cancer Survival</a:t>
            </a:r>
            <a:r>
              <a:rPr lang="de-DE" sz="900" dirty="0"/>
              <a:t>. </a:t>
            </a:r>
            <a:r>
              <a:rPr lang="de-DE" sz="900" dirty="0" err="1"/>
              <a:t>PLoS</a:t>
            </a:r>
            <a:r>
              <a:rPr lang="de-DE" sz="900" dirty="0"/>
              <a:t> </a:t>
            </a:r>
            <a:r>
              <a:rPr lang="de-DE" sz="900" dirty="0" err="1"/>
              <a:t>One</a:t>
            </a:r>
            <a:r>
              <a:rPr lang="de-DE" sz="900" dirty="0"/>
              <a:t>. 2015 Jul 27;10(7):e0132853.</a:t>
            </a:r>
          </a:p>
          <a:p>
            <a:r>
              <a:rPr lang="en-US" sz="900" dirty="0" err="1"/>
              <a:t>Atun</a:t>
            </a:r>
            <a:r>
              <a:rPr lang="en-US" sz="900" dirty="0"/>
              <a:t> R et al. Expanding global access to radiotherapy. Lancet </a:t>
            </a:r>
            <a:r>
              <a:rPr lang="en-US" sz="900" dirty="0" err="1"/>
              <a:t>Oncol</a:t>
            </a:r>
            <a:r>
              <a:rPr lang="en-US" sz="900" dirty="0"/>
              <a:t>. 2015 Sep;16(10):1153-86. </a:t>
            </a:r>
          </a:p>
        </p:txBody>
      </p:sp>
      <p:sp>
        <p:nvSpPr>
          <p:cNvPr id="10" name="Rectangle 9"/>
          <p:cNvSpPr/>
          <p:nvPr/>
        </p:nvSpPr>
        <p:spPr>
          <a:xfrm>
            <a:off x="0" y="3"/>
            <a:ext cx="9144000" cy="531179"/>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37" tIns="45718" rIns="91437" bIns="45718" rtlCol="0" anchor="ctr"/>
          <a:lstStyle/>
          <a:p>
            <a:pPr algn="ctr"/>
            <a:r>
              <a:rPr lang="en-US" sz="3400" dirty="0">
                <a:solidFill>
                  <a:srgbClr val="FFFFFF"/>
                </a:solidFill>
              </a:rPr>
              <a:t>POLITICAL PRIORITIZATION</a:t>
            </a:r>
          </a:p>
        </p:txBody>
      </p:sp>
      <p:sp>
        <p:nvSpPr>
          <p:cNvPr id="4" name="Rounded Rectangle 3"/>
          <p:cNvSpPr/>
          <p:nvPr/>
        </p:nvSpPr>
        <p:spPr>
          <a:xfrm>
            <a:off x="52766" y="2330205"/>
            <a:ext cx="8960988" cy="687858"/>
          </a:xfrm>
          <a:prstGeom prst="roundRect">
            <a:avLst>
              <a:gd name="adj" fmla="val 14564"/>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lIns="91437" tIns="45718" rIns="91437" bIns="45718" rtlCol="0" anchor="ctr"/>
          <a:lstStyle/>
          <a:p>
            <a:r>
              <a:rPr lang="en-US" sz="2800" dirty="0"/>
              <a:t> Need</a:t>
            </a:r>
          </a:p>
        </p:txBody>
      </p:sp>
      <p:graphicFrame>
        <p:nvGraphicFramePr>
          <p:cNvPr id="6" name="Diagram 5"/>
          <p:cNvGraphicFramePr/>
          <p:nvPr>
            <p:extLst>
              <p:ext uri="{D42A27DB-BD31-4B8C-83A1-F6EECF244321}">
                <p14:modId xmlns:p14="http://schemas.microsoft.com/office/powerpoint/2010/main" val="2840892716"/>
              </p:ext>
            </p:extLst>
          </p:nvPr>
        </p:nvGraphicFramePr>
        <p:xfrm>
          <a:off x="1517018" y="1450721"/>
          <a:ext cx="7496736" cy="3077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p:cNvSpPr>
            <a:spLocks noGrp="1"/>
          </p:cNvSpPr>
          <p:nvPr>
            <p:ph type="dt" sz="half" idx="10"/>
          </p:nvPr>
        </p:nvSpPr>
        <p:spPr/>
        <p:txBody>
          <a:bodyPr/>
          <a:lstStyle/>
          <a:p>
            <a:fld id="{CE9E8B80-5BFA-43EF-B36B-6D3FB7383B3D}" type="datetime1">
              <a:rPr lang="en-US" smtClean="0"/>
              <a:t>3/21/2018</a:t>
            </a:fld>
            <a:endParaRPr lang="en-GB" dirty="0"/>
          </a:p>
        </p:txBody>
      </p:sp>
      <p:sp>
        <p:nvSpPr>
          <p:cNvPr id="9" name="Footer Placeholder 8"/>
          <p:cNvSpPr>
            <a:spLocks noGrp="1"/>
          </p:cNvSpPr>
          <p:nvPr>
            <p:ph type="ftr" sz="quarter" idx="11"/>
          </p:nvPr>
        </p:nvSpPr>
        <p:spPr/>
        <p:txBody>
          <a:bodyPr/>
          <a:lstStyle/>
          <a:p>
            <a:r>
              <a:rPr lang="en-GB" smtClean="0"/>
              <a:t>Dubai 2018</a:t>
            </a:r>
            <a:endParaRPr lang="en-GB" dirty="0"/>
          </a:p>
        </p:txBody>
      </p:sp>
    </p:spTree>
    <p:extLst>
      <p:ext uri="{BB962C8B-B14F-4D97-AF65-F5344CB8AC3E}">
        <p14:creationId xmlns:p14="http://schemas.microsoft.com/office/powerpoint/2010/main" val="222543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Injury Inequities</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280" t="9023" r="9179" b="10053"/>
          <a:stretch/>
        </p:blipFill>
        <p:spPr>
          <a:xfrm>
            <a:off x="126114" y="948730"/>
            <a:ext cx="5073579" cy="3524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9249" t="12293" r="48348" b="12505"/>
          <a:stretch/>
        </p:blipFill>
        <p:spPr bwMode="auto">
          <a:xfrm>
            <a:off x="5323153" y="948729"/>
            <a:ext cx="3595960" cy="3524750"/>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Oval 7"/>
          <p:cNvSpPr/>
          <p:nvPr/>
        </p:nvSpPr>
        <p:spPr bwMode="auto">
          <a:xfrm>
            <a:off x="5515201" y="3645192"/>
            <a:ext cx="589863" cy="313083"/>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55291" tIns="27645" rIns="55291" bIns="27645" numCol="1" rtlCol="0" anchor="t" anchorCtr="0" compatLnSpc="1">
            <a:prstTxWarp prst="textNoShape">
              <a:avLst/>
            </a:prstTxWarp>
          </a:bodyPr>
          <a:lstStyle/>
          <a:p>
            <a:pPr defTabSz="630602"/>
            <a:endParaRPr lang="en-GB" sz="2400"/>
          </a:p>
        </p:txBody>
      </p:sp>
      <p:sp>
        <p:nvSpPr>
          <p:cNvPr id="9" name="Date Placeholder 8"/>
          <p:cNvSpPr>
            <a:spLocks noGrp="1"/>
          </p:cNvSpPr>
          <p:nvPr>
            <p:ph type="dt" sz="half" idx="10"/>
          </p:nvPr>
        </p:nvSpPr>
        <p:spPr/>
        <p:txBody>
          <a:bodyPr/>
          <a:lstStyle/>
          <a:p>
            <a:fld id="{69C6CC02-94C3-4628-88B5-21E2A5834CD5}" type="datetime1">
              <a:rPr lang="en-US" smtClean="0"/>
              <a:t>3/21/2018</a:t>
            </a:fld>
            <a:endParaRPr lang="en-GB" dirty="0"/>
          </a:p>
        </p:txBody>
      </p:sp>
      <p:sp>
        <p:nvSpPr>
          <p:cNvPr id="10" name="Footer Placeholder 9"/>
          <p:cNvSpPr>
            <a:spLocks noGrp="1"/>
          </p:cNvSpPr>
          <p:nvPr>
            <p:ph type="ftr" sz="quarter" idx="11"/>
          </p:nvPr>
        </p:nvSpPr>
        <p:spPr/>
        <p:txBody>
          <a:bodyPr/>
          <a:lstStyle/>
          <a:p>
            <a:r>
              <a:rPr lang="en-GB" smtClean="0"/>
              <a:t>Dubai 2018</a:t>
            </a:r>
            <a:endParaRPr lang="en-GB" dirty="0"/>
          </a:p>
        </p:txBody>
      </p:sp>
    </p:spTree>
    <p:extLst>
      <p:ext uri="{BB962C8B-B14F-4D97-AF65-F5344CB8AC3E}">
        <p14:creationId xmlns:p14="http://schemas.microsoft.com/office/powerpoint/2010/main" val="426108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ltLang="en-US" sz="3700" dirty="0"/>
              <a:t>Overview of Burns</a:t>
            </a:r>
            <a:endParaRPr lang="en-GB" sz="3700" dirty="0"/>
          </a:p>
        </p:txBody>
      </p:sp>
      <p:sp>
        <p:nvSpPr>
          <p:cNvPr id="2" name="Content Placeholder 1"/>
          <p:cNvSpPr>
            <a:spLocks noGrp="1"/>
          </p:cNvSpPr>
          <p:nvPr>
            <p:ph idx="1"/>
          </p:nvPr>
        </p:nvSpPr>
        <p:spPr/>
        <p:txBody>
          <a:bodyPr>
            <a:normAutofit fontScale="92500" lnSpcReduction="10000"/>
          </a:bodyPr>
          <a:lstStyle/>
          <a:p>
            <a:pPr marL="214290" indent="-214290">
              <a:buFont typeface="Arial" panose="020B0604020202020204" pitchFamily="34" charset="0"/>
              <a:buChar char="•"/>
            </a:pPr>
            <a:r>
              <a:rPr lang="en-GB" sz="1800" dirty="0"/>
              <a:t>Over </a:t>
            </a:r>
            <a:r>
              <a:rPr lang="en-GB" sz="1800" b="1" u="sng" dirty="0"/>
              <a:t>30,000</a:t>
            </a:r>
            <a:r>
              <a:rPr lang="en-GB" sz="1800" dirty="0"/>
              <a:t> new burns globally each day; over 11 million per year (2004)</a:t>
            </a:r>
          </a:p>
          <a:p>
            <a:pPr marL="484532" lvl="2">
              <a:spcBef>
                <a:spcPts val="750"/>
              </a:spcBef>
              <a:buSzPct val="80000"/>
            </a:pPr>
            <a:r>
              <a:rPr lang="en-GB" sz="1500" dirty="0"/>
              <a:t>Majority non-fatal, high morbidity</a:t>
            </a:r>
          </a:p>
          <a:p>
            <a:pPr marL="484532" lvl="2">
              <a:spcBef>
                <a:spcPts val="750"/>
              </a:spcBef>
              <a:buSzPct val="80000"/>
            </a:pPr>
            <a:r>
              <a:rPr lang="en-GB" altLang="en-US" sz="1500" dirty="0"/>
              <a:t>Millions suffer burn-related disabilities &amp; disfigurements </a:t>
            </a:r>
          </a:p>
          <a:p>
            <a:pPr marL="484532" lvl="2">
              <a:spcBef>
                <a:spcPts val="750"/>
              </a:spcBef>
              <a:buSzPct val="80000"/>
            </a:pPr>
            <a:r>
              <a:rPr lang="en-US" sz="1500" dirty="0"/>
              <a:t>Fourth most common type of trauma worldwide, following traffic accidents, falls, and interpersonal violence</a:t>
            </a:r>
            <a:endParaRPr lang="en-GB" altLang="en-US" sz="1500" dirty="0"/>
          </a:p>
          <a:p>
            <a:pPr marL="214290" indent="-214290">
              <a:buFont typeface="Arial" panose="020B0604020202020204" pitchFamily="34" charset="0"/>
              <a:buChar char="•"/>
            </a:pPr>
            <a:r>
              <a:rPr lang="en-GB" altLang="en-US" sz="1800" dirty="0"/>
              <a:t>Burns accounts for 180,000-300,000 deaths per year worldwide</a:t>
            </a:r>
          </a:p>
          <a:p>
            <a:pPr marL="257148" indent="-257148">
              <a:buFont typeface="Arial" panose="020B0604020202020204" pitchFamily="34" charset="0"/>
              <a:buChar char="•"/>
            </a:pPr>
            <a:r>
              <a:rPr lang="en-GB" altLang="en-US" sz="1800" dirty="0"/>
              <a:t>Burden falls largely to Low &amp; Middle-Income Countries: </a:t>
            </a:r>
            <a:r>
              <a:rPr lang="en-GB" sz="1800" dirty="0"/>
              <a:t>LMICs (70+%), HICs (30%)</a:t>
            </a:r>
            <a:endParaRPr lang="en-GB" altLang="en-US" sz="1800" dirty="0"/>
          </a:p>
          <a:p>
            <a:pPr marL="607155" lvl="1" indent="-257148"/>
            <a:r>
              <a:rPr lang="en-GB" altLang="en-US" sz="1600" dirty="0"/>
              <a:t>Two-thirds in Africa and Southeast Asia regions alone</a:t>
            </a:r>
          </a:p>
          <a:p>
            <a:pPr marL="564297" lvl="1"/>
            <a:r>
              <a:rPr lang="en-GB" sz="1500" dirty="0"/>
              <a:t> 95% of fire-related burns occur in LMICs; 90% fire-related deaths in LMICs</a:t>
            </a:r>
          </a:p>
          <a:p>
            <a:pPr marL="564297" lvl="1"/>
            <a:r>
              <a:rPr lang="en-GB" sz="1500" dirty="0"/>
              <a:t> </a:t>
            </a:r>
            <a:r>
              <a:rPr lang="en-GB" sz="1600" dirty="0"/>
              <a:t>Burn-related deaths F &gt; M, younger ages  </a:t>
            </a:r>
          </a:p>
          <a:p>
            <a:pPr marL="257148" indent="-257148">
              <a:buFont typeface="Arial" panose="020B0604020202020204" pitchFamily="34" charset="0"/>
              <a:buChar char="•"/>
            </a:pPr>
            <a:r>
              <a:rPr lang="en-GB" altLang="en-US" sz="1800" dirty="0"/>
              <a:t>Combination of effective </a:t>
            </a:r>
            <a:r>
              <a:rPr lang="en-GB" altLang="en-US" sz="1800" b="1" dirty="0"/>
              <a:t>burn prevention strategies </a:t>
            </a:r>
            <a:r>
              <a:rPr lang="en-GB" altLang="en-US" sz="1800" dirty="0"/>
              <a:t>&amp; </a:t>
            </a:r>
            <a:r>
              <a:rPr lang="en-GB" altLang="en-US" sz="1800" b="1" dirty="0"/>
              <a:t>acute burn management</a:t>
            </a:r>
            <a:r>
              <a:rPr lang="en-GB" altLang="en-US" sz="1800" dirty="0"/>
              <a:t>  badly needed </a:t>
            </a:r>
            <a:endParaRPr lang="en-US" altLang="en-US" sz="1800" dirty="0"/>
          </a:p>
          <a:p>
            <a:endParaRPr lang="en-GB" dirty="0"/>
          </a:p>
        </p:txBody>
      </p:sp>
      <p:sp>
        <p:nvSpPr>
          <p:cNvPr id="4" name="Date Placeholder 3"/>
          <p:cNvSpPr>
            <a:spLocks noGrp="1"/>
          </p:cNvSpPr>
          <p:nvPr>
            <p:ph type="dt" sz="half" idx="10"/>
          </p:nvPr>
        </p:nvSpPr>
        <p:spPr/>
        <p:txBody>
          <a:bodyPr/>
          <a:lstStyle/>
          <a:p>
            <a:fld id="{AB0D56B3-8173-4CAB-ADF8-2F6F7B5EBA5B}" type="datetime1">
              <a:rPr lang="en-US" noProof="0" smtClean="0"/>
              <a:t>3/21/2018</a:t>
            </a:fld>
            <a:endParaRPr lang="en-GB" noProof="0" dirty="0"/>
          </a:p>
        </p:txBody>
      </p:sp>
      <p:sp>
        <p:nvSpPr>
          <p:cNvPr id="5" name="Footer Placeholder 4"/>
          <p:cNvSpPr>
            <a:spLocks noGrp="1"/>
          </p:cNvSpPr>
          <p:nvPr>
            <p:ph type="ftr" sz="quarter" idx="11"/>
          </p:nvPr>
        </p:nvSpPr>
        <p:spPr/>
        <p:txBody>
          <a:bodyPr/>
          <a:lstStyle/>
          <a:p>
            <a:r>
              <a:rPr lang="en-GB" noProof="0" smtClean="0"/>
              <a:t>Dubai 2018</a:t>
            </a:r>
            <a:endParaRPr lang="en-GB" noProof="0" dirty="0"/>
          </a:p>
        </p:txBody>
      </p:sp>
    </p:spTree>
    <p:extLst>
      <p:ext uri="{BB962C8B-B14F-4D97-AF65-F5344CB8AC3E}">
        <p14:creationId xmlns:p14="http://schemas.microsoft.com/office/powerpoint/2010/main" val="4211209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0802" r="30780" b="15916"/>
          <a:stretch/>
        </p:blipFill>
        <p:spPr>
          <a:xfrm>
            <a:off x="683757" y="2"/>
            <a:ext cx="7775495" cy="514518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fld id="{552B4D80-8ED4-47D9-BF68-F614FCF46E38}" type="datetime1">
              <a:rPr lang="en-US" smtClean="0"/>
              <a:t>3/21/2018</a:t>
            </a:fld>
            <a:endParaRPr lang="en-GB" dirty="0"/>
          </a:p>
        </p:txBody>
      </p:sp>
      <p:sp>
        <p:nvSpPr>
          <p:cNvPr id="5" name="Footer Placeholder 4"/>
          <p:cNvSpPr>
            <a:spLocks noGrp="1"/>
          </p:cNvSpPr>
          <p:nvPr>
            <p:ph type="ftr" sz="quarter" idx="11"/>
          </p:nvPr>
        </p:nvSpPr>
        <p:spPr/>
        <p:txBody>
          <a:bodyPr/>
          <a:lstStyle/>
          <a:p>
            <a:r>
              <a:rPr lang="en-GB" smtClean="0"/>
              <a:t>Dubai 2018</a:t>
            </a:r>
            <a:endParaRPr lang="en-GB" dirty="0"/>
          </a:p>
        </p:txBody>
      </p:sp>
      <p:sp>
        <p:nvSpPr>
          <p:cNvPr id="7" name="Rounded Rectangle 6"/>
          <p:cNvSpPr/>
          <p:nvPr/>
        </p:nvSpPr>
        <p:spPr bwMode="auto">
          <a:xfrm>
            <a:off x="6200194" y="1586593"/>
            <a:ext cx="610867" cy="3204967"/>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78190" tIns="39095" rIns="78190" bIns="39095" numCol="1" rtlCol="0" anchor="t" anchorCtr="0" compatLnSpc="1">
            <a:prstTxWarp prst="textNoShape">
              <a:avLst/>
            </a:prstTxWarp>
          </a:bodyPr>
          <a:lstStyle/>
          <a:p>
            <a:pPr defTabSz="891770"/>
            <a:endParaRPr lang="en-GB" sz="3300"/>
          </a:p>
        </p:txBody>
      </p:sp>
      <p:sp>
        <p:nvSpPr>
          <p:cNvPr id="8" name="Rounded Rectangle 7"/>
          <p:cNvSpPr/>
          <p:nvPr/>
        </p:nvSpPr>
        <p:spPr bwMode="auto">
          <a:xfrm>
            <a:off x="707226" y="4069682"/>
            <a:ext cx="7660195" cy="214009"/>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78190" tIns="39095" rIns="78190" bIns="39095" numCol="1" rtlCol="0" anchor="t" anchorCtr="0" compatLnSpc="1">
            <a:prstTxWarp prst="textNoShape">
              <a:avLst/>
            </a:prstTxWarp>
          </a:bodyPr>
          <a:lstStyle/>
          <a:p>
            <a:pPr defTabSz="891770"/>
            <a:endParaRPr lang="en-GB" sz="3300"/>
          </a:p>
        </p:txBody>
      </p:sp>
      <p:cxnSp>
        <p:nvCxnSpPr>
          <p:cNvPr id="11" name="Straight Arrow Connector 10"/>
          <p:cNvCxnSpPr/>
          <p:nvPr/>
        </p:nvCxnSpPr>
        <p:spPr bwMode="auto">
          <a:xfrm flipH="1">
            <a:off x="6595155" y="2756168"/>
            <a:ext cx="664877" cy="43290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3111924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pitchFamily="34" charset="0"/>
            <a:cs typeface="Arial" pitchFamily="34"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ANS_Abst_16" id="{64A40B46-B311-1446-8C8B-3777669293EF}" vid="{07678838-53DB-414D-8B92-D5E46CBC9157}"/>
    </a:ext>
  </a:ext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2890D3"/>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AANS_Abst_16</Template>
  <TotalTime>81711</TotalTime>
  <Words>1292</Words>
  <Application>Microsoft Office PowerPoint</Application>
  <PresentationFormat>On-screen Show (16:9)</PresentationFormat>
  <Paragraphs>199</Paragraphs>
  <Slides>17</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 Black</vt:lpstr>
      <vt:lpstr>Arial Narrow</vt:lpstr>
      <vt:lpstr>Calibri</vt:lpstr>
      <vt:lpstr>Calibri Light</vt:lpstr>
      <vt:lpstr>Helvetica</vt:lpstr>
      <vt:lpstr>Tw Cen MT Condensed</vt:lpstr>
      <vt:lpstr>Wingdings</vt:lpstr>
      <vt:lpstr>1_master</vt:lpstr>
      <vt:lpstr>Office Theme</vt:lpstr>
      <vt:lpstr>Surgical, OBSTETRIC AND ANAESTHESIA  Planning Workshop</vt:lpstr>
      <vt:lpstr>Global Surgical Need</vt:lpstr>
      <vt:lpstr>Proportionate Need</vt:lpstr>
      <vt:lpstr>PowerPoint Presentation</vt:lpstr>
      <vt:lpstr>PowerPoint Presentation</vt:lpstr>
      <vt:lpstr>PowerPoint Presentation</vt:lpstr>
      <vt:lpstr>Injury Inequities</vt:lpstr>
      <vt:lpstr>Overview of Burns</vt:lpstr>
      <vt:lpstr>PowerPoint Presentation</vt:lpstr>
      <vt:lpstr>National Surgical, Obstetric and Anaesthesia Plans</vt:lpstr>
      <vt:lpstr>Zambia</vt:lpstr>
      <vt:lpstr>Monograph</vt:lpstr>
      <vt:lpstr>NSOAP Workshop</vt:lpstr>
      <vt:lpstr>Goals and Objectives</vt:lpstr>
      <vt:lpstr>WHO CC Networks</vt:lpstr>
      <vt:lpstr>NSOAP Collaboration</vt:lpstr>
      <vt:lpstr>Thank You For Your Participation!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WHO template and recommendations</dc:subject>
  <dc:creator>Walt Johnson</dc:creator>
  <cp:keywords>communication, photos, text</cp:keywords>
  <cp:lastModifiedBy>Lenovo</cp:lastModifiedBy>
  <cp:revision>327</cp:revision>
  <dcterms:created xsi:type="dcterms:W3CDTF">2016-04-30T13:50:53Z</dcterms:created>
  <dcterms:modified xsi:type="dcterms:W3CDTF">2018-03-21T03:59:38Z</dcterms:modified>
  <cp:category>Guidelines</cp:category>
</cp:coreProperties>
</file>