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Lst>
  <p:notesMasterIdLst>
    <p:notesMasterId r:id="rId72"/>
  </p:notesMasterIdLst>
  <p:handoutMasterIdLst>
    <p:handoutMasterId r:id="rId73"/>
  </p:handoutMasterIdLst>
  <p:sldIdLst>
    <p:sldId id="256" r:id="rId3"/>
    <p:sldId id="259" r:id="rId4"/>
    <p:sldId id="263" r:id="rId5"/>
    <p:sldId id="283" r:id="rId6"/>
    <p:sldId id="266" r:id="rId7"/>
    <p:sldId id="267" r:id="rId8"/>
    <p:sldId id="338" r:id="rId9"/>
    <p:sldId id="260" r:id="rId10"/>
    <p:sldId id="285" r:id="rId11"/>
    <p:sldId id="279" r:id="rId12"/>
    <p:sldId id="280" r:id="rId13"/>
    <p:sldId id="281" r:id="rId14"/>
    <p:sldId id="282" r:id="rId15"/>
    <p:sldId id="287" r:id="rId16"/>
    <p:sldId id="355" r:id="rId17"/>
    <p:sldId id="356" r:id="rId18"/>
    <p:sldId id="357" r:id="rId19"/>
    <p:sldId id="358" r:id="rId20"/>
    <p:sldId id="359" r:id="rId21"/>
    <p:sldId id="360" r:id="rId22"/>
    <p:sldId id="361" r:id="rId23"/>
    <p:sldId id="288" r:id="rId24"/>
    <p:sldId id="332" r:id="rId25"/>
    <p:sldId id="333" r:id="rId26"/>
    <p:sldId id="334" r:id="rId27"/>
    <p:sldId id="335" r:id="rId28"/>
    <p:sldId id="336" r:id="rId29"/>
    <p:sldId id="337" r:id="rId30"/>
    <p:sldId id="301" r:id="rId31"/>
    <p:sldId id="362" r:id="rId32"/>
    <p:sldId id="363" r:id="rId33"/>
    <p:sldId id="364" r:id="rId34"/>
    <p:sldId id="302" r:id="rId35"/>
    <p:sldId id="307" r:id="rId36"/>
    <p:sldId id="308" r:id="rId37"/>
    <p:sldId id="309" r:id="rId38"/>
    <p:sldId id="310" r:id="rId39"/>
    <p:sldId id="303" r:id="rId40"/>
    <p:sldId id="350" r:id="rId41"/>
    <p:sldId id="351" r:id="rId42"/>
    <p:sldId id="352" r:id="rId43"/>
    <p:sldId id="353" r:id="rId44"/>
    <p:sldId id="326" r:id="rId45"/>
    <p:sldId id="327" r:id="rId46"/>
    <p:sldId id="328" r:id="rId47"/>
    <p:sldId id="329" r:id="rId48"/>
    <p:sldId id="330" r:id="rId49"/>
    <p:sldId id="331" r:id="rId50"/>
    <p:sldId id="304" r:id="rId51"/>
    <p:sldId id="311" r:id="rId52"/>
    <p:sldId id="312" r:id="rId53"/>
    <p:sldId id="313" r:id="rId54"/>
    <p:sldId id="314" r:id="rId55"/>
    <p:sldId id="315" r:id="rId56"/>
    <p:sldId id="340" r:id="rId57"/>
    <p:sldId id="341" r:id="rId58"/>
    <p:sldId id="342" r:id="rId59"/>
    <p:sldId id="343" r:id="rId60"/>
    <p:sldId id="344" r:id="rId61"/>
    <p:sldId id="345" r:id="rId62"/>
    <p:sldId id="346" r:id="rId63"/>
    <p:sldId id="347" r:id="rId64"/>
    <p:sldId id="348" r:id="rId65"/>
    <p:sldId id="349" r:id="rId66"/>
    <p:sldId id="286" r:id="rId67"/>
    <p:sldId id="276" r:id="rId68"/>
    <p:sldId id="277" r:id="rId69"/>
    <p:sldId id="278" r:id="rId70"/>
    <p:sldId id="305" r:id="rId71"/>
  </p:sldIdLst>
  <p:sldSz cx="12192000" cy="6858000"/>
  <p:notesSz cx="6858000" cy="9144000"/>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91D5"/>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72" autoAdjust="0"/>
    <p:restoredTop sz="88718" autoAdjust="0"/>
  </p:normalViewPr>
  <p:slideViewPr>
    <p:cSldViewPr snapToGrid="0" snapToObjects="1">
      <p:cViewPr varScale="1">
        <p:scale>
          <a:sx n="76" d="100"/>
          <a:sy n="76" d="100"/>
        </p:scale>
        <p:origin x="678" y="84"/>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4" d="100"/>
          <a:sy n="84" d="100"/>
        </p:scale>
        <p:origin x="214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RISS\Desktop\REGISTRATIONS\registrations%202018.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HRISS\Desktop\REGISTRATIONS\registrations%202018.xls"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Trainee</a:t>
            </a:r>
            <a:r>
              <a:rPr lang="en-US" sz="2000" baseline="0" dirty="0"/>
              <a:t>s by Specialty</a:t>
            </a:r>
            <a:endParaRPr lang="en-US" sz="2000" dirty="0"/>
          </a:p>
        </c:rich>
      </c:tx>
      <c:layout>
        <c:manualLayout>
          <c:xMode val="edge"/>
          <c:yMode val="edge"/>
          <c:x val="0.27718200583875902"/>
          <c:y val="5.9555099956435702E-2"/>
        </c:manualLayout>
      </c:layout>
      <c:overlay val="0"/>
      <c:spPr>
        <a:noFill/>
        <a:ln>
          <a:noFill/>
        </a:ln>
        <a:effectLst/>
      </c:spPr>
    </c:title>
    <c:autoTitleDeleted val="0"/>
    <c:plotArea>
      <c:layout>
        <c:manualLayout>
          <c:layoutTarget val="inner"/>
          <c:xMode val="edge"/>
          <c:yMode val="edge"/>
          <c:x val="0.20294707846586499"/>
          <c:y val="9.6660706954695197E-2"/>
          <c:w val="0.65143951147501"/>
          <c:h val="0.81290893799528796"/>
        </c:manualLayout>
      </c:layout>
      <c:pieChart>
        <c:varyColors val="1"/>
        <c:ser>
          <c:idx val="0"/>
          <c:order val="0"/>
          <c:tx>
            <c:strRef>
              <c:f>Sheet2!$E$4</c:f>
              <c:strCache>
                <c:ptCount val="1"/>
                <c:pt idx="0">
                  <c:v>Total</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EA1-473F-84BC-32C046306BA7}"/>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BEA1-473F-84BC-32C046306BA7}"/>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BEA1-473F-84BC-32C046306BA7}"/>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BEA1-473F-84BC-32C046306BA7}"/>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BEA1-473F-84BC-32C046306BA7}"/>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BEA1-473F-84BC-32C046306BA7}"/>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BEA1-473F-84BC-32C046306BA7}"/>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BEA1-473F-84BC-32C046306BA7}"/>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BEA1-473F-84BC-32C046306BA7}"/>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Sheet2!$D$5:$D$13</c:f>
              <c:strCache>
                <c:ptCount val="9"/>
                <c:pt idx="0">
                  <c:v>FCS GS</c:v>
                </c:pt>
                <c:pt idx="1">
                  <c:v>FCS NEURO</c:v>
                </c:pt>
                <c:pt idx="2">
                  <c:v>FCS ORL</c:v>
                </c:pt>
                <c:pt idx="3">
                  <c:v>FCS ORTHO</c:v>
                </c:pt>
                <c:pt idx="4">
                  <c:v>FCS PAED</c:v>
                </c:pt>
                <c:pt idx="5">
                  <c:v>FCS PAED ORTHO</c:v>
                </c:pt>
                <c:pt idx="6">
                  <c:v>FCS PLAS</c:v>
                </c:pt>
                <c:pt idx="7">
                  <c:v>FCS URO</c:v>
                </c:pt>
                <c:pt idx="8">
                  <c:v>MCS</c:v>
                </c:pt>
              </c:strCache>
            </c:strRef>
          </c:cat>
          <c:val>
            <c:numRef>
              <c:f>Sheet2!$E$5:$E$13</c:f>
              <c:numCache>
                <c:formatCode>General</c:formatCode>
                <c:ptCount val="9"/>
                <c:pt idx="0">
                  <c:v>96</c:v>
                </c:pt>
                <c:pt idx="1">
                  <c:v>16</c:v>
                </c:pt>
                <c:pt idx="2">
                  <c:v>2</c:v>
                </c:pt>
                <c:pt idx="3">
                  <c:v>70</c:v>
                </c:pt>
                <c:pt idx="4">
                  <c:v>17</c:v>
                </c:pt>
                <c:pt idx="5">
                  <c:v>7</c:v>
                </c:pt>
                <c:pt idx="6">
                  <c:v>10</c:v>
                </c:pt>
                <c:pt idx="7">
                  <c:v>11</c:v>
                </c:pt>
                <c:pt idx="8">
                  <c:v>278</c:v>
                </c:pt>
              </c:numCache>
            </c:numRef>
          </c:val>
          <c:extLst xmlns:c16r2="http://schemas.microsoft.com/office/drawing/2015/06/chart">
            <c:ext xmlns:c16="http://schemas.microsoft.com/office/drawing/2014/chart" uri="{C3380CC4-5D6E-409C-BE32-E72D297353CC}">
              <c16:uniqueId val="{00000012-BEA1-473F-84BC-32C046306BA7}"/>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Trainees</a:t>
            </a:r>
            <a:r>
              <a:rPr lang="en-US" sz="1600" baseline="0" dirty="0"/>
              <a:t> by Country</a:t>
            </a:r>
            <a:endParaRPr lang="en-US" sz="1600" dirty="0"/>
          </a:p>
        </c:rich>
      </c:tx>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666F-43EF-9147-9D07FFF5C0A1}"/>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666F-43EF-9147-9D07FFF5C0A1}"/>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666F-43EF-9147-9D07FFF5C0A1}"/>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666F-43EF-9147-9D07FFF5C0A1}"/>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666F-43EF-9147-9D07FFF5C0A1}"/>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666F-43EF-9147-9D07FFF5C0A1}"/>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666F-43EF-9147-9D07FFF5C0A1}"/>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666F-43EF-9147-9D07FFF5C0A1}"/>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666F-43EF-9147-9D07FFF5C0A1}"/>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666F-43EF-9147-9D07FFF5C0A1}"/>
              </c:ext>
            </c:extLst>
          </c:dPt>
          <c:dPt>
            <c:idx val="10"/>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666F-43EF-9147-9D07FFF5C0A1}"/>
              </c:ext>
            </c:extLst>
          </c:dPt>
          <c:dPt>
            <c:idx val="11"/>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666F-43EF-9147-9D07FFF5C0A1}"/>
              </c:ext>
            </c:extLst>
          </c:dPt>
          <c:dPt>
            <c:idx val="12"/>
            <c:bubble3D val="0"/>
            <c:spPr>
              <a:solidFill>
                <a:schemeClr val="accent1">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666F-43EF-9147-9D07FFF5C0A1}"/>
              </c:ext>
            </c:extLst>
          </c:dPt>
          <c:dPt>
            <c:idx val="13"/>
            <c:bubble3D val="0"/>
            <c:spPr>
              <a:solidFill>
                <a:schemeClr val="accent2">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666F-43EF-9147-9D07FFF5C0A1}"/>
              </c:ext>
            </c:extLst>
          </c:dPt>
          <c:dPt>
            <c:idx val="14"/>
            <c:bubble3D val="0"/>
            <c:spPr>
              <a:solidFill>
                <a:schemeClr val="accent3">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D-666F-43EF-9147-9D07FFF5C0A1}"/>
              </c:ext>
            </c:extLst>
          </c:dPt>
          <c:dPt>
            <c:idx val="15"/>
            <c:bubble3D val="0"/>
            <c:spPr>
              <a:solidFill>
                <a:schemeClr val="accent4">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F-666F-43EF-9147-9D07FFF5C0A1}"/>
              </c:ext>
            </c:extLst>
          </c:dPt>
          <c:dPt>
            <c:idx val="16"/>
            <c:bubble3D val="0"/>
            <c:spPr>
              <a:solidFill>
                <a:schemeClr val="accent5">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1-666F-43EF-9147-9D07FFF5C0A1}"/>
              </c:ext>
            </c:extLst>
          </c:dPt>
          <c:dPt>
            <c:idx val="17"/>
            <c:bubble3D val="0"/>
            <c:spPr>
              <a:solidFill>
                <a:schemeClr val="accent6">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3-666F-43EF-9147-9D07FFF5C0A1}"/>
              </c:ext>
            </c:extLst>
          </c:dPt>
          <c:dPt>
            <c:idx val="18"/>
            <c:bubble3D val="0"/>
            <c:spPr>
              <a:solidFill>
                <a:schemeClr val="accent1">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5-666F-43EF-9147-9D07FFF5C0A1}"/>
              </c:ext>
            </c:extLst>
          </c:dPt>
          <c:dPt>
            <c:idx val="19"/>
            <c:bubble3D val="0"/>
            <c:spPr>
              <a:solidFill>
                <a:schemeClr val="accent2">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7-666F-43EF-9147-9D07FFF5C0A1}"/>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Sheet5!$I$514:$I$533</c:f>
              <c:strCache>
                <c:ptCount val="20"/>
                <c:pt idx="0">
                  <c:v>Burundi</c:v>
                </c:pt>
                <c:pt idx="1">
                  <c:v>Cameroon</c:v>
                </c:pt>
                <c:pt idx="2">
                  <c:v>Congo, Democratic Republic of the</c:v>
                </c:pt>
                <c:pt idx="3">
                  <c:v>Ethiopia</c:v>
                </c:pt>
                <c:pt idx="4">
                  <c:v>Gabon</c:v>
                </c:pt>
                <c:pt idx="5">
                  <c:v>Kenya</c:v>
                </c:pt>
                <c:pt idx="6">
                  <c:v>Lesotho</c:v>
                </c:pt>
                <c:pt idx="7">
                  <c:v>Malawi</c:v>
                </c:pt>
                <c:pt idx="8">
                  <c:v>Malaysia</c:v>
                </c:pt>
                <c:pt idx="9">
                  <c:v>Mozambique</c:v>
                </c:pt>
                <c:pt idx="10">
                  <c:v>Namibia</c:v>
                </c:pt>
                <c:pt idx="11">
                  <c:v>Niger</c:v>
                </c:pt>
                <c:pt idx="12">
                  <c:v>Rwanda</c:v>
                </c:pt>
                <c:pt idx="13">
                  <c:v>Somalia</c:v>
                </c:pt>
                <c:pt idx="14">
                  <c:v>South Africa</c:v>
                </c:pt>
                <c:pt idx="15">
                  <c:v>Sudan</c:v>
                </c:pt>
                <c:pt idx="16">
                  <c:v>Tanzania, United Republic of</c:v>
                </c:pt>
                <c:pt idx="17">
                  <c:v>Uganda</c:v>
                </c:pt>
                <c:pt idx="18">
                  <c:v>Zambia</c:v>
                </c:pt>
                <c:pt idx="19">
                  <c:v>Zimbabwe</c:v>
                </c:pt>
              </c:strCache>
            </c:strRef>
          </c:cat>
          <c:val>
            <c:numRef>
              <c:f>Sheet5!$J$514:$J$533</c:f>
              <c:numCache>
                <c:formatCode>General</c:formatCode>
                <c:ptCount val="20"/>
                <c:pt idx="0">
                  <c:v>8</c:v>
                </c:pt>
                <c:pt idx="1">
                  <c:v>17</c:v>
                </c:pt>
                <c:pt idx="2">
                  <c:v>2</c:v>
                </c:pt>
                <c:pt idx="3">
                  <c:v>35</c:v>
                </c:pt>
                <c:pt idx="4">
                  <c:v>8</c:v>
                </c:pt>
                <c:pt idx="5">
                  <c:v>112</c:v>
                </c:pt>
                <c:pt idx="6">
                  <c:v>3</c:v>
                </c:pt>
                <c:pt idx="7">
                  <c:v>30</c:v>
                </c:pt>
                <c:pt idx="8">
                  <c:v>1</c:v>
                </c:pt>
                <c:pt idx="9">
                  <c:v>15</c:v>
                </c:pt>
                <c:pt idx="10">
                  <c:v>17</c:v>
                </c:pt>
                <c:pt idx="11">
                  <c:v>8</c:v>
                </c:pt>
                <c:pt idx="12">
                  <c:v>31</c:v>
                </c:pt>
                <c:pt idx="13">
                  <c:v>3</c:v>
                </c:pt>
                <c:pt idx="14">
                  <c:v>1</c:v>
                </c:pt>
                <c:pt idx="15">
                  <c:v>1</c:v>
                </c:pt>
                <c:pt idx="16">
                  <c:v>23</c:v>
                </c:pt>
                <c:pt idx="17">
                  <c:v>42</c:v>
                </c:pt>
                <c:pt idx="18">
                  <c:v>94</c:v>
                </c:pt>
                <c:pt idx="19">
                  <c:v>56</c:v>
                </c:pt>
              </c:numCache>
            </c:numRef>
          </c:val>
          <c:extLst xmlns:c16r2="http://schemas.microsoft.com/office/drawing/2015/06/chart">
            <c:ext xmlns:c16="http://schemas.microsoft.com/office/drawing/2014/chart" uri="{C3380CC4-5D6E-409C-BE32-E72D297353CC}">
              <c16:uniqueId val="{00000028-666F-43EF-9147-9D07FFF5C0A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85341323485001"/>
          <c:y val="2.41864555848725E-2"/>
          <c:w val="0.53287134462174501"/>
          <c:h val="0.79438604145458103"/>
        </c:manualLayout>
      </c:layout>
      <c:pieChart>
        <c:varyColors val="1"/>
        <c:ser>
          <c:idx val="0"/>
          <c:order val="0"/>
          <c:tx>
            <c:strRef>
              <c:f>Sheet1!$B$1</c:f>
              <c:strCache>
                <c:ptCount val="1"/>
                <c:pt idx="0">
                  <c:v>Column1</c:v>
                </c:pt>
              </c:strCache>
            </c:strRef>
          </c:tx>
          <c:spPr>
            <a:ln>
              <a:noFill/>
            </a:ln>
          </c:spPr>
          <c:dPt>
            <c:idx val="0"/>
            <c:bubble3D val="0"/>
            <c:explosion val="4"/>
            <c:spPr>
              <a:solidFill>
                <a:srgbClr val="31859C"/>
              </a:solidFill>
              <a:ln w="19050">
                <a:noFill/>
              </a:ln>
              <a:effectLst/>
            </c:spPr>
            <c:extLst xmlns:c16r2="http://schemas.microsoft.com/office/drawing/2015/06/chart">
              <c:ext xmlns:c16="http://schemas.microsoft.com/office/drawing/2014/chart" uri="{C3380CC4-5D6E-409C-BE32-E72D297353CC}">
                <c16:uniqueId val="{00000004-015B-495A-B7FD-0E86D78495DB}"/>
              </c:ext>
            </c:extLst>
          </c:dPt>
          <c:dPt>
            <c:idx val="1"/>
            <c:bubble3D val="0"/>
            <c:explosion val="4"/>
            <c:spPr>
              <a:solidFill>
                <a:srgbClr val="83C2FD"/>
              </a:solidFill>
              <a:ln w="19050">
                <a:noFill/>
              </a:ln>
              <a:effectLst/>
            </c:spPr>
            <c:extLst xmlns:c16r2="http://schemas.microsoft.com/office/drawing/2015/06/chart">
              <c:ext xmlns:c16="http://schemas.microsoft.com/office/drawing/2014/chart" uri="{C3380CC4-5D6E-409C-BE32-E72D297353CC}">
                <c16:uniqueId val="{00000003-015B-495A-B7FD-0E86D78495DB}"/>
              </c:ext>
            </c:extLst>
          </c:dPt>
          <c:dPt>
            <c:idx val="2"/>
            <c:bubble3D val="0"/>
            <c:explosion val="4"/>
            <c:spPr>
              <a:solidFill>
                <a:srgbClr val="00B050"/>
              </a:solidFill>
              <a:ln w="19050">
                <a:noFill/>
              </a:ln>
              <a:effectLst/>
            </c:spPr>
            <c:extLst xmlns:c16r2="http://schemas.microsoft.com/office/drawing/2015/06/chart">
              <c:ext xmlns:c16="http://schemas.microsoft.com/office/drawing/2014/chart" uri="{C3380CC4-5D6E-409C-BE32-E72D297353CC}">
                <c16:uniqueId val="{00000002-015B-495A-B7FD-0E86D78495DB}"/>
              </c:ext>
            </c:extLst>
          </c:dPt>
          <c:dLbls>
            <c:dLbl>
              <c:idx val="0"/>
              <c:layout>
                <c:manualLayout>
                  <c:x val="-0.249735964973405"/>
                  <c:y val="0.13608802692539401"/>
                </c:manualLayout>
              </c:layout>
              <c:tx>
                <c:rich>
                  <a:bodyPr/>
                  <a:lstStyle/>
                  <a:p>
                    <a:r>
                      <a:rPr lang="en-US" b="1" dirty="0" smtClean="0"/>
                      <a:t>USD 62 Million</a:t>
                    </a:r>
                    <a:r>
                      <a:rPr lang="en-US" b="1" baseline="0" dirty="0" smtClean="0"/>
                      <a:t>, </a:t>
                    </a:r>
                  </a:p>
                  <a:p>
                    <a:r>
                      <a:rPr lang="en-US" b="1" baseline="0" dirty="0" smtClean="0"/>
                      <a:t>37%</a:t>
                    </a:r>
                    <a:endParaRPr lang="en-US" dirty="0"/>
                  </a:p>
                </c:rich>
              </c:tx>
              <c:dLblPos val="bestFit"/>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4-015B-495A-B7FD-0E86D78495DB}"/>
                </c:ext>
                <c:ext xmlns:c15="http://schemas.microsoft.com/office/drawing/2012/chart" uri="{CE6537A1-D6FC-4f65-9D91-7224C49458BB}">
                  <c15:layout>
                    <c:manualLayout>
                      <c:w val="0.28016499890638674"/>
                      <c:h val="0.16109375000000001"/>
                    </c:manualLayout>
                  </c15:layout>
                </c:ext>
              </c:extLst>
            </c:dLbl>
            <c:dLbl>
              <c:idx val="1"/>
              <c:layout>
                <c:manualLayout>
                  <c:x val="-6.7906533807167893E-2"/>
                  <c:y val="-0.19921337751646501"/>
                </c:manualLayout>
              </c:layout>
              <c:tx>
                <c:rich>
                  <a:bodyPr/>
                  <a:lstStyle/>
                  <a:p>
                    <a:r>
                      <a:rPr lang="en-US" b="1" dirty="0" smtClean="0"/>
                      <a:t>USD</a:t>
                    </a:r>
                    <a:r>
                      <a:rPr lang="en-US" b="1" baseline="0" dirty="0" smtClean="0"/>
                      <a:t> 38 Million,</a:t>
                    </a:r>
                  </a:p>
                  <a:p>
                    <a:r>
                      <a:rPr lang="en-US" b="1" baseline="0" dirty="0" smtClean="0"/>
                      <a:t>22%</a:t>
                    </a:r>
                    <a:endParaRPr lang="en-US" dirty="0"/>
                  </a:p>
                </c:rich>
              </c:tx>
              <c:dLblPos val="bestFit"/>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3-015B-495A-B7FD-0E86D78495DB}"/>
                </c:ext>
                <c:ext xmlns:c15="http://schemas.microsoft.com/office/drawing/2012/chart" uri="{CE6537A1-D6FC-4f65-9D91-7224C49458BB}">
                  <c15:layout>
                    <c:manualLayout>
                      <c:w val="0.26237847222222221"/>
                      <c:h val="0.10999999999999997"/>
                    </c:manualLayout>
                  </c15:layout>
                </c:ext>
              </c:extLst>
            </c:dLbl>
            <c:dLbl>
              <c:idx val="2"/>
              <c:layout>
                <c:manualLayout>
                  <c:x val="0.212723851996377"/>
                  <c:y val="5.6205808211968203E-2"/>
                </c:manualLayout>
              </c:layout>
              <c:tx>
                <c:rich>
                  <a:bodyPr/>
                  <a:lstStyle/>
                  <a:p>
                    <a:r>
                      <a:rPr lang="en-US" b="1" dirty="0" smtClean="0"/>
                      <a:t>USD 70</a:t>
                    </a:r>
                    <a:r>
                      <a:rPr lang="en-US" b="1" baseline="0" dirty="0" smtClean="0"/>
                      <a:t> Million, </a:t>
                    </a:r>
                  </a:p>
                  <a:p>
                    <a:r>
                      <a:rPr lang="en-US" b="1" baseline="0" dirty="0" smtClean="0"/>
                      <a:t>41%</a:t>
                    </a:r>
                    <a:endParaRPr lang="en-US" dirty="0"/>
                  </a:p>
                </c:rich>
              </c:tx>
              <c:dLblPos val="bestFit"/>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2-015B-495A-B7FD-0E86D78495DB}"/>
                </c:ext>
                <c:ext xmlns:c15="http://schemas.microsoft.com/office/drawing/2012/chart" uri="{CE6537A1-D6FC-4f65-9D91-7224C49458BB}">
                  <c15:layout>
                    <c:manualLayout>
                      <c:w val="0.25022569444444442"/>
                      <c:h val="0.10999999999999997"/>
                    </c:manualLayout>
                  </c15:layout>
                </c:ext>
              </c:extLst>
            </c:dLbl>
            <c:dLbl>
              <c:idx val="3"/>
              <c:layout>
                <c:manualLayout>
                  <c:x val="0.19450220089676301"/>
                  <c:y val="0.210335773458005"/>
                </c:manualLayout>
              </c:layout>
              <c:dLblPos val="bestFit"/>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1-015B-495A-B7FD-0E86D78495DB}"/>
                </c:ext>
                <c:ext xmlns:c15="http://schemas.microsoft.com/office/drawing/2012/chart" uri="{CE6537A1-D6FC-4f65-9D91-7224C49458BB}">
                  <c15:layout>
                    <c:manualLayout>
                      <c:w val="0.28147569444444442"/>
                      <c:h val="0.10999999999999997"/>
                    </c:manualLayout>
                  </c15:layout>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ct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Sheet1!$A$3:$A$5</c:f>
              <c:strCache>
                <c:ptCount val="3"/>
                <c:pt idx="0">
                  <c:v>Government</c:v>
                </c:pt>
                <c:pt idx="1">
                  <c:v>Donor Agencies</c:v>
                </c:pt>
                <c:pt idx="2">
                  <c:v>Funds Raised</c:v>
                </c:pt>
              </c:strCache>
            </c:strRef>
          </c:cat>
          <c:val>
            <c:numRef>
              <c:f>Sheet1!$B$3:$B$5</c:f>
              <c:numCache>
                <c:formatCode>#,##0</c:formatCode>
                <c:ptCount val="3"/>
                <c:pt idx="0">
                  <c:v>62000000</c:v>
                </c:pt>
                <c:pt idx="1">
                  <c:v>38000000</c:v>
                </c:pt>
                <c:pt idx="2">
                  <c:v>70000000</c:v>
                </c:pt>
              </c:numCache>
            </c:numRef>
          </c:val>
          <c:extLst xmlns:c16r2="http://schemas.microsoft.com/office/drawing/2015/06/chart">
            <c:ext xmlns:c16="http://schemas.microsoft.com/office/drawing/2014/chart" uri="{C3380CC4-5D6E-409C-BE32-E72D297353CC}">
              <c16:uniqueId val="{00000000-015B-495A-B7FD-0E86D78495DB}"/>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7.22713864306785E-3"/>
          <c:y val="0.81800704991031803"/>
          <c:w val="0.406944444444444"/>
          <c:h val="0.18199295008968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zero"/>
    <c:showDLblsOverMax val="0"/>
  </c:chart>
  <c:spPr>
    <a:noFill/>
    <a:ln>
      <a:noFill/>
    </a:ln>
    <a:effectLst/>
  </c:spPr>
  <c:txPr>
    <a:bodyPr/>
    <a:lstStyle/>
    <a:p>
      <a:pPr>
        <a:defRPr sz="1400">
          <a:latin typeface="Century Gothic" panose="020B0502020202020204"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xmlns:mv="urn:schemas-microsoft-com:mac:vml" xmlns:mc="http://schemas.openxmlformats.org/markup-compatibility/2006" id="{F4E977DE-22B5-CE4B-A89E-9556051328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xmlns:mv="urn:schemas-microsoft-com:mac:vml" xmlns:mc="http://schemas.openxmlformats.org/markup-compatibility/2006" id="{6E807347-EB87-FB4C-A3AF-1D85B26B10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89D5C5-445A-DA42-839B-BB32A48FC290}" type="datetimeFigureOut">
              <a:rPr lang="en-US" smtClean="0"/>
              <a:pPr/>
              <a:t>3/22/2018</a:t>
            </a:fld>
            <a:endParaRPr lang="en-US"/>
          </a:p>
        </p:txBody>
      </p:sp>
      <p:sp>
        <p:nvSpPr>
          <p:cNvPr id="4" name="Footer Placeholder 3">
            <a:extLst>
              <a:ext uri="{FF2B5EF4-FFF2-40B4-BE49-F238E27FC236}">
                <a16:creationId xmlns:a16="http://schemas.microsoft.com/office/drawing/2014/main" xmlns="" xmlns:mv="urn:schemas-microsoft-com:mac:vml" xmlns:mc="http://schemas.openxmlformats.org/markup-compatibility/2006" id="{336E6367-732E-C041-9038-D68BD2CB5E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xmlns:mv="urn:schemas-microsoft-com:mac:vml" xmlns:mc="http://schemas.openxmlformats.org/markup-compatibility/2006" id="{09B59B48-300F-E542-918B-FCB28E0782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0706BD-9924-0243-8C10-A6A91CC1AC4C}" type="slidenum">
              <a:rPr lang="en-US" smtClean="0"/>
              <a:pPr/>
              <a:t>‹#›</a:t>
            </a:fld>
            <a:endParaRPr lang="en-US"/>
          </a:p>
        </p:txBody>
      </p:sp>
    </p:spTree>
    <p:extLst>
      <p:ext uri="{BB962C8B-B14F-4D97-AF65-F5344CB8AC3E}">
        <p14:creationId xmlns:p14="http://schemas.microsoft.com/office/powerpoint/2010/main" val="1668803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61F79-173C-4E40-A3BE-4D036B34E44D}" type="datetimeFigureOut">
              <a:rPr lang="en-US" smtClean="0"/>
              <a:pPr/>
              <a:t>3/22/2018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FF8974-97D5-EA4C-9666-47FB8AA13EA1}" type="slidenum">
              <a:rPr lang="en-US" smtClean="0"/>
              <a:pPr/>
              <a:t>‹#›</a:t>
            </a:fld>
            <a:endParaRPr lang="en-US"/>
          </a:p>
        </p:txBody>
      </p:sp>
    </p:spTree>
    <p:extLst>
      <p:ext uri="{BB962C8B-B14F-4D97-AF65-F5344CB8AC3E}">
        <p14:creationId xmlns:p14="http://schemas.microsoft.com/office/powerpoint/2010/main" val="3693659299"/>
      </p:ext>
    </p:extLst>
  </p:cSld>
  <p:clrMap bg1="lt1" tx1="dk1" bg2="lt2" tx2="dk2" accent1="accent1" accent2="accent2" accent3="accent3" accent4="accent4" accent5="accent5" accent6="accent6" hlink="hlink" folHlink="folHlink"/>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7"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1"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my name is Dr.</a:t>
            </a:r>
            <a:r>
              <a:rPr lang="en-US" baseline="0" dirty="0" smtClean="0"/>
              <a:t> Bob Lane and I am the president of the International Federation of Surgical Colleges. I am also a director of the Global Alliance for Surgical, Obstetric, Trauma and Anaesthesia – The G4 Alliance for short – a network of over 85 implementing organizations working around the world to improve surgical care. </a:t>
            </a:r>
          </a:p>
          <a:p>
            <a:endParaRPr lang="en-US" baseline="0" dirty="0" smtClean="0"/>
          </a:p>
          <a:p>
            <a:r>
              <a:rPr lang="en-US" baseline="0" dirty="0" smtClean="0"/>
              <a:t>I am pleased to be chairing this session on behalf of the G4 Alliance along with my colleague Dr. </a:t>
            </a:r>
            <a:r>
              <a:rPr lang="en-US" baseline="0" dirty="0" err="1" smtClean="0"/>
              <a:t>Lubna</a:t>
            </a:r>
            <a:r>
              <a:rPr lang="en-US" baseline="0" dirty="0" smtClean="0"/>
              <a:t> </a:t>
            </a:r>
            <a:r>
              <a:rPr lang="en-US" baseline="0" dirty="0" err="1" smtClean="0"/>
              <a:t>Samad</a:t>
            </a:r>
            <a:r>
              <a:rPr lang="en-US" baseline="0" dirty="0" smtClean="0"/>
              <a:t>, Director of the Indus Hospital Research Institute.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1</a:t>
            </a:fld>
            <a:endParaRPr lang="en-US"/>
          </a:p>
        </p:txBody>
      </p:sp>
    </p:spTree>
    <p:extLst>
      <p:ext uri="{BB962C8B-B14F-4D97-AF65-F5344CB8AC3E}">
        <p14:creationId xmlns:p14="http://schemas.microsoft.com/office/powerpoint/2010/main" val="2083787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Our model of local capacity building has been based on a hospital partnership model, whereby for nearly 20 years we have invested in local health systems and hospital partnerships to build the capacity of local providers across the developing world to offer safe, high-quality, sustainable, year-round patient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r>
              <a:rPr lang="en-US" dirty="0"/>
              <a:t>Through this sustainable model we have been able to support more than 1.4 million surgeries for children suffering from cleft around the world.  This map where the surgeries have been taking place. </a:t>
            </a:r>
          </a:p>
        </p:txBody>
      </p:sp>
      <p:sp>
        <p:nvSpPr>
          <p:cNvPr id="4" name="Slide Number Placeholder 3"/>
          <p:cNvSpPr>
            <a:spLocks noGrp="1"/>
          </p:cNvSpPr>
          <p:nvPr>
            <p:ph type="sldNum" sz="quarter" idx="10"/>
          </p:nvPr>
        </p:nvSpPr>
        <p:spPr/>
        <p:txBody>
          <a:bodyPr/>
          <a:lstStyle/>
          <a:p>
            <a:fld id="{EA729927-3E2C-4E24-ACC4-E5669439528C}" type="slidenum">
              <a:rPr lang="en-US" smtClean="0"/>
              <a:pPr/>
              <a:t>34</a:t>
            </a:fld>
            <a:endParaRPr lang="en-US" dirty="0"/>
          </a:p>
        </p:txBody>
      </p:sp>
    </p:spTree>
    <p:extLst>
      <p:ext uri="{BB962C8B-B14F-4D97-AF65-F5344CB8AC3E}">
        <p14:creationId xmlns:p14="http://schemas.microsoft.com/office/powerpoint/2010/main" val="3862130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barriers to care vary greatly from health system to health system, and our focus is to </a:t>
            </a:r>
            <a:r>
              <a:rPr lang="en-US" sz="1200" b="1" kern="1200" dirty="0">
                <a:solidFill>
                  <a:schemeClr val="tx1"/>
                </a:solidFill>
                <a:effectLst/>
                <a:latin typeface="+mn-lt"/>
                <a:ea typeface="+mn-ea"/>
                <a:cs typeface="+mn-cs"/>
              </a:rPr>
              <a:t>work with our local partners to understand and remove their barriers to offering safe, high-quality cleft lip and palate surgery</a:t>
            </a:r>
            <a:r>
              <a:rPr lang="en-US" sz="1200" kern="1200" dirty="0">
                <a:solidFill>
                  <a:schemeClr val="tx1"/>
                </a:solidFill>
                <a:effectLst/>
                <a:latin typeface="+mn-lt"/>
                <a:ea typeface="+mn-ea"/>
                <a:cs typeface="+mn-cs"/>
              </a:rPr>
              <a:t>. Similarly, we recognize that even when safe care is available, the cost to poor patients is often catastrophic and therefore unobtainable.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offer a variety of grants to support our partners and facilitate their ability to provide safe, high-quality care at no cost to poor patients.  This includes funding a portion of the costs of surgery (which is used to cover essential surgical equipment and supplies, staff time, facility costs, etc); offering education and training opportunities to surgeons, anesthesia providers, nurses and other essential staff </a:t>
            </a:r>
            <a:r>
              <a:rPr lang="en-US" sz="1200" b="1" kern="1200" dirty="0">
                <a:solidFill>
                  <a:schemeClr val="tx1"/>
                </a:solidFill>
                <a:effectLst/>
                <a:latin typeface="+mn-lt"/>
                <a:ea typeface="+mn-ea"/>
                <a:cs typeface="+mn-cs"/>
              </a:rPr>
              <a:t>(as seen in this infographic);</a:t>
            </a:r>
            <a:r>
              <a:rPr lang="en-US" sz="1200" kern="1200" dirty="0">
                <a:solidFill>
                  <a:schemeClr val="tx1"/>
                </a:solidFill>
                <a:effectLst/>
                <a:latin typeface="+mn-lt"/>
                <a:ea typeface="+mn-ea"/>
                <a:cs typeface="+mn-cs"/>
              </a:rPr>
              <a:t> small grants to fund patient awareness and mobilization; small scale equipment grants to fund essential equipment for safe surgical delivery (such as anesthesia machines, instrument sets and patient monitoring equipment). </a:t>
            </a:r>
          </a:p>
          <a:p>
            <a:endParaRPr lang="en-US" dirty="0"/>
          </a:p>
        </p:txBody>
      </p:sp>
      <p:sp>
        <p:nvSpPr>
          <p:cNvPr id="4" name="Slide Number Placeholder 3"/>
          <p:cNvSpPr>
            <a:spLocks noGrp="1"/>
          </p:cNvSpPr>
          <p:nvPr>
            <p:ph type="sldNum" sz="quarter" idx="10"/>
          </p:nvPr>
        </p:nvSpPr>
        <p:spPr/>
        <p:txBody>
          <a:bodyPr/>
          <a:lstStyle/>
          <a:p>
            <a:fld id="{EA729927-3E2C-4E24-ACC4-E5669439528C}" type="slidenum">
              <a:rPr lang="en-US" smtClean="0"/>
              <a:pPr/>
              <a:t>35</a:t>
            </a:fld>
            <a:endParaRPr lang="en-US" dirty="0"/>
          </a:p>
        </p:txBody>
      </p:sp>
    </p:spTree>
    <p:extLst>
      <p:ext uri="{BB962C8B-B14F-4D97-AF65-F5344CB8AC3E}">
        <p14:creationId xmlns:p14="http://schemas.microsoft.com/office/powerpoint/2010/main" val="1982230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places where Smile Train’s programs are growing the fastest is the Africa continent, however there is still significant work to be done based on the estimated cleft births and number of treatments being performed.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Smile Train is founded on the</a:t>
            </a:r>
            <a:r>
              <a:rPr lang="en-US" sz="1200" b="1" kern="1200" dirty="0">
                <a:solidFill>
                  <a:schemeClr val="tx1"/>
                </a:solidFill>
                <a:effectLst/>
                <a:latin typeface="+mn-lt"/>
                <a:ea typeface="+mn-ea"/>
                <a:cs typeface="+mn-cs"/>
              </a:rPr>
              <a:t> strength of partnership</a:t>
            </a:r>
            <a:r>
              <a:rPr lang="en-US" sz="1200" kern="1200" dirty="0">
                <a:solidFill>
                  <a:schemeClr val="tx1"/>
                </a:solidFill>
                <a:effectLst/>
                <a:latin typeface="+mn-lt"/>
                <a:ea typeface="+mn-ea"/>
                <a:cs typeface="+mn-cs"/>
              </a:rPr>
              <a:t>. We are proud to have more than 1,100 partner hospitals around the world and many other partners that make our work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Smile Train was one of the founding partners of the Lifebox Foundation, investing in their initial efforts to deploy pulse oximeters and surgical safety checklists across our partner network.  We are currently partnering with COSECSA to support short courses in cleft lip and palate surgery and fellowships in plastic surgery in Africa.  We are working with WFSA to offer Safe Pediatric Anesthesia courses for practitioners in Ethiopia, Rwanda, DR Congo, Burundi, Kenya, Uganda and Madagascar, and fellowships in Pediatric Anesthesia at the University of Nairobi.  We offer similar capacity building initiatives in other regions around the world.  We have trained more than 1,000 nurses from more than 24 countries in essential post-operative management and safe surgical care, using a Smile Train program developed by our partners in Uganda. And we have leveraged the more than 1 million unique surgical records in our online database to facilitate research and inform knowledge on access to safe surgical and anesthesia care with a number of groups, including the Program in Global Surgery and Social Change at Harvard Medical School.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 would be eager to speak with those of you who might be interested in partnering with Smile Train for cleft children. </a:t>
            </a:r>
          </a:p>
          <a:p>
            <a:endParaRPr lang="en-US" dirty="0"/>
          </a:p>
        </p:txBody>
      </p:sp>
      <p:sp>
        <p:nvSpPr>
          <p:cNvPr id="4" name="Slide Number Placeholder 3"/>
          <p:cNvSpPr>
            <a:spLocks noGrp="1"/>
          </p:cNvSpPr>
          <p:nvPr>
            <p:ph type="sldNum" sz="quarter" idx="10"/>
          </p:nvPr>
        </p:nvSpPr>
        <p:spPr/>
        <p:txBody>
          <a:bodyPr/>
          <a:lstStyle/>
          <a:p>
            <a:fld id="{EA729927-3E2C-4E24-ACC4-E5669439528C}" type="slidenum">
              <a:rPr lang="en-US" smtClean="0"/>
              <a:pPr/>
              <a:t>36</a:t>
            </a:fld>
            <a:endParaRPr lang="en-US" dirty="0"/>
          </a:p>
        </p:txBody>
      </p:sp>
    </p:spTree>
    <p:extLst>
      <p:ext uri="{BB962C8B-B14F-4D97-AF65-F5344CB8AC3E}">
        <p14:creationId xmlns:p14="http://schemas.microsoft.com/office/powerpoint/2010/main" val="1507696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 of our on millionth patient, Osawa Owiti, who was treated at one of our partner hospitals in Uganda but one of our strong African partner teams. </a:t>
            </a:r>
          </a:p>
          <a:p>
            <a:endParaRPr lang="en-US" dirty="0"/>
          </a:p>
          <a:p>
            <a:r>
              <a:rPr lang="en-US" dirty="0"/>
              <a:t>Thank you. </a:t>
            </a:r>
          </a:p>
        </p:txBody>
      </p:sp>
      <p:sp>
        <p:nvSpPr>
          <p:cNvPr id="4" name="Slide Number Placeholder 3"/>
          <p:cNvSpPr>
            <a:spLocks noGrp="1"/>
          </p:cNvSpPr>
          <p:nvPr>
            <p:ph type="sldNum" sz="quarter" idx="10"/>
          </p:nvPr>
        </p:nvSpPr>
        <p:spPr/>
        <p:txBody>
          <a:bodyPr/>
          <a:lstStyle/>
          <a:p>
            <a:fld id="{EA729927-3E2C-4E24-ACC4-E5669439528C}" type="slidenum">
              <a:rPr lang="en-US" smtClean="0"/>
              <a:pPr/>
              <a:t>37</a:t>
            </a:fld>
            <a:endParaRPr lang="en-US" dirty="0"/>
          </a:p>
        </p:txBody>
      </p:sp>
    </p:spTree>
    <p:extLst>
      <p:ext uri="{BB962C8B-B14F-4D97-AF65-F5344CB8AC3E}">
        <p14:creationId xmlns:p14="http://schemas.microsoft.com/office/powerpoint/2010/main" val="2146731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38</a:t>
            </a:fld>
            <a:endParaRPr lang="en-US"/>
          </a:p>
        </p:txBody>
      </p:sp>
    </p:spTree>
    <p:extLst>
      <p:ext uri="{BB962C8B-B14F-4D97-AF65-F5344CB8AC3E}">
        <p14:creationId xmlns:p14="http://schemas.microsoft.com/office/powerpoint/2010/main" val="208378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43</a:t>
            </a:fld>
            <a:endParaRPr lang="en-US"/>
          </a:p>
        </p:txBody>
      </p:sp>
    </p:spTree>
    <p:extLst>
      <p:ext uri="{BB962C8B-B14F-4D97-AF65-F5344CB8AC3E}">
        <p14:creationId xmlns:p14="http://schemas.microsoft.com/office/powerpoint/2010/main" val="2083787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49</a:t>
            </a:fld>
            <a:endParaRPr lang="en-US"/>
          </a:p>
        </p:txBody>
      </p:sp>
    </p:spTree>
    <p:extLst>
      <p:ext uri="{BB962C8B-B14F-4D97-AF65-F5344CB8AC3E}">
        <p14:creationId xmlns:p14="http://schemas.microsoft.com/office/powerpoint/2010/main" val="2083787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is nearly one cellphone for every single human on this planet. That is close to 7.4 billion cellphones. Yet, there are still 5 billion people without access to safe surgery. By providing surgeons with the tools they need, we can help provide the best possible care for patients who need it most. Join us in providing safe surgery for all.</a:t>
            </a:r>
          </a:p>
        </p:txBody>
      </p:sp>
      <p:sp>
        <p:nvSpPr>
          <p:cNvPr id="4" name="Slide Number Placeholder 3"/>
          <p:cNvSpPr>
            <a:spLocks noGrp="1"/>
          </p:cNvSpPr>
          <p:nvPr>
            <p:ph type="sldNum" sz="quarter" idx="10"/>
          </p:nvPr>
        </p:nvSpPr>
        <p:spPr/>
        <p:txBody>
          <a:bodyPr/>
          <a:lstStyle/>
          <a:p>
            <a:fld id="{3171C75F-7D78-4175-B549-A720215E1008}" type="slidenum">
              <a:rPr lang="en-CA" smtClean="0"/>
              <a:pPr/>
              <a:t>50</a:t>
            </a:fld>
            <a:endParaRPr lang="en-CA"/>
          </a:p>
        </p:txBody>
      </p:sp>
    </p:spTree>
    <p:extLst>
      <p:ext uri="{BB962C8B-B14F-4D97-AF65-F5344CB8AC3E}">
        <p14:creationId xmlns:p14="http://schemas.microsoft.com/office/powerpoint/2010/main" val="2782530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42900">
              <a:lnSpc>
                <a:spcPct val="120000"/>
              </a:lnSpc>
              <a:spcBef>
                <a:spcPts val="0"/>
              </a:spcBef>
              <a:buSzPts val="1800"/>
              <a:buFont typeface="Helvetica Neue"/>
              <a:buAutoNum type="arabicPeriod"/>
            </a:pPr>
            <a:r>
              <a:rPr lang="en-US" dirty="0">
                <a:latin typeface="Helvetica Neue"/>
                <a:ea typeface="Helvetica Neue"/>
                <a:cs typeface="Helvetica Neue"/>
                <a:sym typeface="Helvetica Neue"/>
              </a:rPr>
              <a:t>Baseline allows all parties to </a:t>
            </a:r>
            <a:r>
              <a:rPr lang="en-US" b="1" dirty="0">
                <a:latin typeface="Helvetica Neue"/>
                <a:ea typeface="Helvetica Neue"/>
                <a:cs typeface="Helvetica Neue"/>
                <a:sym typeface="Helvetica Neue"/>
              </a:rPr>
              <a:t>track progress </a:t>
            </a:r>
            <a:r>
              <a:rPr lang="en-US" dirty="0">
                <a:latin typeface="Helvetica Neue"/>
                <a:ea typeface="Helvetica Neue"/>
                <a:cs typeface="Helvetica Neue"/>
                <a:sym typeface="Helvetica Neue"/>
              </a:rPr>
              <a:t>of initiatives</a:t>
            </a:r>
          </a:p>
          <a:p>
            <a:pPr marL="457200" lvl="0" indent="-342900">
              <a:lnSpc>
                <a:spcPct val="120000"/>
              </a:lnSpc>
              <a:spcBef>
                <a:spcPts val="0"/>
              </a:spcBef>
              <a:buSzPts val="1800"/>
              <a:buFont typeface="Helvetica Neue"/>
              <a:buAutoNum type="arabicPeriod"/>
            </a:pPr>
            <a:r>
              <a:rPr lang="en-US" b="1" dirty="0">
                <a:latin typeface="Helvetica Neue"/>
                <a:ea typeface="Helvetica Neue"/>
                <a:cs typeface="Helvetica Neue"/>
                <a:sym typeface="Helvetica Neue"/>
              </a:rPr>
              <a:t>Data to drive continued awareness</a:t>
            </a:r>
            <a:r>
              <a:rPr lang="en-US" dirty="0">
                <a:latin typeface="Helvetica Neue"/>
                <a:ea typeface="Helvetica Neue"/>
                <a:cs typeface="Helvetica Neue"/>
                <a:sym typeface="Helvetica Neue"/>
              </a:rPr>
              <a:t> &amp; advocacy campaigns </a:t>
            </a:r>
          </a:p>
          <a:p>
            <a:pPr marL="457200" lvl="0" indent="-342900">
              <a:lnSpc>
                <a:spcPct val="120000"/>
              </a:lnSpc>
              <a:spcBef>
                <a:spcPts val="0"/>
              </a:spcBef>
              <a:buSzPts val="1800"/>
              <a:buFont typeface="Helvetica Neue"/>
              <a:buAutoNum type="arabicPeriod"/>
            </a:pPr>
            <a:r>
              <a:rPr lang="en-US" dirty="0">
                <a:latin typeface="Helvetica Neue"/>
                <a:ea typeface="Helvetica Neue"/>
                <a:cs typeface="Helvetica Neue"/>
                <a:sym typeface="Helvetica Neue"/>
              </a:rPr>
              <a:t>Data to </a:t>
            </a:r>
            <a:r>
              <a:rPr lang="en-US" b="1" dirty="0">
                <a:latin typeface="Helvetica Neue"/>
                <a:ea typeface="Helvetica Neue"/>
                <a:cs typeface="Helvetica Neue"/>
                <a:sym typeface="Helvetica Neue"/>
              </a:rPr>
              <a:t>set priorities</a:t>
            </a:r>
            <a:r>
              <a:rPr lang="en-US" dirty="0">
                <a:latin typeface="Helvetica Neue"/>
                <a:ea typeface="Helvetica Neue"/>
                <a:cs typeface="Helvetica Neue"/>
                <a:sym typeface="Helvetica Neue"/>
              </a:rPr>
              <a:t> for equipment procurement, education/course/workshops, etc.</a:t>
            </a:r>
          </a:p>
          <a:p>
            <a:pPr marL="457200" lvl="0" indent="-342900">
              <a:lnSpc>
                <a:spcPct val="120000"/>
              </a:lnSpc>
              <a:spcBef>
                <a:spcPts val="0"/>
              </a:spcBef>
              <a:buSzPts val="1800"/>
              <a:buFont typeface="Helvetica Neue"/>
              <a:buAutoNum type="arabicPeriod"/>
            </a:pPr>
            <a:r>
              <a:rPr lang="en-US" b="1" dirty="0">
                <a:latin typeface="Helvetica Neue"/>
                <a:ea typeface="Helvetica Neue"/>
                <a:cs typeface="Helvetica Neue"/>
                <a:sym typeface="Helvetica Neue"/>
              </a:rPr>
              <a:t>Network development</a:t>
            </a:r>
            <a:r>
              <a:rPr lang="en-US" dirty="0">
                <a:latin typeface="Helvetica Neue"/>
                <a:ea typeface="Helvetica Neue"/>
                <a:cs typeface="Helvetica Neue"/>
                <a:sym typeface="Helvetica Neue"/>
              </a:rPr>
              <a:t> for each stakeholder’s program growth</a:t>
            </a:r>
          </a:p>
          <a:p>
            <a:pPr marL="457200" lvl="0" indent="-342900">
              <a:lnSpc>
                <a:spcPct val="120000"/>
              </a:lnSpc>
              <a:spcBef>
                <a:spcPts val="0"/>
              </a:spcBef>
              <a:buSzPts val="1800"/>
              <a:buFont typeface="Helvetica Neue"/>
              <a:buAutoNum type="arabicPeriod"/>
            </a:pPr>
            <a:r>
              <a:rPr lang="en-US" b="1" dirty="0">
                <a:latin typeface="Helvetica Neue"/>
                <a:ea typeface="Helvetica Neue"/>
                <a:cs typeface="Helvetica Neue"/>
                <a:sym typeface="Helvetica Neue"/>
              </a:rPr>
              <a:t>Promote the importance of local research: </a:t>
            </a:r>
            <a:r>
              <a:rPr lang="en-US" dirty="0">
                <a:latin typeface="Helvetica Neue"/>
                <a:ea typeface="Helvetica Neue"/>
                <a:cs typeface="Helvetica Neue"/>
                <a:sym typeface="Helvetica Neue"/>
              </a:rPr>
              <a:t> continue execution of survey &amp; train more researchers</a:t>
            </a:r>
          </a:p>
          <a:p>
            <a:endParaRPr lang="en-CA" dirty="0"/>
          </a:p>
        </p:txBody>
      </p:sp>
      <p:sp>
        <p:nvSpPr>
          <p:cNvPr id="4" name="Slide Number Placeholder 3"/>
          <p:cNvSpPr>
            <a:spLocks noGrp="1"/>
          </p:cNvSpPr>
          <p:nvPr>
            <p:ph type="sldNum" sz="quarter" idx="10"/>
          </p:nvPr>
        </p:nvSpPr>
        <p:spPr/>
        <p:txBody>
          <a:bodyPr/>
          <a:lstStyle/>
          <a:p>
            <a:fld id="{3171C75F-7D78-4175-B549-A720215E1008}" type="slidenum">
              <a:rPr lang="en-CA" smtClean="0"/>
              <a:pPr/>
              <a:t>51</a:t>
            </a:fld>
            <a:endParaRPr lang="en-CA"/>
          </a:p>
        </p:txBody>
      </p:sp>
    </p:spTree>
    <p:extLst>
      <p:ext uri="{BB962C8B-B14F-4D97-AF65-F5344CB8AC3E}">
        <p14:creationId xmlns:p14="http://schemas.microsoft.com/office/powerpoint/2010/main" val="1156159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Indus Hospital Research Center</a:t>
            </a:r>
          </a:p>
          <a:p>
            <a:r>
              <a:rPr lang="en-US" sz="1200" dirty="0"/>
              <a:t>Smile Train</a:t>
            </a:r>
          </a:p>
          <a:p>
            <a:r>
              <a:rPr lang="en-US" sz="1200" dirty="0"/>
              <a:t>Assist International</a:t>
            </a:r>
          </a:p>
          <a:p>
            <a:r>
              <a:rPr lang="en-US" sz="1200" dirty="0"/>
              <a:t>Safe Surgery 2020</a:t>
            </a:r>
          </a:p>
          <a:p>
            <a:r>
              <a:rPr lang="en-US" sz="1200" dirty="0"/>
              <a:t>Arbutus</a:t>
            </a:r>
          </a:p>
          <a:p>
            <a:r>
              <a:rPr lang="en-US" sz="1200" dirty="0" err="1"/>
              <a:t>Diamedica</a:t>
            </a:r>
            <a:endParaRPr lang="en-US" sz="1200" dirty="0"/>
          </a:p>
          <a:p>
            <a:r>
              <a:rPr lang="en-US" sz="1200" dirty="0"/>
              <a:t>3rd Stone Design</a:t>
            </a:r>
          </a:p>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208378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baseline="0" dirty="0" smtClean="0"/>
              <a:t>This morning’s session will focus on connection, collaboration and networking. </a:t>
            </a:r>
          </a:p>
          <a:p>
            <a:pPr marL="0" marR="0" indent="0" algn="l" defTabSz="457189"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189" rtl="0" eaLnBrk="1" fontAlgn="auto" latinLnBrk="0" hangingPunct="1">
              <a:lnSpc>
                <a:spcPct val="100000"/>
              </a:lnSpc>
              <a:spcBef>
                <a:spcPts val="0"/>
              </a:spcBef>
              <a:spcAft>
                <a:spcPts val="0"/>
              </a:spcAft>
              <a:buClrTx/>
              <a:buSzTx/>
              <a:buFontTx/>
              <a:buNone/>
              <a:tabLst/>
              <a:defRPr/>
            </a:pPr>
            <a:r>
              <a:rPr lang="en-US" baseline="0" dirty="0" smtClean="0"/>
              <a:t>We will be joined by representatives from 10 implementing organizations who will be showcasing </a:t>
            </a:r>
            <a:r>
              <a:rPr lang="en-US" dirty="0" smtClean="0"/>
              <a:t>examples of successful collaborations supporting national surgical planning and implementation. </a:t>
            </a:r>
          </a:p>
          <a:p>
            <a:pPr marL="0" marR="0" indent="0" algn="l" defTabSz="457189"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189" rtl="0" eaLnBrk="1" fontAlgn="auto" latinLnBrk="0" hangingPunct="1">
              <a:lnSpc>
                <a:spcPct val="100000"/>
              </a:lnSpc>
              <a:spcBef>
                <a:spcPts val="0"/>
              </a:spcBef>
              <a:spcAft>
                <a:spcPts val="0"/>
              </a:spcAft>
              <a:buClrTx/>
              <a:buSzTx/>
              <a:buFontTx/>
              <a:buNone/>
              <a:tabLst/>
              <a:defRPr/>
            </a:pPr>
            <a:r>
              <a:rPr lang="en-US" b="0" baseline="0" dirty="0" smtClean="0"/>
              <a:t>Today’s session will begin with an overview of the G4 Alliance. </a:t>
            </a:r>
            <a:r>
              <a:rPr lang="en-US" b="1" baseline="0" dirty="0" smtClean="0"/>
              <a:t> </a:t>
            </a:r>
          </a:p>
          <a:p>
            <a:pPr marL="0" marR="0" indent="0" algn="l" defTabSz="457189"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189" rtl="0" eaLnBrk="1" fontAlgn="auto" latinLnBrk="0" hangingPunct="1">
              <a:lnSpc>
                <a:spcPct val="100000"/>
              </a:lnSpc>
              <a:spcBef>
                <a:spcPts val="0"/>
              </a:spcBef>
              <a:spcAft>
                <a:spcPts val="0"/>
              </a:spcAft>
              <a:buClrTx/>
              <a:buSzTx/>
              <a:buFontTx/>
              <a:buNone/>
              <a:tabLst/>
              <a:defRPr/>
            </a:pPr>
            <a:r>
              <a:rPr lang="en-US" dirty="0" smtClean="0"/>
              <a:t>Following this, we will move into lighting presentations by organizations showcasing areas where they have partnered to support country efforts.  Specific examples of skills, expertise, programs, tools and resources will be provided. </a:t>
            </a:r>
          </a:p>
          <a:p>
            <a:r>
              <a:rPr lang="en-US" dirty="0" smtClean="0"/>
              <a:t> </a:t>
            </a:r>
          </a:p>
          <a:p>
            <a:r>
              <a:rPr lang="en-US" dirty="0" smtClean="0"/>
              <a:t>Finally,</a:t>
            </a:r>
            <a:r>
              <a:rPr lang="en-US" baseline="0" dirty="0" smtClean="0"/>
              <a:t> we will be hosting a</a:t>
            </a:r>
            <a:r>
              <a:rPr lang="en-US" dirty="0" smtClean="0"/>
              <a:t>n open discussion with participants. Our goal will</a:t>
            </a:r>
            <a:r>
              <a:rPr lang="en-US" baseline="0" dirty="0" smtClean="0"/>
              <a:t> be</a:t>
            </a:r>
            <a:r>
              <a:rPr lang="en-US" dirty="0" smtClean="0"/>
              <a:t> to identify country needs</a:t>
            </a:r>
            <a:r>
              <a:rPr lang="en-US" baseline="0" dirty="0" smtClean="0"/>
              <a:t> and </a:t>
            </a:r>
            <a:r>
              <a:rPr lang="en-US" dirty="0" smtClean="0"/>
              <a:t>to foster partnerships and collaborations to support the NSOAP process.   </a:t>
            </a:r>
          </a:p>
          <a:p>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2</a:t>
            </a:fld>
            <a:endParaRPr lang="en-US"/>
          </a:p>
        </p:txBody>
      </p:sp>
    </p:spTree>
    <p:extLst>
      <p:ext uri="{BB962C8B-B14F-4D97-AF65-F5344CB8AC3E}">
        <p14:creationId xmlns:p14="http://schemas.microsoft.com/office/powerpoint/2010/main" val="1432522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E52CAB-E865-496B-95B3-A9E1705A3E80}" type="slidenum">
              <a:rPr lang="en-US" smtClean="0"/>
              <a:pPr/>
              <a:t>67</a:t>
            </a:fld>
            <a:endParaRPr lang="en-US"/>
          </a:p>
        </p:txBody>
      </p:sp>
    </p:spTree>
    <p:extLst>
      <p:ext uri="{BB962C8B-B14F-4D97-AF65-F5344CB8AC3E}">
        <p14:creationId xmlns:p14="http://schemas.microsoft.com/office/powerpoint/2010/main" val="950946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welcome questions and feedback from the audience.</a:t>
            </a:r>
          </a:p>
          <a:p>
            <a:endParaRPr lang="en-US" baseline="0" dirty="0" smtClean="0"/>
          </a:p>
          <a:p>
            <a:r>
              <a:rPr lang="en-US" baseline="0" dirty="0" smtClean="0"/>
              <a:t>Over the past day we have invited you to submit any questions or comments to help guide this session and our discussion. </a:t>
            </a:r>
          </a:p>
          <a:p>
            <a:endParaRPr lang="en-US" baseline="0" dirty="0" smtClean="0"/>
          </a:p>
          <a:p>
            <a:r>
              <a:rPr lang="en-US" baseline="0" dirty="0" smtClean="0"/>
              <a:t>Our implementers will also be available to meet with you one-on-one throughout the course of the day. We also invite you to contact them directly following this workshop to further explore opportunities for collaboration and engagement. You can find their contact information in the packets we have distributed. Or you can also contact the G4 Alliance team online.</a:t>
            </a:r>
          </a:p>
          <a:p>
            <a:endParaRPr lang="en-US" baseline="0" dirty="0" smtClean="0"/>
          </a:p>
          <a:p>
            <a:r>
              <a:rPr lang="en-US" baseline="0" dirty="0" smtClean="0"/>
              <a:t>-Review of questions from audience and questions/comments submitted via post-its (?)</a:t>
            </a:r>
          </a:p>
          <a:p>
            <a:endParaRPr lang="en-US" baseline="0" dirty="0" smtClean="0"/>
          </a:p>
        </p:txBody>
      </p:sp>
      <p:sp>
        <p:nvSpPr>
          <p:cNvPr id="4" name="Slide Number Placeholder 3"/>
          <p:cNvSpPr>
            <a:spLocks noGrp="1"/>
          </p:cNvSpPr>
          <p:nvPr>
            <p:ph type="sldNum" sz="quarter" idx="10"/>
          </p:nvPr>
        </p:nvSpPr>
        <p:spPr/>
        <p:txBody>
          <a:bodyPr/>
          <a:lstStyle/>
          <a:p>
            <a:fld id="{32FF8974-97D5-EA4C-9666-47FB8AA13EA1}" type="slidenum">
              <a:rPr lang="en-US" smtClean="0"/>
              <a:pPr/>
              <a:t>69</a:t>
            </a:fld>
            <a:endParaRPr lang="en-US"/>
          </a:p>
        </p:txBody>
      </p:sp>
    </p:spTree>
    <p:extLst>
      <p:ext uri="{BB962C8B-B14F-4D97-AF65-F5344CB8AC3E}">
        <p14:creationId xmlns:p14="http://schemas.microsoft.com/office/powerpoint/2010/main" val="2083787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smtClean="0">
                <a:latin typeface="Arial"/>
                <a:cs typeface="Arial"/>
              </a:rPr>
              <a:t>The G4 Alliance is committed to advocating for the neglected surgical patient and is driven by a mission of providing a collective voice for increased access to safe, essential and timely surgical, obstetric, trauma and anaesthesia care as part of universal health coverage.</a:t>
            </a:r>
          </a:p>
          <a:p>
            <a:pPr algn="ctr"/>
            <a:r>
              <a:rPr lang="en-US" sz="1200" dirty="0" smtClean="0">
                <a:latin typeface="Arial"/>
                <a:cs typeface="Arial"/>
              </a:rPr>
              <a:t> </a:t>
            </a:r>
          </a:p>
          <a:p>
            <a:pPr algn="ctr"/>
            <a:r>
              <a:rPr lang="en-US" sz="1400" b="1" cap="small" dirty="0" smtClean="0">
                <a:latin typeface="Arial"/>
                <a:cs typeface="Arial"/>
              </a:rPr>
              <a:t>OUR VISION is</a:t>
            </a:r>
            <a:r>
              <a:rPr lang="en-US" sz="1400" b="0" cap="none" baseline="0" dirty="0" smtClean="0">
                <a:latin typeface="Arial"/>
                <a:cs typeface="Arial"/>
              </a:rPr>
              <a:t> </a:t>
            </a:r>
            <a:r>
              <a:rPr lang="en-US" sz="1200" i="1" dirty="0" smtClean="0">
                <a:latin typeface="Arial"/>
                <a:cs typeface="Arial"/>
              </a:rPr>
              <a:t>Universal access to quality surgical, obstetric, trauma and anaesthesia care.</a:t>
            </a:r>
            <a:endParaRPr lang="en-US" sz="1200" dirty="0" smtClean="0">
              <a:latin typeface="Arial"/>
              <a:cs typeface="Arial"/>
            </a:endParaRPr>
          </a:p>
          <a:p>
            <a:pPr algn="ctr"/>
            <a:r>
              <a:rPr lang="en-US" sz="1200" dirty="0" smtClean="0">
                <a:latin typeface="Arial"/>
                <a:cs typeface="Arial"/>
              </a:rPr>
              <a:t> </a:t>
            </a:r>
          </a:p>
          <a:p>
            <a:pPr algn="ctr"/>
            <a:r>
              <a:rPr lang="en-US" sz="1400" b="1" cap="small" dirty="0" smtClean="0">
                <a:latin typeface="Arial"/>
                <a:cs typeface="Arial"/>
              </a:rPr>
              <a:t>And the global target endorsed</a:t>
            </a:r>
            <a:r>
              <a:rPr lang="en-US" sz="1400" b="1" cap="small" baseline="0" dirty="0" smtClean="0">
                <a:latin typeface="Arial"/>
                <a:cs typeface="Arial"/>
              </a:rPr>
              <a:t> by our 85 + member organizations is:  </a:t>
            </a:r>
            <a:r>
              <a:rPr lang="en-US" sz="1200" b="1" i="1" dirty="0" smtClean="0">
                <a:solidFill>
                  <a:srgbClr val="ED7D31"/>
                </a:solidFill>
                <a:latin typeface="Arial"/>
                <a:cs typeface="Arial"/>
              </a:rPr>
              <a:t>Safe Surgical and Anaesthesia Care for 80% of the World by 2030.</a:t>
            </a:r>
            <a:endParaRPr lang="en-US" sz="1200" dirty="0" smtClean="0">
              <a:solidFill>
                <a:srgbClr val="ED7D31"/>
              </a:solidFill>
              <a:latin typeface="Arial"/>
              <a:cs typeface="Arial"/>
            </a:endParaRPr>
          </a:p>
          <a:p>
            <a:endParaRPr lang="en-US" sz="1200" dirty="0" smtClean="0">
              <a:solidFill>
                <a:srgbClr val="000000"/>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3</a:t>
            </a:fld>
            <a:endParaRPr lang="en-US"/>
          </a:p>
        </p:txBody>
      </p:sp>
    </p:spTree>
    <p:extLst>
      <p:ext uri="{BB962C8B-B14F-4D97-AF65-F5344CB8AC3E}">
        <p14:creationId xmlns:p14="http://schemas.microsoft.com/office/powerpoint/2010/main" val="427693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a:cs typeface="Arial"/>
              </a:rPr>
              <a:t>The</a:t>
            </a:r>
            <a:r>
              <a:rPr lang="en-US" sz="1200" baseline="0" dirty="0" smtClean="0">
                <a:latin typeface="Arial"/>
                <a:cs typeface="Arial"/>
              </a:rPr>
              <a:t> G4 Alliance is guided by 3 core pillars:</a:t>
            </a:r>
          </a:p>
          <a:p>
            <a:endParaRPr lang="en-US" sz="1200" baseline="0" dirty="0" smtClean="0">
              <a:latin typeface="Arial"/>
              <a:cs typeface="Arial"/>
            </a:endParaRPr>
          </a:p>
          <a:p>
            <a:pPr marL="228600" indent="-228600">
              <a:buAutoNum type="arabicParenR"/>
            </a:pPr>
            <a:r>
              <a:rPr lang="en-US" sz="1200" baseline="0" dirty="0" smtClean="0">
                <a:latin typeface="Arial"/>
                <a:cs typeface="Arial"/>
              </a:rPr>
              <a:t>Advocacy: We galvanize collective advocacy and amplify the voice of our member organizations by engaging in advocacy at national, regional, and global levels. </a:t>
            </a:r>
          </a:p>
          <a:p>
            <a:pPr marL="228600" indent="-228600">
              <a:buAutoNum type="arabicParenR"/>
            </a:pPr>
            <a:endParaRPr lang="en-US" sz="1200" baseline="0" dirty="0" smtClean="0">
              <a:latin typeface="Arial"/>
              <a:cs typeface="Arial"/>
            </a:endParaRPr>
          </a:p>
          <a:p>
            <a:pPr marL="228600" indent="-228600">
              <a:buAutoNum type="arabicParenR"/>
            </a:pPr>
            <a:r>
              <a:rPr lang="en-US" sz="1200" baseline="0" dirty="0" smtClean="0">
                <a:latin typeface="Arial"/>
                <a:cs typeface="Arial"/>
              </a:rPr>
              <a:t>Resource Mobilization: We work to ensure sufficient resources and funds will be mobilized to support safe surgical and anaesthesia care for all. Financial </a:t>
            </a:r>
          </a:p>
          <a:p>
            <a:pPr marL="228600" indent="-228600">
              <a:buAutoNum type="arabicParenR"/>
            </a:pPr>
            <a:endParaRPr lang="en-US" sz="1200" baseline="0" dirty="0" smtClean="0">
              <a:latin typeface="Arial"/>
              <a:cs typeface="Arial"/>
            </a:endParaRPr>
          </a:p>
          <a:p>
            <a:pPr marL="228600" indent="-228600">
              <a:buAutoNum type="arabicParenR"/>
            </a:pPr>
            <a:r>
              <a:rPr lang="en-US" sz="1200" baseline="0" dirty="0" smtClean="0">
                <a:latin typeface="Arial"/>
                <a:cs typeface="Arial"/>
              </a:rPr>
              <a:t>Policy Engagement: We support capacity-building of members and of national governments to incorporate policies that support strong surgical systems and the integration of all aspects of surgical care as part of health systems</a:t>
            </a:r>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4</a:t>
            </a:fld>
            <a:endParaRPr lang="en-US"/>
          </a:p>
        </p:txBody>
      </p:sp>
    </p:spTree>
    <p:extLst>
      <p:ext uri="{BB962C8B-B14F-4D97-AF65-F5344CB8AC3E}">
        <p14:creationId xmlns:p14="http://schemas.microsoft.com/office/powerpoint/2010/main" val="830243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my name is Dr.</a:t>
            </a:r>
            <a:r>
              <a:rPr lang="en-US" baseline="0" dirty="0" smtClean="0"/>
              <a:t> Bob Lane and I am the president of the International Federation of Surgical Colleges. I am also a director of the Global Alliance for Surgical, Obstetric, Trauma and Anaesthesia – The G4 Alliance for short – a network of over 85 implementing organizations working around the world to improve surgical care. </a:t>
            </a:r>
          </a:p>
          <a:p>
            <a:endParaRPr lang="en-US" baseline="0" dirty="0" smtClean="0"/>
          </a:p>
          <a:p>
            <a:r>
              <a:rPr lang="en-US" baseline="0" dirty="0" smtClean="0"/>
              <a:t>I am pleased to be chairing this session on behalf of the G4 Alliance along with my colleague Dr. </a:t>
            </a:r>
            <a:r>
              <a:rPr lang="en-US" baseline="0" dirty="0" err="1" smtClean="0"/>
              <a:t>Lubna</a:t>
            </a:r>
            <a:r>
              <a:rPr lang="en-US" baseline="0" dirty="0" smtClean="0"/>
              <a:t> </a:t>
            </a:r>
            <a:r>
              <a:rPr lang="en-US" baseline="0" dirty="0" err="1" smtClean="0"/>
              <a:t>Samad</a:t>
            </a:r>
            <a:r>
              <a:rPr lang="en-US" baseline="0" dirty="0" smtClean="0"/>
              <a:t>, Director of the Indus Hospital Research Institute.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9</a:t>
            </a:fld>
            <a:endParaRPr lang="en-US"/>
          </a:p>
        </p:txBody>
      </p:sp>
    </p:spTree>
    <p:extLst>
      <p:ext uri="{BB962C8B-B14F-4D97-AF65-F5344CB8AC3E}">
        <p14:creationId xmlns:p14="http://schemas.microsoft.com/office/powerpoint/2010/main" val="2083787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14</a:t>
            </a:fld>
            <a:endParaRPr lang="en-US"/>
          </a:p>
        </p:txBody>
      </p:sp>
    </p:spTree>
    <p:extLst>
      <p:ext uri="{BB962C8B-B14F-4D97-AF65-F5344CB8AC3E}">
        <p14:creationId xmlns:p14="http://schemas.microsoft.com/office/powerpoint/2010/main" val="2083787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r>
              <a:rPr lang="en-US" sz="1200" dirty="0" smtClean="0"/>
              <a:t>Smile Train</a:t>
            </a:r>
          </a:p>
          <a:p>
            <a:r>
              <a:rPr lang="en-US" sz="1200" dirty="0" smtClean="0"/>
              <a:t>Assist International</a:t>
            </a:r>
          </a:p>
          <a:p>
            <a:r>
              <a:rPr lang="en-US" sz="1200" dirty="0" smtClean="0"/>
              <a:t>Safe Surgery 2020</a:t>
            </a:r>
          </a:p>
          <a:p>
            <a:r>
              <a:rPr lang="en-US" sz="1200" dirty="0" smtClean="0"/>
              <a:t>Arbutus</a:t>
            </a:r>
          </a:p>
          <a:p>
            <a:r>
              <a:rPr lang="en-US" sz="1200" dirty="0" err="1" smtClean="0"/>
              <a:t>Diamedica</a:t>
            </a:r>
            <a:endParaRPr lang="en-US" sz="1200" dirty="0" smtClean="0"/>
          </a:p>
          <a:p>
            <a:r>
              <a:rPr lang="en-US" sz="1200" dirty="0" smtClean="0"/>
              <a:t>3rd Stone Design</a:t>
            </a:r>
          </a:p>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22</a:t>
            </a:fld>
            <a:endParaRPr lang="en-US"/>
          </a:p>
        </p:txBody>
      </p:sp>
    </p:spTree>
    <p:extLst>
      <p:ext uri="{BB962C8B-B14F-4D97-AF65-F5344CB8AC3E}">
        <p14:creationId xmlns:p14="http://schemas.microsoft.com/office/powerpoint/2010/main" val="2083787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r>
              <a:rPr lang="en-US" sz="1200" smtClean="0"/>
              <a:t>Smile Train</a:t>
            </a:r>
          </a:p>
          <a:p>
            <a:r>
              <a:rPr lang="en-US" sz="1200" dirty="0" smtClean="0"/>
              <a:t>Assist International</a:t>
            </a:r>
          </a:p>
          <a:p>
            <a:r>
              <a:rPr lang="en-US" sz="1200" dirty="0" smtClean="0"/>
              <a:t>Safe Surgery 2020</a:t>
            </a:r>
          </a:p>
          <a:p>
            <a:r>
              <a:rPr lang="en-US" sz="1200" dirty="0" smtClean="0"/>
              <a:t>Arbutus</a:t>
            </a:r>
          </a:p>
          <a:p>
            <a:r>
              <a:rPr lang="en-US" sz="1200" dirty="0" err="1" smtClean="0"/>
              <a:t>Diamedica</a:t>
            </a:r>
            <a:endParaRPr lang="en-US" sz="1200" dirty="0" smtClean="0"/>
          </a:p>
          <a:p>
            <a:r>
              <a:rPr lang="en-US" sz="1200" dirty="0" smtClean="0"/>
              <a:t>3rd Stone Design</a:t>
            </a:r>
          </a:p>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29</a:t>
            </a:fld>
            <a:endParaRPr lang="en-US"/>
          </a:p>
        </p:txBody>
      </p:sp>
    </p:spTree>
    <p:extLst>
      <p:ext uri="{BB962C8B-B14F-4D97-AF65-F5344CB8AC3E}">
        <p14:creationId xmlns:p14="http://schemas.microsoft.com/office/powerpoint/2010/main" val="208378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r>
              <a:rPr lang="en-US" sz="1200" dirty="0" smtClean="0"/>
              <a:t>Assist International</a:t>
            </a:r>
          </a:p>
          <a:p>
            <a:r>
              <a:rPr lang="en-US" sz="1200" dirty="0" smtClean="0"/>
              <a:t>Safe Surgery 2020</a:t>
            </a:r>
          </a:p>
          <a:p>
            <a:r>
              <a:rPr lang="en-US" sz="1200" dirty="0" smtClean="0"/>
              <a:t>Arbutus</a:t>
            </a:r>
          </a:p>
          <a:p>
            <a:r>
              <a:rPr lang="en-US" sz="1200" dirty="0" err="1" smtClean="0"/>
              <a:t>Diamedica</a:t>
            </a:r>
            <a:endParaRPr lang="en-US" sz="1200" dirty="0" smtClean="0"/>
          </a:p>
          <a:p>
            <a:r>
              <a:rPr lang="en-US" sz="1200" dirty="0" smtClean="0"/>
              <a:t>3rd Stone Design</a:t>
            </a:r>
          </a:p>
          <a:p>
            <a:endParaRPr lang="en-US" dirty="0"/>
          </a:p>
        </p:txBody>
      </p:sp>
      <p:sp>
        <p:nvSpPr>
          <p:cNvPr id="4" name="Slide Number Placeholder 3"/>
          <p:cNvSpPr>
            <a:spLocks noGrp="1"/>
          </p:cNvSpPr>
          <p:nvPr>
            <p:ph type="sldNum" sz="quarter" idx="10"/>
          </p:nvPr>
        </p:nvSpPr>
        <p:spPr/>
        <p:txBody>
          <a:bodyPr/>
          <a:lstStyle/>
          <a:p>
            <a:fld id="{32FF8974-97D5-EA4C-9666-47FB8AA13EA1}" type="slidenum">
              <a:rPr lang="en-US" smtClean="0"/>
              <a:pPr/>
              <a:t>33</a:t>
            </a:fld>
            <a:endParaRPr lang="en-US"/>
          </a:p>
        </p:txBody>
      </p:sp>
    </p:spTree>
    <p:extLst>
      <p:ext uri="{BB962C8B-B14F-4D97-AF65-F5344CB8AC3E}">
        <p14:creationId xmlns:p14="http://schemas.microsoft.com/office/powerpoint/2010/main" val="2083787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25143"/>
            <a:ext cx="12192000" cy="4148137"/>
          </a:xfrm>
          <a:prstGeom prst="rect">
            <a:avLst/>
          </a:prstGeom>
          <a:solidFill>
            <a:srgbClr val="2791D5"/>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2" name="Title 1"/>
          <p:cNvSpPr>
            <a:spLocks noGrp="1"/>
          </p:cNvSpPr>
          <p:nvPr>
            <p:ph type="ctrTitle"/>
          </p:nvPr>
        </p:nvSpPr>
        <p:spPr>
          <a:xfrm>
            <a:off x="1609725" y="1125411"/>
            <a:ext cx="9144000" cy="2387600"/>
          </a:xfrm>
        </p:spPr>
        <p:txBody>
          <a:bodyPr anchor="b">
            <a:normAutofit/>
          </a:bodyPr>
          <a:lstStyle>
            <a:lvl1pPr algn="ctr">
              <a:defRPr sz="5500">
                <a:solidFill>
                  <a:schemeClr val="bg1"/>
                </a:solidFill>
                <a:latin typeface="Helvetica" pitchFamily="2" charset="0"/>
              </a:defRPr>
            </a:lvl1pPr>
          </a:lstStyle>
          <a:p>
            <a:r>
              <a:rPr lang="en-US" dirty="0"/>
              <a:t>Click to edit Master title style</a:t>
            </a:r>
          </a:p>
        </p:txBody>
      </p:sp>
      <p:sp>
        <p:nvSpPr>
          <p:cNvPr id="3" name="Subtitle 2"/>
          <p:cNvSpPr>
            <a:spLocks noGrp="1"/>
          </p:cNvSpPr>
          <p:nvPr>
            <p:ph type="subTitle" idx="1"/>
          </p:nvPr>
        </p:nvSpPr>
        <p:spPr>
          <a:xfrm>
            <a:off x="1524000" y="4470400"/>
            <a:ext cx="9144000" cy="787400"/>
          </a:xfrm>
        </p:spPr>
        <p:txBody>
          <a:bodyPr/>
          <a:lstStyle>
            <a:lvl1pPr marL="0" indent="0" algn="ctr">
              <a:buNone/>
              <a:defRPr sz="2400">
                <a:latin typeface="Helvetica" pitchFamily="2"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53747" y="5627239"/>
            <a:ext cx="1188720" cy="118872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869" y="6049809"/>
            <a:ext cx="4318783" cy="731520"/>
          </a:xfrm>
          <a:prstGeom prst="rect">
            <a:avLst/>
          </a:prstGeom>
        </p:spPr>
      </p:pic>
    </p:spTree>
    <p:extLst>
      <p:ext uri="{BB962C8B-B14F-4D97-AF65-F5344CB8AC3E}">
        <p14:creationId xmlns:p14="http://schemas.microsoft.com/office/powerpoint/2010/main" val="340403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4116019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4116019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122675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122675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122675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122675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dirty="0">
                <a:solidFill>
                  <a:prstClr val="black">
                    <a:tint val="75000"/>
                  </a:prstClr>
                </a:solidFill>
              </a:rPr>
              <a:t>Slide Number</a:t>
            </a: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xx</a:t>
            </a:r>
            <a:endParaRPr lang="en-US" dirty="0">
              <a:solidFill>
                <a:prstClr val="black">
                  <a:tint val="75000"/>
                </a:prstClr>
              </a:solidFill>
              <a:latin typeface="Calibri"/>
            </a:endParaRPr>
          </a:p>
        </p:txBody>
      </p:sp>
    </p:spTree>
    <p:extLst>
      <p:ext uri="{BB962C8B-B14F-4D97-AF65-F5344CB8AC3E}">
        <p14:creationId xmlns:p14="http://schemas.microsoft.com/office/powerpoint/2010/main" val="305605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a:t>
            </a:r>
            <a:r>
              <a:rPr lang="en-US" dirty="0" smtClean="0"/>
              <a:t>edit</a:t>
            </a:r>
            <a:endParaRPr lang="en-US" dirty="0"/>
          </a:p>
        </p:txBody>
      </p:sp>
    </p:spTree>
    <p:extLst>
      <p:ext uri="{BB962C8B-B14F-4D97-AF65-F5344CB8AC3E}">
        <p14:creationId xmlns:p14="http://schemas.microsoft.com/office/powerpoint/2010/main" val="2785030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a:t>
            </a:r>
            <a:r>
              <a:rPr lang="en-US" dirty="0" smtClean="0"/>
              <a:t>edit</a:t>
            </a:r>
            <a:endParaRPr lang="en-US" dirty="0"/>
          </a:p>
        </p:txBody>
      </p:sp>
    </p:spTree>
    <p:extLst>
      <p:ext uri="{BB962C8B-B14F-4D97-AF65-F5344CB8AC3E}">
        <p14:creationId xmlns:p14="http://schemas.microsoft.com/office/powerpoint/2010/main" val="2785030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a:t>
            </a:r>
            <a:r>
              <a:rPr lang="en-US" dirty="0" smtClean="0"/>
              <a:t>edit</a:t>
            </a:r>
            <a:endParaRPr lang="en-US" dirty="0"/>
          </a:p>
        </p:txBody>
      </p:sp>
    </p:spTree>
    <p:extLst>
      <p:ext uri="{BB962C8B-B14F-4D97-AF65-F5344CB8AC3E}">
        <p14:creationId xmlns:p14="http://schemas.microsoft.com/office/powerpoint/2010/main" val="278503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400">
                <a:latin typeface="Helvetica" pitchFamily="2" charset="0"/>
              </a:defRPr>
            </a:lvl1pPr>
            <a:lvl2pPr>
              <a:defRPr sz="2000">
                <a:latin typeface="Helvetica" pitchFamily="2" charset="0"/>
              </a:defRPr>
            </a:lvl2pPr>
            <a:lvl3pPr>
              <a:defRPr sz="19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677863"/>
          </a:xfrm>
          <a:prstGeom prst="rect">
            <a:avLst/>
          </a:prstGeom>
          <a:solidFill>
            <a:srgbClr val="2791D5"/>
          </a:solidFill>
          <a:ln>
            <a:noFill/>
          </a:ln>
        </p:spPr>
        <p:txBody>
          <a:bodyPr lIns="121890" tIns="60945" rIns="121890" bIns="60945">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endParaRPr lang="en-US" altLang="en-US" sz="36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3"/>
            <a:ext cx="10515600" cy="1325563"/>
          </a:xfrm>
          <a:prstGeom prst="rect">
            <a:avLst/>
          </a:prstGeom>
        </p:spPr>
        <p:txBody>
          <a:bodyPr vert="horz" lIns="91438" tIns="45719" rIns="91438" bIns="45719" rtlCol="0" anchor="ctr">
            <a:normAutofit/>
          </a:bodyPr>
          <a:lstStyle>
            <a:lvl1pPr algn="ctr">
              <a:defRPr sz="3600">
                <a:solidFill>
                  <a:srgbClr val="FFFFFF"/>
                </a:solidFill>
                <a:latin typeface="Arial"/>
                <a:cs typeface="Arial"/>
              </a:defRPr>
            </a:lvl1pPr>
          </a:lstStyle>
          <a:p>
            <a:r>
              <a:rPr lang="en-US" dirty="0"/>
              <a:t>Click to </a:t>
            </a:r>
            <a:r>
              <a:rPr lang="en-US" dirty="0" smtClean="0"/>
              <a:t>edit</a:t>
            </a:r>
            <a:endParaRPr lang="en-US" dirty="0"/>
          </a:p>
        </p:txBody>
      </p:sp>
    </p:spTree>
    <p:extLst>
      <p:ext uri="{BB962C8B-B14F-4D97-AF65-F5344CB8AC3E}">
        <p14:creationId xmlns:p14="http://schemas.microsoft.com/office/powerpoint/2010/main" val="258029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a:t>
            </a:r>
            <a:r>
              <a:rPr lang="en-US" dirty="0" smtClean="0"/>
              <a:t>edit</a:t>
            </a:r>
            <a:endParaRPr lang="en-US" dirty="0"/>
          </a:p>
        </p:txBody>
      </p:sp>
    </p:spTree>
    <p:extLst>
      <p:ext uri="{BB962C8B-B14F-4D97-AF65-F5344CB8AC3E}">
        <p14:creationId xmlns:p14="http://schemas.microsoft.com/office/powerpoint/2010/main" val="2785030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a:t>
            </a:r>
            <a:r>
              <a:rPr lang="en-US" dirty="0" smtClean="0"/>
              <a:t>edit</a:t>
            </a:r>
            <a:endParaRPr lang="en-US" dirty="0"/>
          </a:p>
        </p:txBody>
      </p:sp>
    </p:spTree>
    <p:extLst>
      <p:ext uri="{BB962C8B-B14F-4D97-AF65-F5344CB8AC3E}">
        <p14:creationId xmlns:p14="http://schemas.microsoft.com/office/powerpoint/2010/main" val="2785030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a:t>
            </a:r>
            <a:r>
              <a:rPr lang="en-US" dirty="0" smtClean="0"/>
              <a:t>edit</a:t>
            </a:r>
            <a:endParaRPr lang="en-US" dirty="0"/>
          </a:p>
        </p:txBody>
      </p:sp>
    </p:spTree>
    <p:extLst>
      <p:ext uri="{BB962C8B-B14F-4D97-AF65-F5344CB8AC3E}">
        <p14:creationId xmlns:p14="http://schemas.microsoft.com/office/powerpoint/2010/main" val="2785030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719853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719853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719853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719853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5">
            <a:extLst>
              <a:ext uri="{FF2B5EF4-FFF2-40B4-BE49-F238E27FC236}">
                <a16:creationId xmlns="" xmlns:a16="http://schemas.microsoft.com/office/drawing/2014/main" xmlns:mv="urn:schemas-microsoft-com:mac:vml" xmlns:mc="http://schemas.openxmlformats.org/markup-compatibility/2006" id="{F93C0501-675B-4B77-A82F-931A90EC458A}"/>
              </a:ext>
            </a:extLst>
          </p:cNvPr>
          <p:cNvSpPr>
            <a:spLocks noGrp="1" noChangeArrowheads="1"/>
          </p:cNvSpPr>
          <p:nvPr>
            <p:ph type="sldNum" sz="quarter" idx="10"/>
          </p:nvPr>
        </p:nvSpPr>
        <p:spPr>
          <a:ln/>
        </p:spPr>
        <p:txBody>
          <a:bodyPr/>
          <a:lstStyle>
            <a:lvl1pPr>
              <a:defRPr/>
            </a:lvl1pPr>
          </a:lstStyle>
          <a:p>
            <a:fld id="{29C2CB76-F4A1-4F11-9BFE-DD3AEDF61067}" type="slidenum">
              <a:rPr lang="en-US" altLang="en-US"/>
              <a:pPr/>
              <a:t>‹#›</a:t>
            </a:fld>
            <a:endParaRPr lang="en-US" altLang="en-US"/>
          </a:p>
        </p:txBody>
      </p:sp>
    </p:spTree>
    <p:extLst>
      <p:ext uri="{BB962C8B-B14F-4D97-AF65-F5344CB8AC3E}">
        <p14:creationId xmlns:p14="http://schemas.microsoft.com/office/powerpoint/2010/main" val="35468914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A5224-373E-41F0-9D8E-1A27402E4DA9}" type="datetimeFigureOut">
              <a:rPr lang="en-US" smtClean="0"/>
              <a:pPr/>
              <a:t>3/22/2018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9E5FE4-6E71-4D0C-8063-C4D39C2551CC}" type="slidenum">
              <a:rPr lang="en-US" smtClean="0"/>
              <a:pPr/>
              <a:t>‹#›</a:t>
            </a:fld>
            <a:endParaRPr lang="en-US"/>
          </a:p>
        </p:txBody>
      </p:sp>
    </p:spTree>
    <p:extLst>
      <p:ext uri="{BB962C8B-B14F-4D97-AF65-F5344CB8AC3E}">
        <p14:creationId xmlns:p14="http://schemas.microsoft.com/office/powerpoint/2010/main" val="326418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4485" y="1825626"/>
            <a:ext cx="5835316" cy="4879975"/>
          </a:xfrm>
        </p:spPr>
        <p:txBody>
          <a:bodyPr>
            <a:normAutofit/>
          </a:bodyPr>
          <a:lstStyle>
            <a:lvl1pPr>
              <a:defRPr sz="2400">
                <a:latin typeface="Helvetica" pitchFamily="2" charset="0"/>
              </a:defRPr>
            </a:lvl1pPr>
            <a:lvl2pPr>
              <a:defRPr sz="2000">
                <a:latin typeface="Helvetica" pitchFamily="2" charset="0"/>
              </a:defRPr>
            </a:lvl2pPr>
            <a:lvl3pPr>
              <a:defRPr sz="19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6"/>
            <a:ext cx="5835317" cy="4879975"/>
          </a:xfrm>
        </p:spPr>
        <p:txBody>
          <a:bodyPr>
            <a:normAutofit/>
          </a:bodyPr>
          <a:lstStyle>
            <a:lvl1pPr>
              <a:defRPr sz="2400">
                <a:latin typeface="Helvetica" pitchFamily="2" charset="0"/>
              </a:defRPr>
            </a:lvl1pPr>
            <a:lvl2pPr>
              <a:defRPr sz="2000">
                <a:latin typeface="Helvetica" pitchFamily="2" charset="0"/>
              </a:defRPr>
            </a:lvl2pPr>
            <a:lvl3pPr>
              <a:defRPr sz="19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xmlns:mv="urn:schemas-microsoft-com:mac:vml" xmlns:mc="http://schemas.openxmlformats.org/markup-compatibility/2006" id="{0244E63B-96AC-B74E-BEB8-E3F747D99CA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extBox 8">
            <a:extLst>
              <a:ext uri="{FF2B5EF4-FFF2-40B4-BE49-F238E27FC236}">
                <a16:creationId xmlns:a16="http://schemas.microsoft.com/office/drawing/2014/main" xmlns="" xmlns:mv="urn:schemas-microsoft-com:mac:vml" xmlns:mc="http://schemas.openxmlformats.org/markup-compatibility/2006" id="{888CAAD0-F821-2242-BC2D-41A7673EAFDC}"/>
              </a:ext>
            </a:extLst>
          </p:cNvPr>
          <p:cNvSpPr txBox="1">
            <a:spLocks noChangeArrowheads="1"/>
          </p:cNvSpPr>
          <p:nvPr userDrawn="1"/>
        </p:nvSpPr>
        <p:spPr bwMode="auto">
          <a:xfrm>
            <a:off x="0" y="457229"/>
            <a:ext cx="12192000" cy="677863"/>
          </a:xfrm>
          <a:prstGeom prst="rect">
            <a:avLst/>
          </a:prstGeom>
          <a:solidFill>
            <a:srgbClr val="2791D5"/>
          </a:solidFill>
          <a:ln>
            <a:noFill/>
          </a:ln>
        </p:spPr>
        <p:txBody>
          <a:bodyPr lIns="121890" tIns="60945" rIns="121890" bIns="60945">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endParaRPr lang="en-US" altLang="en-US" sz="3600" dirty="0">
              <a:solidFill>
                <a:srgbClr val="FFFFFF"/>
              </a:solidFill>
              <a:latin typeface="Helvetica" pitchFamily="2" charset="0"/>
              <a:ea typeface="Tw Cen MT Condensed" charset="0"/>
              <a:cs typeface="Tw Cen MT Condensed" charset="0"/>
            </a:endParaRPr>
          </a:p>
        </p:txBody>
      </p:sp>
    </p:spTree>
    <p:extLst>
      <p:ext uri="{BB962C8B-B14F-4D97-AF65-F5344CB8AC3E}">
        <p14:creationId xmlns:p14="http://schemas.microsoft.com/office/powerpoint/2010/main" val="871770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6_Title Slide">
    <p:bg>
      <p:bgPr>
        <a:solidFill>
          <a:schemeClr val="accent5"/>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2" hasCustomPrompt="1"/>
          </p:nvPr>
        </p:nvSpPr>
        <p:spPr>
          <a:xfrm>
            <a:off x="1075443" y="5491844"/>
            <a:ext cx="3063556" cy="451757"/>
          </a:xfrm>
        </p:spPr>
        <p:txBody>
          <a:bodyPr anchor="ctr">
            <a:noAutofit/>
          </a:bodyPr>
          <a:lstStyle>
            <a:lvl1pPr>
              <a:defRPr sz="1800" b="1" spc="0">
                <a:solidFill>
                  <a:schemeClr val="bg1"/>
                </a:solidFill>
              </a:defRPr>
            </a:lvl1pPr>
            <a:lvl2pPr>
              <a:defRPr sz="1500"/>
            </a:lvl2pPr>
            <a:lvl3pPr>
              <a:defRPr sz="1500"/>
            </a:lvl3pPr>
            <a:lvl4pPr>
              <a:defRPr sz="1500"/>
            </a:lvl4pPr>
            <a:lvl5pPr>
              <a:defRPr sz="1500"/>
            </a:lvl5pPr>
          </a:lstStyle>
          <a:p>
            <a:pPr lvl="0"/>
            <a:r>
              <a:rPr lang="en-US" dirty="0"/>
              <a:t>CAPTION</a:t>
            </a:r>
          </a:p>
        </p:txBody>
      </p:sp>
      <p:sp>
        <p:nvSpPr>
          <p:cNvPr id="10" name="Picture Placeholder 3"/>
          <p:cNvSpPr>
            <a:spLocks noGrp="1"/>
          </p:cNvSpPr>
          <p:nvPr>
            <p:ph type="pic" sz="quarter" idx="11"/>
          </p:nvPr>
        </p:nvSpPr>
        <p:spPr>
          <a:xfrm>
            <a:off x="938388" y="2144787"/>
            <a:ext cx="3200400" cy="3344863"/>
          </a:xfrm>
          <a:solidFill>
            <a:schemeClr val="bg1"/>
          </a:solidFill>
          <a:ln>
            <a:noFill/>
          </a:ln>
          <a:effectLst/>
        </p:spPr>
        <p:txBody>
          <a:bodyPr/>
          <a:lstStyle/>
          <a:p>
            <a:endParaRPr lang="en-US"/>
          </a:p>
        </p:txBody>
      </p:sp>
      <p:sp>
        <p:nvSpPr>
          <p:cNvPr id="8" name="Picture Placeholder 3"/>
          <p:cNvSpPr>
            <a:spLocks noGrp="1"/>
          </p:cNvSpPr>
          <p:nvPr>
            <p:ph type="pic" sz="quarter" idx="13"/>
          </p:nvPr>
        </p:nvSpPr>
        <p:spPr>
          <a:xfrm>
            <a:off x="4602269" y="2146302"/>
            <a:ext cx="3200400" cy="3344863"/>
          </a:xfrm>
          <a:solidFill>
            <a:schemeClr val="bg1"/>
          </a:solidFill>
          <a:ln>
            <a:noFill/>
          </a:ln>
          <a:effectLst/>
        </p:spPr>
        <p:txBody>
          <a:bodyPr/>
          <a:lstStyle/>
          <a:p>
            <a:endParaRPr lang="en-US"/>
          </a:p>
        </p:txBody>
      </p:sp>
      <p:sp>
        <p:nvSpPr>
          <p:cNvPr id="13" name="Picture Placeholder 3"/>
          <p:cNvSpPr>
            <a:spLocks noGrp="1"/>
          </p:cNvSpPr>
          <p:nvPr>
            <p:ph type="pic" sz="quarter" idx="14"/>
          </p:nvPr>
        </p:nvSpPr>
        <p:spPr>
          <a:xfrm>
            <a:off x="8266155" y="2146302"/>
            <a:ext cx="3200400" cy="3344863"/>
          </a:xfrm>
          <a:solidFill>
            <a:schemeClr val="bg1"/>
          </a:solidFill>
          <a:ln>
            <a:noFill/>
          </a:ln>
          <a:effectLst/>
        </p:spPr>
        <p:txBody>
          <a:bodyPr/>
          <a:lstStyle/>
          <a:p>
            <a:endParaRPr lang="en-US"/>
          </a:p>
        </p:txBody>
      </p:sp>
      <p:sp>
        <p:nvSpPr>
          <p:cNvPr id="17" name="Text Placeholder 11"/>
          <p:cNvSpPr>
            <a:spLocks noGrp="1"/>
          </p:cNvSpPr>
          <p:nvPr>
            <p:ph type="body" sz="quarter" idx="15" hasCustomPrompt="1"/>
          </p:nvPr>
        </p:nvSpPr>
        <p:spPr>
          <a:xfrm>
            <a:off x="4739323" y="5491844"/>
            <a:ext cx="3063556" cy="451757"/>
          </a:xfrm>
        </p:spPr>
        <p:txBody>
          <a:bodyPr anchor="ctr">
            <a:noAutofit/>
          </a:bodyPr>
          <a:lstStyle>
            <a:lvl1pPr>
              <a:defRPr sz="1800" b="1" spc="0">
                <a:solidFill>
                  <a:schemeClr val="bg1"/>
                </a:solidFill>
              </a:defRPr>
            </a:lvl1pPr>
            <a:lvl2pPr>
              <a:defRPr sz="1500"/>
            </a:lvl2pPr>
            <a:lvl3pPr>
              <a:defRPr sz="1500"/>
            </a:lvl3pPr>
            <a:lvl4pPr>
              <a:defRPr sz="1500"/>
            </a:lvl4pPr>
            <a:lvl5pPr>
              <a:defRPr sz="1500"/>
            </a:lvl5pPr>
          </a:lstStyle>
          <a:p>
            <a:pPr lvl="0"/>
            <a:r>
              <a:rPr lang="en-US" dirty="0"/>
              <a:t>CAPTION</a:t>
            </a:r>
          </a:p>
        </p:txBody>
      </p:sp>
      <p:sp>
        <p:nvSpPr>
          <p:cNvPr id="18" name="Text Placeholder 11"/>
          <p:cNvSpPr>
            <a:spLocks noGrp="1"/>
          </p:cNvSpPr>
          <p:nvPr>
            <p:ph type="body" sz="quarter" idx="16" hasCustomPrompt="1"/>
          </p:nvPr>
        </p:nvSpPr>
        <p:spPr>
          <a:xfrm>
            <a:off x="8403206" y="5491844"/>
            <a:ext cx="3063556" cy="451757"/>
          </a:xfrm>
        </p:spPr>
        <p:txBody>
          <a:bodyPr anchor="ctr">
            <a:noAutofit/>
          </a:bodyPr>
          <a:lstStyle>
            <a:lvl1pPr>
              <a:defRPr sz="1800" b="1" spc="0">
                <a:solidFill>
                  <a:schemeClr val="bg1"/>
                </a:solidFill>
              </a:defRPr>
            </a:lvl1pPr>
            <a:lvl2pPr>
              <a:defRPr sz="1500"/>
            </a:lvl2pPr>
            <a:lvl3pPr>
              <a:defRPr sz="1500"/>
            </a:lvl3pPr>
            <a:lvl4pPr>
              <a:defRPr sz="1500"/>
            </a:lvl4pPr>
            <a:lvl5pPr>
              <a:defRPr sz="1500"/>
            </a:lvl5pPr>
          </a:lstStyle>
          <a:p>
            <a:pPr lvl="0"/>
            <a:r>
              <a:rPr lang="en-US" dirty="0"/>
              <a:t>CAPTION</a:t>
            </a:r>
          </a:p>
        </p:txBody>
      </p:sp>
    </p:spTree>
    <p:extLst>
      <p:ext uri="{BB962C8B-B14F-4D97-AF65-F5344CB8AC3E}">
        <p14:creationId xmlns:p14="http://schemas.microsoft.com/office/powerpoint/2010/main" val="438246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25144"/>
            <a:ext cx="12192000" cy="4148137"/>
          </a:xfrm>
          <a:prstGeom prst="rect">
            <a:avLst/>
          </a:prstGeom>
          <a:solidFill>
            <a:srgbClr val="279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Calibri"/>
            </a:endParaRPr>
          </a:p>
        </p:txBody>
      </p:sp>
      <p:sp>
        <p:nvSpPr>
          <p:cNvPr id="2" name="Title 1"/>
          <p:cNvSpPr>
            <a:spLocks noGrp="1"/>
          </p:cNvSpPr>
          <p:nvPr>
            <p:ph type="ctrTitle"/>
          </p:nvPr>
        </p:nvSpPr>
        <p:spPr>
          <a:xfrm>
            <a:off x="1609725" y="1125411"/>
            <a:ext cx="9144000" cy="2387600"/>
          </a:xfrm>
        </p:spPr>
        <p:txBody>
          <a:bodyPr anchor="b">
            <a:normAutofit/>
          </a:bodyPr>
          <a:lstStyle>
            <a:lvl1pPr algn="ctr">
              <a:defRPr sz="5400">
                <a:solidFill>
                  <a:schemeClr val="bg1"/>
                </a:solidFill>
                <a:latin typeface="Helvetica" pitchFamily="2" charset="0"/>
              </a:defRPr>
            </a:lvl1pPr>
          </a:lstStyle>
          <a:p>
            <a:r>
              <a:rPr lang="en-US" dirty="0"/>
              <a:t>Click to edit Master title style</a:t>
            </a:r>
          </a:p>
        </p:txBody>
      </p:sp>
      <p:sp>
        <p:nvSpPr>
          <p:cNvPr id="3" name="Subtitle 2"/>
          <p:cNvSpPr>
            <a:spLocks noGrp="1"/>
          </p:cNvSpPr>
          <p:nvPr>
            <p:ph type="subTitle" idx="1"/>
          </p:nvPr>
        </p:nvSpPr>
        <p:spPr>
          <a:xfrm>
            <a:off x="1524000" y="4470400"/>
            <a:ext cx="9144000" cy="787400"/>
          </a:xfrm>
        </p:spPr>
        <p:txBody>
          <a:bodyPr/>
          <a:lstStyle>
            <a:lvl1pPr marL="0" indent="0" algn="ctr">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53746" y="5627239"/>
            <a:ext cx="1188720" cy="118872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867" y="6049809"/>
            <a:ext cx="4318783" cy="731520"/>
          </a:xfrm>
          <a:prstGeom prst="rect">
            <a:avLst/>
          </a:prstGeom>
        </p:spPr>
      </p:pic>
    </p:spTree>
    <p:extLst>
      <p:ext uri="{BB962C8B-B14F-4D97-AF65-F5344CB8AC3E}">
        <p14:creationId xmlns:p14="http://schemas.microsoft.com/office/powerpoint/2010/main" val="857906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4572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US" altLang="en-US" sz="3600" dirty="0">
                <a:solidFill>
                  <a:srgbClr val="FFFFFF"/>
                </a:solidFill>
                <a:latin typeface="Helvetica" pitchFamily="2" charset="0"/>
                <a:ea typeface="Tw Cen MT Condensed" charset="0"/>
                <a:cs typeface="Tw Cen MT Condensed" charset="0"/>
              </a:rPr>
              <a:t> </a:t>
            </a: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Tree>
    <p:extLst>
      <p:ext uri="{BB962C8B-B14F-4D97-AF65-F5344CB8AC3E}">
        <p14:creationId xmlns:p14="http://schemas.microsoft.com/office/powerpoint/2010/main" val="11447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4484" y="1825625"/>
            <a:ext cx="5835316" cy="4879974"/>
          </a:xfrm>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4"/>
            <a:ext cx="5835317" cy="4879975"/>
          </a:xfrm>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 xmlns:a16="http://schemas.microsoft.com/office/drawing/2014/main" xmlns:mv="urn:schemas-microsoft-com:mac:vml" xmlns:mc="http://schemas.openxmlformats.org/markup-compatibility/2006" id="{0244E63B-96AC-B74E-BEB8-E3F747D99CA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extBox 8">
            <a:extLst>
              <a:ext uri="{FF2B5EF4-FFF2-40B4-BE49-F238E27FC236}">
                <a16:creationId xmlns="" xmlns:a16="http://schemas.microsoft.com/office/drawing/2014/main" xmlns:mv="urn:schemas-microsoft-com:mac:vml" xmlns:mc="http://schemas.openxmlformats.org/markup-compatibility/2006" id="{888CAAD0-F821-2242-BC2D-41A7673EAFDC}"/>
              </a:ext>
            </a:extLst>
          </p:cNvPr>
          <p:cNvSpPr txBox="1">
            <a:spLocks noChangeArrowheads="1"/>
          </p:cNvSpPr>
          <p:nvPr userDrawn="1"/>
        </p:nvSpPr>
        <p:spPr bwMode="auto">
          <a:xfrm>
            <a:off x="0" y="4572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US" altLang="en-US" sz="3600" dirty="0">
                <a:solidFill>
                  <a:srgbClr val="FFFFFF"/>
                </a:solidFill>
                <a:latin typeface="Helvetica" pitchFamily="2" charset="0"/>
                <a:ea typeface="Tw Cen MT Condensed" charset="0"/>
                <a:cs typeface="Tw Cen MT Condensed" charset="0"/>
              </a:rPr>
              <a:t> </a:t>
            </a:r>
          </a:p>
        </p:txBody>
      </p:sp>
    </p:spTree>
    <p:extLst>
      <p:ext uri="{BB962C8B-B14F-4D97-AF65-F5344CB8AC3E}">
        <p14:creationId xmlns:p14="http://schemas.microsoft.com/office/powerpoint/2010/main" val="8364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4116019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atin typeface="Helvetica" pitchFamily="2" charset="0"/>
              </a:defRPr>
            </a:lvl1pPr>
            <a:lvl2pPr>
              <a:defRPr sz="2700">
                <a:latin typeface="Helvetica" pitchFamily="2" charset="0"/>
              </a:defRPr>
            </a:lvl2pPr>
            <a:lvl3pPr>
              <a:defRPr sz="2400">
                <a:latin typeface="Helvetica" pitchFamily="2" charset="0"/>
              </a:defRPr>
            </a:lvl3pPr>
            <a:lvl4pPr>
              <a:defRPr sz="2100">
                <a:latin typeface="Helvetica" pitchFamily="2" charset="0"/>
              </a:defRPr>
            </a:lvl4pPr>
            <a:lvl5pPr>
              <a:defRPr sz="21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513673"/>
            <a:ext cx="12192000" cy="902776"/>
          </a:xfrm>
          <a:prstGeom prst="rect">
            <a:avLst/>
          </a:prstGeom>
          <a:solidFill>
            <a:srgbClr val="2791D5"/>
          </a:solidFill>
          <a:ln>
            <a:noFill/>
          </a:ln>
        </p:spPr>
        <p:txBody>
          <a:bodyPr lIns="162520" tIns="81261" rIns="162520" bIns="81261">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48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itle Placeholder 1"/>
          <p:cNvSpPr>
            <a:spLocks noGrp="1"/>
          </p:cNvSpPr>
          <p:nvPr>
            <p:ph type="title"/>
          </p:nvPr>
        </p:nvSpPr>
        <p:spPr>
          <a:xfrm>
            <a:off x="838200" y="195795"/>
            <a:ext cx="10515600" cy="1325563"/>
          </a:xfrm>
          <a:prstGeom prst="rect">
            <a:avLst/>
          </a:prstGeom>
        </p:spPr>
        <p:txBody>
          <a:bodyPr vert="horz" lIns="121917" tIns="60958" rIns="121917" bIns="60958" rtlCol="0" anchor="ctr">
            <a:normAutofit/>
          </a:bodyPr>
          <a:lstStyle>
            <a:lvl1pPr algn="ctr">
              <a:defRPr sz="4800">
                <a:solidFill>
                  <a:srgbClr val="FFFFFF"/>
                </a:solidFill>
                <a:latin typeface="Arial"/>
                <a:cs typeface="Arial"/>
              </a:defRPr>
            </a:lvl1pPr>
          </a:lstStyle>
          <a:p>
            <a:r>
              <a:rPr lang="en-US" dirty="0"/>
              <a:t>Click to edit</a:t>
            </a:r>
          </a:p>
        </p:txBody>
      </p:sp>
    </p:spTree>
    <p:extLst>
      <p:ext uri="{BB962C8B-B14F-4D97-AF65-F5344CB8AC3E}">
        <p14:creationId xmlns:p14="http://schemas.microsoft.com/office/powerpoint/2010/main" val="41160195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DDB25EA3-166A-3D42-B370-8C03BDD810FE}" type="datetimeFigureOut">
              <a:rPr lang="en-US" smtClean="0"/>
              <a:pPr/>
              <a:t>3/22/2018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B6BA78A7-1DA5-A841-A371-362AF01750C6}" type="slidenum">
              <a:rPr lang="en-US" smtClean="0"/>
              <a:pPr/>
              <a:t>‹#›</a:t>
            </a:fld>
            <a:endParaRPr lang="en-US"/>
          </a:p>
        </p:txBody>
      </p:sp>
    </p:spTree>
    <p:extLst>
      <p:ext uri="{BB962C8B-B14F-4D97-AF65-F5344CB8AC3E}">
        <p14:creationId xmlns:p14="http://schemas.microsoft.com/office/powerpoint/2010/main" val="1984209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B25EA3-166A-3D42-B370-8C03BDD810FE}" type="datetimeFigureOut">
              <a:rPr lang="en-US" smtClean="0">
                <a:solidFill>
                  <a:srgbClr val="000000">
                    <a:tint val="75000"/>
                  </a:srgbClr>
                </a:solidFill>
                <a:latin typeface="Calibri"/>
              </a:rPr>
              <a:pPr defTabSz="914400"/>
              <a:t>3/22/2018</a:t>
            </a:fld>
            <a:endParaRPr lang="en-US">
              <a:solidFill>
                <a:srgbClr val="000000">
                  <a:tint val="75000"/>
                </a:srgb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srgbClr val="000000">
                  <a:tint val="75000"/>
                </a:srgb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BA78A7-1DA5-A841-A371-362AF01750C6}" type="slidenum">
              <a:rPr lang="en-US" smtClean="0">
                <a:solidFill>
                  <a:srgbClr val="000000">
                    <a:tint val="75000"/>
                  </a:srgbClr>
                </a:solidFill>
                <a:latin typeface="Calibri"/>
              </a:rPr>
              <a:pPr defTabSz="914400"/>
              <a:t>‹#›</a:t>
            </a:fld>
            <a:endParaRPr lang="en-US">
              <a:solidFill>
                <a:srgbClr val="000000">
                  <a:tint val="75000"/>
                </a:srgbClr>
              </a:solidFill>
              <a:latin typeface="Calibri"/>
            </a:endParaRPr>
          </a:p>
        </p:txBody>
      </p:sp>
    </p:spTree>
    <p:extLst>
      <p:ext uri="{BB962C8B-B14F-4D97-AF65-F5344CB8AC3E}">
        <p14:creationId xmlns:p14="http://schemas.microsoft.com/office/powerpoint/2010/main" val="218284960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theifsc.org"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hyperlink" Target="http://www.cosecsa.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mailto:president@cosecsa.org"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wfsahq.org/"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21" Type="http://schemas.openxmlformats.org/officeDocument/2006/relationships/tags" Target="../tags/tag21.xml"/><Relationship Id="rId63" Type="http://schemas.openxmlformats.org/officeDocument/2006/relationships/tags" Target="../tags/tag63.xml"/><Relationship Id="rId159" Type="http://schemas.openxmlformats.org/officeDocument/2006/relationships/tags" Target="../tags/tag159.xml"/><Relationship Id="rId324" Type="http://schemas.openxmlformats.org/officeDocument/2006/relationships/tags" Target="../tags/tag324.xml"/><Relationship Id="rId366" Type="http://schemas.openxmlformats.org/officeDocument/2006/relationships/tags" Target="../tags/tag366.xml"/><Relationship Id="rId170" Type="http://schemas.openxmlformats.org/officeDocument/2006/relationships/tags" Target="../tags/tag170.xml"/><Relationship Id="rId226" Type="http://schemas.openxmlformats.org/officeDocument/2006/relationships/tags" Target="../tags/tag226.xml"/><Relationship Id="rId268" Type="http://schemas.openxmlformats.org/officeDocument/2006/relationships/tags" Target="../tags/tag268.xml"/><Relationship Id="rId32" Type="http://schemas.openxmlformats.org/officeDocument/2006/relationships/tags" Target="../tags/tag32.xml"/><Relationship Id="rId74" Type="http://schemas.openxmlformats.org/officeDocument/2006/relationships/tags" Target="../tags/tag74.xml"/><Relationship Id="rId128" Type="http://schemas.openxmlformats.org/officeDocument/2006/relationships/tags" Target="../tags/tag128.xml"/><Relationship Id="rId335" Type="http://schemas.openxmlformats.org/officeDocument/2006/relationships/tags" Target="../tags/tag335.xml"/><Relationship Id="rId377" Type="http://schemas.openxmlformats.org/officeDocument/2006/relationships/tags" Target="../tags/tag377.xml"/><Relationship Id="rId5" Type="http://schemas.openxmlformats.org/officeDocument/2006/relationships/tags" Target="../tags/tag5.xml"/><Relationship Id="rId181" Type="http://schemas.openxmlformats.org/officeDocument/2006/relationships/tags" Target="../tags/tag181.xml"/><Relationship Id="rId237" Type="http://schemas.openxmlformats.org/officeDocument/2006/relationships/tags" Target="../tags/tag237.xml"/><Relationship Id="rId279" Type="http://schemas.openxmlformats.org/officeDocument/2006/relationships/tags" Target="../tags/tag279.xml"/><Relationship Id="rId43" Type="http://schemas.openxmlformats.org/officeDocument/2006/relationships/tags" Target="../tags/tag43.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46" Type="http://schemas.openxmlformats.org/officeDocument/2006/relationships/tags" Target="../tags/tag346.xml"/><Relationship Id="rId85" Type="http://schemas.openxmlformats.org/officeDocument/2006/relationships/tags" Target="../tags/tag85.xml"/><Relationship Id="rId150" Type="http://schemas.openxmlformats.org/officeDocument/2006/relationships/tags" Target="../tags/tag150.xml"/><Relationship Id="rId192" Type="http://schemas.openxmlformats.org/officeDocument/2006/relationships/tags" Target="../tags/tag192.xml"/><Relationship Id="rId206" Type="http://schemas.openxmlformats.org/officeDocument/2006/relationships/tags" Target="../tags/tag206.xml"/><Relationship Id="rId248" Type="http://schemas.openxmlformats.org/officeDocument/2006/relationships/tags" Target="../tags/tag248.xml"/><Relationship Id="rId12" Type="http://schemas.openxmlformats.org/officeDocument/2006/relationships/tags" Target="../tags/tag12.xml"/><Relationship Id="rId108" Type="http://schemas.openxmlformats.org/officeDocument/2006/relationships/tags" Target="../tags/tag108.xml"/><Relationship Id="rId315" Type="http://schemas.openxmlformats.org/officeDocument/2006/relationships/tags" Target="../tags/tag315.xml"/><Relationship Id="rId357" Type="http://schemas.openxmlformats.org/officeDocument/2006/relationships/tags" Target="../tags/tag357.xml"/><Relationship Id="rId54" Type="http://schemas.openxmlformats.org/officeDocument/2006/relationships/tags" Target="../tags/tag54.xml"/><Relationship Id="rId96" Type="http://schemas.openxmlformats.org/officeDocument/2006/relationships/tags" Target="../tags/tag96.xml"/><Relationship Id="rId161" Type="http://schemas.openxmlformats.org/officeDocument/2006/relationships/tags" Target="../tags/tag161.xml"/><Relationship Id="rId217" Type="http://schemas.openxmlformats.org/officeDocument/2006/relationships/tags" Target="../tags/tag217.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326" Type="http://schemas.openxmlformats.org/officeDocument/2006/relationships/tags" Target="../tags/tag326.xml"/><Relationship Id="rId65" Type="http://schemas.openxmlformats.org/officeDocument/2006/relationships/tags" Target="../tags/tag65.xml"/><Relationship Id="rId130" Type="http://schemas.openxmlformats.org/officeDocument/2006/relationships/tags" Target="../tags/tag130.xml"/><Relationship Id="rId368" Type="http://schemas.openxmlformats.org/officeDocument/2006/relationships/tags" Target="../tags/tag368.xml"/><Relationship Id="rId172" Type="http://schemas.openxmlformats.org/officeDocument/2006/relationships/tags" Target="../tags/tag172.xml"/><Relationship Id="rId228" Type="http://schemas.openxmlformats.org/officeDocument/2006/relationships/tags" Target="../tags/tag228.xml"/><Relationship Id="rId281" Type="http://schemas.openxmlformats.org/officeDocument/2006/relationships/tags" Target="../tags/tag281.xml"/><Relationship Id="rId337" Type="http://schemas.openxmlformats.org/officeDocument/2006/relationships/tags" Target="../tags/tag337.xml"/><Relationship Id="rId34" Type="http://schemas.openxmlformats.org/officeDocument/2006/relationships/tags" Target="../tags/tag34.xml"/><Relationship Id="rId76" Type="http://schemas.openxmlformats.org/officeDocument/2006/relationships/tags" Target="../tags/tag76.xml"/><Relationship Id="rId141" Type="http://schemas.openxmlformats.org/officeDocument/2006/relationships/tags" Target="../tags/tag141.xml"/><Relationship Id="rId379" Type="http://schemas.openxmlformats.org/officeDocument/2006/relationships/tags" Target="../tags/tag379.xml"/><Relationship Id="rId7" Type="http://schemas.openxmlformats.org/officeDocument/2006/relationships/tags" Target="../tags/tag7.xml"/><Relationship Id="rId183" Type="http://schemas.openxmlformats.org/officeDocument/2006/relationships/tags" Target="../tags/tag183.xml"/><Relationship Id="rId239" Type="http://schemas.openxmlformats.org/officeDocument/2006/relationships/tags" Target="../tags/tag239.xml"/><Relationship Id="rId250" Type="http://schemas.openxmlformats.org/officeDocument/2006/relationships/tags" Target="../tags/tag250.xml"/><Relationship Id="rId292" Type="http://schemas.openxmlformats.org/officeDocument/2006/relationships/tags" Target="../tags/tag292.xml"/><Relationship Id="rId306" Type="http://schemas.openxmlformats.org/officeDocument/2006/relationships/tags" Target="../tags/tag306.xml"/><Relationship Id="rId45" Type="http://schemas.openxmlformats.org/officeDocument/2006/relationships/tags" Target="../tags/tag45.xml"/><Relationship Id="rId87" Type="http://schemas.openxmlformats.org/officeDocument/2006/relationships/tags" Target="../tags/tag87.xml"/><Relationship Id="rId110" Type="http://schemas.openxmlformats.org/officeDocument/2006/relationships/tags" Target="../tags/tag110.xml"/><Relationship Id="rId348" Type="http://schemas.openxmlformats.org/officeDocument/2006/relationships/tags" Target="../tags/tag348.xml"/><Relationship Id="rId152" Type="http://schemas.openxmlformats.org/officeDocument/2006/relationships/tags" Target="../tags/tag152.xml"/><Relationship Id="rId194" Type="http://schemas.openxmlformats.org/officeDocument/2006/relationships/tags" Target="../tags/tag194.xml"/><Relationship Id="rId208" Type="http://schemas.openxmlformats.org/officeDocument/2006/relationships/tags" Target="../tags/tag208.xml"/><Relationship Id="rId261" Type="http://schemas.openxmlformats.org/officeDocument/2006/relationships/tags" Target="../tags/tag261.xml"/><Relationship Id="rId14" Type="http://schemas.openxmlformats.org/officeDocument/2006/relationships/tags" Target="../tags/tag14.xml"/><Relationship Id="rId56" Type="http://schemas.openxmlformats.org/officeDocument/2006/relationships/tags" Target="../tags/tag56.xml"/><Relationship Id="rId317" Type="http://schemas.openxmlformats.org/officeDocument/2006/relationships/tags" Target="../tags/tag317.xml"/><Relationship Id="rId359" Type="http://schemas.openxmlformats.org/officeDocument/2006/relationships/tags" Target="../tags/tag359.xml"/><Relationship Id="rId98" Type="http://schemas.openxmlformats.org/officeDocument/2006/relationships/tags" Target="../tags/tag98.xml"/><Relationship Id="rId121" Type="http://schemas.openxmlformats.org/officeDocument/2006/relationships/tags" Target="../tags/tag121.xml"/><Relationship Id="rId163" Type="http://schemas.openxmlformats.org/officeDocument/2006/relationships/tags" Target="../tags/tag163.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 Type="http://schemas.openxmlformats.org/officeDocument/2006/relationships/tags" Target="../tags/tag25.xml"/><Relationship Id="rId67" Type="http://schemas.openxmlformats.org/officeDocument/2006/relationships/tags" Target="../tags/tag67.xml"/><Relationship Id="rId272" Type="http://schemas.openxmlformats.org/officeDocument/2006/relationships/tags" Target="../tags/tag272.xml"/><Relationship Id="rId328" Type="http://schemas.openxmlformats.org/officeDocument/2006/relationships/tags" Target="../tags/tag328.xml"/><Relationship Id="rId132" Type="http://schemas.openxmlformats.org/officeDocument/2006/relationships/tags" Target="../tags/tag132.xml"/><Relationship Id="rId174" Type="http://schemas.openxmlformats.org/officeDocument/2006/relationships/tags" Target="../tags/tag174.xml"/><Relationship Id="rId381" Type="http://schemas.openxmlformats.org/officeDocument/2006/relationships/image" Target="../media/image28.png"/><Relationship Id="rId241" Type="http://schemas.openxmlformats.org/officeDocument/2006/relationships/tags" Target="../tags/tag241.xml"/><Relationship Id="rId36" Type="http://schemas.openxmlformats.org/officeDocument/2006/relationships/tags" Target="../tags/tag36.xml"/><Relationship Id="rId283" Type="http://schemas.openxmlformats.org/officeDocument/2006/relationships/tags" Target="../tags/tag283.xml"/><Relationship Id="rId339" Type="http://schemas.openxmlformats.org/officeDocument/2006/relationships/tags" Target="../tags/tag339.xml"/><Relationship Id="rId78" Type="http://schemas.openxmlformats.org/officeDocument/2006/relationships/tags" Target="../tags/tag78.xml"/><Relationship Id="rId101" Type="http://schemas.openxmlformats.org/officeDocument/2006/relationships/tags" Target="../tags/tag101.xml"/><Relationship Id="rId143" Type="http://schemas.openxmlformats.org/officeDocument/2006/relationships/tags" Target="../tags/tag143.xml"/><Relationship Id="rId185" Type="http://schemas.openxmlformats.org/officeDocument/2006/relationships/tags" Target="../tags/tag185.xml"/><Relationship Id="rId350" Type="http://schemas.openxmlformats.org/officeDocument/2006/relationships/tags" Target="../tags/tag350.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image" Target="../media/image29.png"/><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 Id="rId303" Type="http://schemas.openxmlformats.org/officeDocument/2006/relationships/tags" Target="../tags/tag303.xml"/><Relationship Id="rId42" Type="http://schemas.openxmlformats.org/officeDocument/2006/relationships/tags" Target="../tags/tag42.xml"/><Relationship Id="rId84" Type="http://schemas.openxmlformats.org/officeDocument/2006/relationships/tags" Target="../tags/tag84.xml"/><Relationship Id="rId138" Type="http://schemas.openxmlformats.org/officeDocument/2006/relationships/tags" Target="../tags/tag138.xml"/><Relationship Id="rId345" Type="http://schemas.openxmlformats.org/officeDocument/2006/relationships/tags" Target="../tags/tag345.xml"/><Relationship Id="rId191" Type="http://schemas.openxmlformats.org/officeDocument/2006/relationships/tags" Target="../tags/tag191.xml"/><Relationship Id="rId205" Type="http://schemas.openxmlformats.org/officeDocument/2006/relationships/tags" Target="../tags/tag205.xml"/><Relationship Id="rId247" Type="http://schemas.openxmlformats.org/officeDocument/2006/relationships/tags" Target="../tags/tag247.xml"/><Relationship Id="rId107" Type="http://schemas.openxmlformats.org/officeDocument/2006/relationships/tags" Target="../tags/tag107.xml"/><Relationship Id="rId289" Type="http://schemas.openxmlformats.org/officeDocument/2006/relationships/tags" Target="../tags/tag289.xml"/><Relationship Id="rId11" Type="http://schemas.openxmlformats.org/officeDocument/2006/relationships/tags" Target="../tags/tag11.xml"/><Relationship Id="rId53" Type="http://schemas.openxmlformats.org/officeDocument/2006/relationships/tags" Target="../tags/tag53.xml"/><Relationship Id="rId149" Type="http://schemas.openxmlformats.org/officeDocument/2006/relationships/tags" Target="../tags/tag149.xml"/><Relationship Id="rId314" Type="http://schemas.openxmlformats.org/officeDocument/2006/relationships/tags" Target="../tags/tag314.xml"/><Relationship Id="rId356" Type="http://schemas.openxmlformats.org/officeDocument/2006/relationships/tags" Target="../tags/tag356.xml"/><Relationship Id="rId95" Type="http://schemas.openxmlformats.org/officeDocument/2006/relationships/tags" Target="../tags/tag95.xml"/><Relationship Id="rId160" Type="http://schemas.openxmlformats.org/officeDocument/2006/relationships/tags" Target="../tags/tag160.xml"/><Relationship Id="rId216" Type="http://schemas.openxmlformats.org/officeDocument/2006/relationships/tags" Target="../tags/tag216.xml"/><Relationship Id="rId258" Type="http://schemas.openxmlformats.org/officeDocument/2006/relationships/tags" Target="../tags/tag258.xml"/><Relationship Id="rId22" Type="http://schemas.openxmlformats.org/officeDocument/2006/relationships/tags" Target="../tags/tag22.xml"/><Relationship Id="rId64" Type="http://schemas.openxmlformats.org/officeDocument/2006/relationships/tags" Target="../tags/tag64.xml"/><Relationship Id="rId118" Type="http://schemas.openxmlformats.org/officeDocument/2006/relationships/tags" Target="../tags/tag118.xml"/><Relationship Id="rId325" Type="http://schemas.openxmlformats.org/officeDocument/2006/relationships/tags" Target="../tags/tag325.xml"/><Relationship Id="rId367" Type="http://schemas.openxmlformats.org/officeDocument/2006/relationships/tags" Target="../tags/tag367.xml"/><Relationship Id="rId171" Type="http://schemas.openxmlformats.org/officeDocument/2006/relationships/tags" Target="../tags/tag171.xml"/><Relationship Id="rId227" Type="http://schemas.openxmlformats.org/officeDocument/2006/relationships/tags" Target="../tags/tag227.xml"/><Relationship Id="rId269" Type="http://schemas.openxmlformats.org/officeDocument/2006/relationships/tags" Target="../tags/tag269.xml"/><Relationship Id="rId33" Type="http://schemas.openxmlformats.org/officeDocument/2006/relationships/tags" Target="../tags/tag33.xml"/><Relationship Id="rId129" Type="http://schemas.openxmlformats.org/officeDocument/2006/relationships/tags" Target="../tags/tag129.xml"/><Relationship Id="rId280" Type="http://schemas.openxmlformats.org/officeDocument/2006/relationships/tags" Target="../tags/tag280.xml"/><Relationship Id="rId336" Type="http://schemas.openxmlformats.org/officeDocument/2006/relationships/tags" Target="../tags/tag336.xml"/><Relationship Id="rId75" Type="http://schemas.openxmlformats.org/officeDocument/2006/relationships/tags" Target="../tags/tag75.xml"/><Relationship Id="rId140" Type="http://schemas.openxmlformats.org/officeDocument/2006/relationships/tags" Target="../tags/tag140.xml"/><Relationship Id="rId182" Type="http://schemas.openxmlformats.org/officeDocument/2006/relationships/tags" Target="../tags/tag182.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91" Type="http://schemas.openxmlformats.org/officeDocument/2006/relationships/tags" Target="../tags/tag291.xml"/><Relationship Id="rId305" Type="http://schemas.openxmlformats.org/officeDocument/2006/relationships/tags" Target="../tags/tag305.xml"/><Relationship Id="rId347" Type="http://schemas.openxmlformats.org/officeDocument/2006/relationships/tags" Target="../tags/tag347.xml"/><Relationship Id="rId44" Type="http://schemas.openxmlformats.org/officeDocument/2006/relationships/tags" Target="../tags/tag44.xml"/><Relationship Id="rId86" Type="http://schemas.openxmlformats.org/officeDocument/2006/relationships/tags" Target="../tags/tag86.xml"/><Relationship Id="rId151" Type="http://schemas.openxmlformats.org/officeDocument/2006/relationships/tags" Target="../tags/tag151.xml"/><Relationship Id="rId193" Type="http://schemas.openxmlformats.org/officeDocument/2006/relationships/tags" Target="../tags/tag193.xml"/><Relationship Id="rId207" Type="http://schemas.openxmlformats.org/officeDocument/2006/relationships/tags" Target="../tags/tag207.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316" Type="http://schemas.openxmlformats.org/officeDocument/2006/relationships/tags" Target="../tags/tag316.xml"/><Relationship Id="rId55" Type="http://schemas.openxmlformats.org/officeDocument/2006/relationships/tags" Target="../tags/tag55.xml"/><Relationship Id="rId97" Type="http://schemas.openxmlformats.org/officeDocument/2006/relationships/tags" Target="../tags/tag97.xml"/><Relationship Id="rId120" Type="http://schemas.openxmlformats.org/officeDocument/2006/relationships/tags" Target="../tags/tag120.xml"/><Relationship Id="rId358" Type="http://schemas.openxmlformats.org/officeDocument/2006/relationships/tags" Target="../tags/tag358.xml"/><Relationship Id="rId162" Type="http://schemas.openxmlformats.org/officeDocument/2006/relationships/tags" Target="../tags/tag162.xml"/><Relationship Id="rId218" Type="http://schemas.openxmlformats.org/officeDocument/2006/relationships/tags" Target="../tags/tag218.xml"/><Relationship Id="rId271" Type="http://schemas.openxmlformats.org/officeDocument/2006/relationships/tags" Target="../tags/tag271.xml"/><Relationship Id="rId24" Type="http://schemas.openxmlformats.org/officeDocument/2006/relationships/tags" Target="../tags/tag24.xml"/><Relationship Id="rId66" Type="http://schemas.openxmlformats.org/officeDocument/2006/relationships/tags" Target="../tags/tag66.xml"/><Relationship Id="rId131" Type="http://schemas.openxmlformats.org/officeDocument/2006/relationships/tags" Target="../tags/tag131.xml"/><Relationship Id="rId327" Type="http://schemas.openxmlformats.org/officeDocument/2006/relationships/tags" Target="../tags/tag327.xml"/><Relationship Id="rId369" Type="http://schemas.openxmlformats.org/officeDocument/2006/relationships/tags" Target="../tags/tag369.xml"/><Relationship Id="rId173" Type="http://schemas.openxmlformats.org/officeDocument/2006/relationships/tags" Target="../tags/tag173.xml"/><Relationship Id="rId229" Type="http://schemas.openxmlformats.org/officeDocument/2006/relationships/tags" Target="../tags/tag229.xml"/><Relationship Id="rId380" Type="http://schemas.openxmlformats.org/officeDocument/2006/relationships/slideLayout" Target="../slideLayouts/slideLayout18.xml"/><Relationship Id="rId240" Type="http://schemas.openxmlformats.org/officeDocument/2006/relationships/tags" Target="../tags/tag240.xml"/><Relationship Id="rId35" Type="http://schemas.openxmlformats.org/officeDocument/2006/relationships/tags" Target="../tags/tag35.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38" Type="http://schemas.openxmlformats.org/officeDocument/2006/relationships/tags" Target="../tags/tag338.xml"/><Relationship Id="rId8" Type="http://schemas.openxmlformats.org/officeDocument/2006/relationships/tags" Target="../tags/tag8.xml"/><Relationship Id="rId142" Type="http://schemas.openxmlformats.org/officeDocument/2006/relationships/tags" Target="../tags/tag142.xml"/><Relationship Id="rId184" Type="http://schemas.openxmlformats.org/officeDocument/2006/relationships/tags" Target="../tags/tag184.xml"/><Relationship Id="rId251" Type="http://schemas.openxmlformats.org/officeDocument/2006/relationships/tags" Target="../tags/tag251.xml"/><Relationship Id="rId46" Type="http://schemas.openxmlformats.org/officeDocument/2006/relationships/tags" Target="../tags/tag46.xml"/><Relationship Id="rId293" Type="http://schemas.openxmlformats.org/officeDocument/2006/relationships/tags" Target="../tags/tag293.xml"/><Relationship Id="rId307" Type="http://schemas.openxmlformats.org/officeDocument/2006/relationships/tags" Target="../tags/tag307.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53" Type="http://schemas.openxmlformats.org/officeDocument/2006/relationships/tags" Target="../tags/tag153.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220" Type="http://schemas.openxmlformats.org/officeDocument/2006/relationships/tags" Target="../tags/tag220.xml"/><Relationship Id="rId15" Type="http://schemas.openxmlformats.org/officeDocument/2006/relationships/tags" Target="../tags/tag15.xml"/><Relationship Id="rId57" Type="http://schemas.openxmlformats.org/officeDocument/2006/relationships/tags" Target="../tags/tag57.xml"/><Relationship Id="rId262" Type="http://schemas.openxmlformats.org/officeDocument/2006/relationships/tags" Target="../tags/tag262.xml"/><Relationship Id="rId318" Type="http://schemas.openxmlformats.org/officeDocument/2006/relationships/tags" Target="../tags/tag318.xml"/><Relationship Id="rId99" Type="http://schemas.openxmlformats.org/officeDocument/2006/relationships/tags" Target="../tags/tag99.xml"/><Relationship Id="rId122" Type="http://schemas.openxmlformats.org/officeDocument/2006/relationships/tags" Target="../tags/tag122.xml"/><Relationship Id="rId164" Type="http://schemas.openxmlformats.org/officeDocument/2006/relationships/tags" Target="../tags/tag164.xml"/><Relationship Id="rId371" Type="http://schemas.openxmlformats.org/officeDocument/2006/relationships/tags" Target="../tags/tag37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hyperlink" Target="http://www.indushospital.org.pk/"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hyperlink" Target="https://www.smiletrain.or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hyperlink" Target="mailto:mfakhreldin@smiletrain.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hyperlink" Target="https://www.assistinternational.org"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hyperlink" Target="mailto:mfakhreldin@smiletrain.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emf"/><Relationship Id="rId12" Type="http://schemas.openxmlformats.org/officeDocument/2006/relationships/image" Target="../media/image56.png"/><Relationship Id="rId17" Type="http://schemas.openxmlformats.org/officeDocument/2006/relationships/image" Target="../media/image28.pn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24.xml"/><Relationship Id="rId6" Type="http://schemas.openxmlformats.org/officeDocument/2006/relationships/image" Target="../media/image50.emf"/><Relationship Id="rId11" Type="http://schemas.openxmlformats.org/officeDocument/2006/relationships/image" Target="../media/image55.jpeg"/><Relationship Id="rId5" Type="http://schemas.openxmlformats.org/officeDocument/2006/relationships/image" Target="../media/image49.emf"/><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emf"/><Relationship Id="rId9" Type="http://schemas.openxmlformats.org/officeDocument/2006/relationships/image" Target="../media/image53.jpeg"/><Relationship Id="rId1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tiff"/><Relationship Id="rId7" Type="http://schemas.openxmlformats.org/officeDocument/2006/relationships/image" Target="../media/image64.jpeg"/><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46.png"/><Relationship Id="rId9"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26.xml"/><Relationship Id="rId5" Type="http://schemas.openxmlformats.org/officeDocument/2006/relationships/image" Target="../media/image46.pn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hyperlink" Target="http://www.safesurgery2020.org/"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68.jpeg"/><Relationship Id="rId4" Type="http://schemas.openxmlformats.org/officeDocument/2006/relationships/hyperlink" Target="mailto:mfakhreldin@smiletrain.org"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71.jpeg"/><Relationship Id="rId13" Type="http://schemas.microsoft.com/office/2007/relationships/hdphoto" Target="../media/hdphoto5.wdp"/><Relationship Id="rId3" Type="http://schemas.openxmlformats.org/officeDocument/2006/relationships/tags" Target="../tags/tag381.xml"/><Relationship Id="rId7" Type="http://schemas.openxmlformats.org/officeDocument/2006/relationships/image" Target="../media/image69.emf"/><Relationship Id="rId12" Type="http://schemas.openxmlformats.org/officeDocument/2006/relationships/image" Target="../media/image74.jpeg"/><Relationship Id="rId2" Type="http://schemas.openxmlformats.org/officeDocument/2006/relationships/tags" Target="../tags/tag380.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73.jpeg"/><Relationship Id="rId5" Type="http://schemas.openxmlformats.org/officeDocument/2006/relationships/image" Target="../media/image70.png"/><Relationship Id="rId10" Type="http://schemas.openxmlformats.org/officeDocument/2006/relationships/image" Target="../media/image72.png"/><Relationship Id="rId4" Type="http://schemas.openxmlformats.org/officeDocument/2006/relationships/slideLayout" Target="../slideLayouts/slideLayout6.xml"/><Relationship Id="rId9" Type="http://schemas.microsoft.com/office/2007/relationships/hdphoto" Target="../media/hdphoto4.wdp"/><Relationship Id="rId1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jpeg"/><Relationship Id="rId18" Type="http://schemas.openxmlformats.org/officeDocument/2006/relationships/image" Target="../media/image86.png"/><Relationship Id="rId26" Type="http://schemas.openxmlformats.org/officeDocument/2006/relationships/image" Target="../media/image75.png"/><Relationship Id="rId3" Type="http://schemas.openxmlformats.org/officeDocument/2006/relationships/tags" Target="../tags/tag383.xml"/><Relationship Id="rId21" Type="http://schemas.openxmlformats.org/officeDocument/2006/relationships/image" Target="../media/image89.png"/><Relationship Id="rId7" Type="http://schemas.openxmlformats.org/officeDocument/2006/relationships/image" Target="../media/image69.emf"/><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tags" Target="../tags/tag382.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79.jpeg"/><Relationship Id="rId24" Type="http://schemas.openxmlformats.org/officeDocument/2006/relationships/image" Target="../media/image92.png"/><Relationship Id="rId5" Type="http://schemas.openxmlformats.org/officeDocument/2006/relationships/image" Target="../media/image70.png"/><Relationship Id="rId15" Type="http://schemas.openxmlformats.org/officeDocument/2006/relationships/image" Target="../media/image83.png"/><Relationship Id="rId23" Type="http://schemas.openxmlformats.org/officeDocument/2006/relationships/image" Target="../media/image91.png"/><Relationship Id="rId10" Type="http://schemas.openxmlformats.org/officeDocument/2006/relationships/image" Target="../media/image78.jpeg"/><Relationship Id="rId19" Type="http://schemas.openxmlformats.org/officeDocument/2006/relationships/image" Target="../media/image87.png"/><Relationship Id="rId4" Type="http://schemas.openxmlformats.org/officeDocument/2006/relationships/slideLayout" Target="../slideLayouts/slideLayout6.xml"/><Relationship Id="rId9" Type="http://schemas.openxmlformats.org/officeDocument/2006/relationships/image" Target="../media/image77.jpeg"/><Relationship Id="rId14" Type="http://schemas.openxmlformats.org/officeDocument/2006/relationships/image" Target="../media/image82.jpeg"/><Relationship Id="rId22" Type="http://schemas.openxmlformats.org/officeDocument/2006/relationships/image" Target="../media/image90.png"/></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385.xml"/><Relationship Id="rId7" Type="http://schemas.openxmlformats.org/officeDocument/2006/relationships/image" Target="../media/image69.emf"/><Relationship Id="rId2" Type="http://schemas.openxmlformats.org/officeDocument/2006/relationships/tags" Target="../tags/tag38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slideLayout" Target="../slideLayouts/slideLayout6.xml"/><Relationship Id="rId9" Type="http://schemas.openxmlformats.org/officeDocument/2006/relationships/image" Target="../media/image94.jpeg"/></Relationships>
</file>

<file path=ppt/slides/_rels/slide4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5.png"/><Relationship Id="rId3" Type="http://schemas.openxmlformats.org/officeDocument/2006/relationships/tags" Target="../tags/tag387.xml"/><Relationship Id="rId7" Type="http://schemas.openxmlformats.org/officeDocument/2006/relationships/image" Target="../media/image69.emf"/><Relationship Id="rId12" Type="http://schemas.openxmlformats.org/officeDocument/2006/relationships/image" Target="../media/image98.png"/><Relationship Id="rId2" Type="http://schemas.openxmlformats.org/officeDocument/2006/relationships/tags" Target="../tags/tag386.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97.png"/><Relationship Id="rId5" Type="http://schemas.openxmlformats.org/officeDocument/2006/relationships/image" Target="../media/image70.png"/><Relationship Id="rId10" Type="http://schemas.openxmlformats.org/officeDocument/2006/relationships/image" Target="../media/image96.jpeg"/><Relationship Id="rId4" Type="http://schemas.openxmlformats.org/officeDocument/2006/relationships/slideLayout" Target="../slideLayouts/slideLayout6.xml"/><Relationship Id="rId9" Type="http://schemas.openxmlformats.org/officeDocument/2006/relationships/image" Target="../media/image95.jpeg"/></Relationships>
</file>

<file path=ppt/slides/_rels/slide4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tags" Target="../tags/tag389.xml"/><Relationship Id="rId7" Type="http://schemas.openxmlformats.org/officeDocument/2006/relationships/image" Target="../media/image69.emf"/><Relationship Id="rId2" Type="http://schemas.openxmlformats.org/officeDocument/2006/relationships/tags" Target="../tags/tag388.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70.png"/><Relationship Id="rId4" Type="http://schemas.openxmlformats.org/officeDocument/2006/relationships/slideLayout" Target="../slideLayouts/slideLayout6.xml"/><Relationship Id="rId9"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hyperlink" Target="https://www.artubutusmedical.ca"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00.png"/><Relationship Id="rId4" Type="http://schemas.openxmlformats.org/officeDocument/2006/relationships/hyperlink" Target="mailto:mfakhreldin@smiletrain.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www.diamedica.co.uk/english/"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5.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4.jpeg"/><Relationship Id="rId4" Type="http://schemas.openxmlformats.org/officeDocument/2006/relationships/image" Target="../media/image19.svg"/></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5.jpeg"/><Relationship Id="rId1" Type="http://schemas.openxmlformats.org/officeDocument/2006/relationships/slideLayout" Target="../slideLayouts/slideLayout5.xml"/><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jpeg"/></Relationships>
</file>

<file path=ppt/slides/_rels/slide6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05.png"/><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www.3rdstonedesign.com" TargetMode="Externa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e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png"/><Relationship Id="rId4" Type="http://schemas.openxmlformats.org/officeDocument/2006/relationships/image" Target="../media/image139.jpeg"/><Relationship Id="rId9" Type="http://schemas.openxmlformats.org/officeDocument/2006/relationships/image" Target="../media/image144.jpeg"/></Relationships>
</file>

<file path=ppt/slides/_rels/slide6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8.tiff"/><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tiff"/><Relationship Id="rId4" Type="http://schemas.openxmlformats.org/officeDocument/2006/relationships/image" Target="../media/image149.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sp>
        <p:nvSpPr>
          <p:cNvPr id="2" name="Title 1">
            <a:extLst>
              <a:ext uri="{FF2B5EF4-FFF2-40B4-BE49-F238E27FC236}">
                <a16:creationId xmlns:a16="http://schemas.microsoft.com/office/drawing/2014/main" xmlns="" xmlns:mv="urn:schemas-microsoft-com:mac:vml" xmlns:mc="http://schemas.openxmlformats.org/markup-compatibility/2006" id="{03FDC967-6B05-894C-B27C-F1003640DEB1}"/>
              </a:ext>
            </a:extLst>
          </p:cNvPr>
          <p:cNvSpPr>
            <a:spLocks noGrp="1"/>
          </p:cNvSpPr>
          <p:nvPr>
            <p:ph type="ctrTitle"/>
          </p:nvPr>
        </p:nvSpPr>
        <p:spPr>
          <a:xfrm>
            <a:off x="1524000" y="1125411"/>
            <a:ext cx="9440333" cy="2387600"/>
          </a:xfrm>
        </p:spPr>
        <p:txBody>
          <a:bodyPr>
            <a:noAutofit/>
          </a:bodyPr>
          <a:lstStyle/>
          <a:p>
            <a:r>
              <a:rPr lang="en-US" sz="4400" b="1" dirty="0"/>
              <a:t>Global Surgery Implementation Showcase</a:t>
            </a:r>
            <a:r>
              <a:rPr lang="en-US" sz="4400" dirty="0"/>
              <a:t> </a:t>
            </a:r>
          </a:p>
        </p:txBody>
      </p:sp>
      <p:sp>
        <p:nvSpPr>
          <p:cNvPr id="3" name="Subtitle 2">
            <a:extLst>
              <a:ext uri="{FF2B5EF4-FFF2-40B4-BE49-F238E27FC236}">
                <a16:creationId xmlns:a16="http://schemas.microsoft.com/office/drawing/2014/main" xmlns="" xmlns:mv="urn:schemas-microsoft-com:mac:vml" xmlns:mc="http://schemas.openxmlformats.org/markup-compatibility/2006" id="{25950100-7933-464E-A639-C6096D92E30A}"/>
              </a:ext>
            </a:extLst>
          </p:cNvPr>
          <p:cNvSpPr>
            <a:spLocks noGrp="1"/>
          </p:cNvSpPr>
          <p:nvPr>
            <p:ph type="subTitle" idx="1"/>
          </p:nvPr>
        </p:nvSpPr>
        <p:spPr/>
        <p:txBody>
          <a:bodyPr>
            <a:normAutofit/>
          </a:bodyPr>
          <a:lstStyle/>
          <a:p>
            <a:r>
              <a:rPr lang="en-US" sz="3200" b="1" dirty="0"/>
              <a:t>Connection, Collaboration &amp; Networking</a:t>
            </a:r>
            <a:endParaRPr lang="en-US" sz="3200" dirty="0"/>
          </a:p>
        </p:txBody>
      </p:sp>
      <p:pic>
        <p:nvPicPr>
          <p:cNvPr id="4" name="Picture 3" descr="NEW_G4_LOGO (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7393" y="166210"/>
            <a:ext cx="2459169" cy="1215287"/>
          </a:xfrm>
          <a:prstGeom prst="rect">
            <a:avLst/>
          </a:prstGeom>
        </p:spPr>
      </p:pic>
      <p:sp>
        <p:nvSpPr>
          <p:cNvPr id="6" name="TextBox 5"/>
          <p:cNvSpPr txBox="1"/>
          <p:nvPr/>
        </p:nvSpPr>
        <p:spPr>
          <a:xfrm>
            <a:off x="0" y="6350169"/>
            <a:ext cx="12192000" cy="338554"/>
          </a:xfrm>
          <a:prstGeom prst="rect">
            <a:avLst/>
          </a:prstGeom>
          <a:noFill/>
        </p:spPr>
        <p:txBody>
          <a:bodyPr wrap="square" rtlCol="0">
            <a:spAutoFit/>
          </a:bodyPr>
          <a:lstStyle/>
          <a:p>
            <a:pPr algn="ctr"/>
            <a:r>
              <a:rPr lang="en-US" sz="1600" dirty="0" smtClean="0">
                <a:latin typeface="Arial"/>
                <a:cs typeface="Arial"/>
              </a:rPr>
              <a:t>www.theg4alliance.org</a:t>
            </a:r>
            <a:endParaRPr lang="en-US" sz="1600" dirty="0">
              <a:latin typeface="Arial"/>
              <a:cs typeface="Arial"/>
            </a:endParaRPr>
          </a:p>
        </p:txBody>
      </p:sp>
    </p:spTree>
    <p:extLst>
      <p:ext uri="{BB962C8B-B14F-4D97-AF65-F5344CB8AC3E}">
        <p14:creationId xmlns:p14="http://schemas.microsoft.com/office/powerpoint/2010/main" val="4239655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mv="urn:schemas-microsoft-com:mac:vml" xmlns:mc="http://schemas.openxmlformats.org/markup-compatibility/2006" id="{03FDC967-6B05-894C-B27C-F1003640DEB1}"/>
              </a:ext>
            </a:extLst>
          </p:cNvPr>
          <p:cNvSpPr>
            <a:spLocks noGrp="1"/>
          </p:cNvSpPr>
          <p:nvPr>
            <p:ph type="ctrTitle"/>
          </p:nvPr>
        </p:nvSpPr>
        <p:spPr>
          <a:xfrm>
            <a:off x="897467" y="553156"/>
            <a:ext cx="10346266" cy="3285066"/>
          </a:xfrm>
        </p:spPr>
        <p:txBody>
          <a:bodyPr>
            <a:normAutofit/>
          </a:bodyPr>
          <a:lstStyle/>
          <a:p>
            <a:pPr>
              <a:lnSpc>
                <a:spcPct val="100000"/>
              </a:lnSpc>
            </a:pPr>
            <a:r>
              <a:rPr lang="en-US" sz="3200" b="1" dirty="0" smtClean="0"/>
              <a:t>The International Federation of Surgical Colleges:</a:t>
            </a:r>
            <a:r>
              <a:rPr lang="en-US" sz="3200" b="1" dirty="0"/>
              <a:t/>
            </a:r>
            <a:br>
              <a:rPr lang="en-US" sz="3200" b="1" dirty="0"/>
            </a:br>
            <a:r>
              <a:rPr lang="en-US" sz="3200" dirty="0" smtClean="0"/>
              <a:t>Supporting </a:t>
            </a:r>
            <a:r>
              <a:rPr lang="en-US" sz="3200" dirty="0"/>
              <a:t>surgical training &amp; education</a:t>
            </a:r>
            <a:br>
              <a:rPr lang="en-US" sz="3200" dirty="0"/>
            </a:br>
            <a:r>
              <a:rPr lang="en-US" sz="3200" dirty="0"/>
              <a:t> in sub-Saharan </a:t>
            </a:r>
            <a:r>
              <a:rPr lang="en-US" sz="3200" dirty="0" smtClean="0"/>
              <a:t>Africa</a:t>
            </a:r>
            <a:endParaRPr lang="en-US" sz="1800" i="1" dirty="0"/>
          </a:p>
        </p:txBody>
      </p:sp>
      <p:sp>
        <p:nvSpPr>
          <p:cNvPr id="3" name="Subtitle 2">
            <a:extLst>
              <a:ext uri="{FF2B5EF4-FFF2-40B4-BE49-F238E27FC236}">
                <a16:creationId xmlns="" xmlns:a16="http://schemas.microsoft.com/office/drawing/2014/main" xmlns:mv="urn:schemas-microsoft-com:mac:vml" xmlns:mc="http://schemas.openxmlformats.org/markup-compatibility/2006" id="{25950100-7933-464E-A639-C6096D92E30A}"/>
              </a:ext>
            </a:extLst>
          </p:cNvPr>
          <p:cNvSpPr>
            <a:spLocks noGrp="1"/>
          </p:cNvSpPr>
          <p:nvPr>
            <p:ph type="subTitle" idx="1"/>
          </p:nvPr>
        </p:nvSpPr>
        <p:spPr>
          <a:xfrm>
            <a:off x="1524000" y="4357511"/>
            <a:ext cx="9144000" cy="1484489"/>
          </a:xfrm>
        </p:spPr>
        <p:txBody>
          <a:bodyPr>
            <a:normAutofit fontScale="85000" lnSpcReduction="20000"/>
          </a:bodyPr>
          <a:lstStyle/>
          <a:p>
            <a:r>
              <a:rPr lang="en-US" sz="3000" dirty="0" smtClean="0"/>
              <a:t>Robert Lane</a:t>
            </a:r>
          </a:p>
          <a:p>
            <a:r>
              <a:rPr lang="en-US" dirty="0" smtClean="0"/>
              <a:t>President</a:t>
            </a:r>
            <a:r>
              <a:rPr lang="en-US" dirty="0"/>
              <a:t>, </a:t>
            </a:r>
            <a:r>
              <a:rPr lang="en-US" dirty="0" smtClean="0"/>
              <a:t>IFSC</a:t>
            </a:r>
            <a:br>
              <a:rPr lang="en-US" dirty="0" smtClean="0"/>
            </a:br>
            <a:r>
              <a:rPr lang="en-US" dirty="0" smtClean="0"/>
              <a:t/>
            </a:r>
            <a:br>
              <a:rPr lang="en-US" dirty="0" smtClean="0"/>
            </a:br>
            <a:r>
              <a:rPr lang="en-US" dirty="0" smtClean="0">
                <a:hlinkClick r:id="rId2"/>
              </a:rPr>
              <a:t>www.theifsc.org</a:t>
            </a:r>
            <a:endParaRPr lang="en-US" dirty="0" smtClean="0"/>
          </a:p>
          <a:p>
            <a:r>
              <a:rPr lang="en-US" dirty="0" err="1" smtClean="0"/>
              <a:t>rhslane@gmail.com</a:t>
            </a:r>
            <a:endParaRPr lang="en-US" dirty="0" smtClean="0"/>
          </a:p>
          <a:p>
            <a:endParaRPr lang="en-US" strike="sngStrike" dirty="0"/>
          </a:p>
        </p:txBody>
      </p:sp>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pic>
        <p:nvPicPr>
          <p:cNvPr id="1026" name="Picture 2" descr="C:\Users\User\Pictures\Pictures\Pictures\LOGOS\New IFSC Logos\IFSC Logo Sma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85108" y="540566"/>
            <a:ext cx="2247710" cy="869252"/>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24348975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Users\RHS Lane\Documents\JANE\PRESENTATIONS\2016\RCSI. April 22. Dublin\map with Addis added.pn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27793" y="1486958"/>
            <a:ext cx="4708147" cy="4351338"/>
          </a:xfrm>
          <a:prstGeom prst="rect">
            <a:avLst/>
          </a:prstGeom>
          <a:noFill/>
          <a:ln w="28575">
            <a:solidFill>
              <a:schemeClr val="accent1"/>
            </a:solid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6" name="TextBox 5"/>
          <p:cNvSpPr txBox="1"/>
          <p:nvPr/>
        </p:nvSpPr>
        <p:spPr>
          <a:xfrm>
            <a:off x="5435940" y="1283761"/>
            <a:ext cx="6603660" cy="5601534"/>
          </a:xfrm>
          <a:prstGeom prst="rect">
            <a:avLst/>
          </a:prstGeom>
          <a:noFill/>
          <a:ln w="28575">
            <a:noFill/>
          </a:ln>
        </p:spPr>
        <p:txBody>
          <a:bodyPr wrap="square" rtlCol="0">
            <a:spAutoFit/>
          </a:bodyPr>
          <a:lstStyle/>
          <a:p>
            <a:pPr algn="ctr" defTabSz="914400">
              <a:lnSpc>
                <a:spcPct val="150000"/>
              </a:lnSpc>
            </a:pPr>
            <a:r>
              <a:rPr lang="en-GB" sz="2400" b="1" dirty="0" smtClean="0">
                <a:solidFill>
                  <a:srgbClr val="4472C4"/>
                </a:solidFill>
                <a:latin typeface="Helvetica" panose="020B0604020202020204" pitchFamily="34" charset="0"/>
                <a:cs typeface="Helvetica" panose="020B0604020202020204" pitchFamily="34" charset="0"/>
              </a:rPr>
              <a:t>109</a:t>
            </a:r>
            <a:r>
              <a:rPr lang="en-GB" sz="2400" dirty="0" smtClean="0">
                <a:solidFill>
                  <a:srgbClr val="000000"/>
                </a:solidFill>
                <a:latin typeface="Helvetica" panose="020B0604020202020204" pitchFamily="34" charset="0"/>
                <a:cs typeface="Helvetica" panose="020B0604020202020204" pitchFamily="34" charset="0"/>
              </a:rPr>
              <a:t> Courses/Workshops in </a:t>
            </a:r>
            <a:r>
              <a:rPr lang="en-GB" sz="2400" b="1" dirty="0" smtClean="0">
                <a:solidFill>
                  <a:srgbClr val="4472C4"/>
                </a:solidFill>
                <a:latin typeface="Helvetica" panose="020B0604020202020204" pitchFamily="34" charset="0"/>
                <a:cs typeface="Helvetica" panose="020B0604020202020204" pitchFamily="34" charset="0"/>
              </a:rPr>
              <a:t>16</a:t>
            </a:r>
            <a:r>
              <a:rPr lang="en-GB" sz="2400" dirty="0" smtClean="0">
                <a:solidFill>
                  <a:srgbClr val="000000"/>
                </a:solidFill>
                <a:latin typeface="Helvetica" panose="020B0604020202020204" pitchFamily="34" charset="0"/>
                <a:cs typeface="Helvetica" panose="020B0604020202020204" pitchFamily="34" charset="0"/>
              </a:rPr>
              <a:t> countries</a:t>
            </a:r>
            <a:br>
              <a:rPr lang="en-GB" sz="2400" dirty="0" smtClean="0">
                <a:solidFill>
                  <a:srgbClr val="000000"/>
                </a:solidFill>
                <a:latin typeface="Helvetica" panose="020B0604020202020204" pitchFamily="34" charset="0"/>
                <a:cs typeface="Helvetica" panose="020B0604020202020204" pitchFamily="34" charset="0"/>
              </a:rPr>
            </a:br>
            <a:r>
              <a:rPr lang="en-GB" sz="2400" dirty="0" smtClean="0">
                <a:solidFill>
                  <a:srgbClr val="000000"/>
                </a:solidFill>
                <a:latin typeface="Helvetica" panose="020B0604020202020204" pitchFamily="34" charset="0"/>
                <a:cs typeface="Helvetica" panose="020B0604020202020204" pitchFamily="34" charset="0"/>
              </a:rPr>
              <a:t> in sub-Saharan Africa since </a:t>
            </a:r>
            <a:r>
              <a:rPr lang="en-GB" sz="2400" b="1" dirty="0" smtClean="0">
                <a:solidFill>
                  <a:srgbClr val="4472C4"/>
                </a:solidFill>
                <a:latin typeface="Helvetica" panose="020B0604020202020204" pitchFamily="34" charset="0"/>
                <a:cs typeface="Helvetica" panose="020B0604020202020204" pitchFamily="34" charset="0"/>
              </a:rPr>
              <a:t>1999</a:t>
            </a:r>
            <a:endParaRPr lang="en-GB" sz="1800" dirty="0">
              <a:solidFill>
                <a:srgbClr val="000000"/>
              </a:solidFill>
              <a:latin typeface="Helvetica" panose="020B0604020202020204" pitchFamily="34" charset="0"/>
              <a:cs typeface="Helvetica" panose="020B0604020202020204" pitchFamily="34" charset="0"/>
            </a:endParaRPr>
          </a:p>
          <a:p>
            <a:pPr marL="457200" lvl="1" defTabSz="914400">
              <a:lnSpc>
                <a:spcPct val="200000"/>
              </a:lnSpc>
              <a:buClr>
                <a:srgbClr val="4472C4"/>
              </a:buClr>
              <a:buFont typeface="Wingdings" panose="05000000000000000000" pitchFamily="2" charset="2"/>
              <a:buChar char="Ø"/>
            </a:pPr>
            <a:r>
              <a:rPr lang="en-GB" sz="1600" dirty="0" smtClean="0">
                <a:solidFill>
                  <a:srgbClr val="000000"/>
                </a:solidFill>
                <a:latin typeface="Helvetica" panose="020B0604020202020204" pitchFamily="34" charset="0"/>
                <a:cs typeface="Helvetica" panose="020B0604020202020204" pitchFamily="34" charset="0"/>
              </a:rPr>
              <a:t> Basic Surgical Skills …………………………………………</a:t>
            </a:r>
            <a:r>
              <a:rPr lang="en-GB" sz="1600" b="1" dirty="0" smtClean="0">
                <a:solidFill>
                  <a:srgbClr val="4472C4"/>
                </a:solidFill>
                <a:latin typeface="Helvetica" panose="020B0604020202020204" pitchFamily="34" charset="0"/>
                <a:cs typeface="Helvetica" panose="020B0604020202020204" pitchFamily="34" charset="0"/>
              </a:rPr>
              <a:t>546</a:t>
            </a:r>
          </a:p>
          <a:p>
            <a:pPr marL="457200" lvl="1" defTabSz="914400">
              <a:lnSpc>
                <a:spcPct val="200000"/>
              </a:lnSpc>
              <a:buClr>
                <a:srgbClr val="4472C4"/>
              </a:buClr>
              <a:buFont typeface="Wingdings" panose="05000000000000000000" pitchFamily="2" charset="2"/>
              <a:buChar char="Ø"/>
            </a:pPr>
            <a:r>
              <a:rPr lang="en-GB" sz="1600" dirty="0" smtClean="0">
                <a:solidFill>
                  <a:srgbClr val="000000"/>
                </a:solidFill>
                <a:latin typeface="Helvetica" panose="020B0604020202020204" pitchFamily="34" charset="0"/>
                <a:cs typeface="Helvetica" panose="020B0604020202020204" pitchFamily="34" charset="0"/>
              </a:rPr>
              <a:t> Colorectal </a:t>
            </a:r>
            <a:r>
              <a:rPr lang="en-GB" sz="1600" dirty="0">
                <a:solidFill>
                  <a:srgbClr val="000000"/>
                </a:solidFill>
                <a:latin typeface="Helvetica" panose="020B0604020202020204" pitchFamily="34" charset="0"/>
                <a:cs typeface="Helvetica" panose="020B0604020202020204" pitchFamily="34" charset="0"/>
              </a:rPr>
              <a:t>Skills</a:t>
            </a:r>
            <a:r>
              <a:rPr lang="en-GB" sz="1600" dirty="0" smtClean="0">
                <a:solidFill>
                  <a:srgbClr val="000000"/>
                </a:solidFill>
                <a:latin typeface="Helvetica" panose="020B0604020202020204" pitchFamily="34" charset="0"/>
                <a:cs typeface="Helvetica" panose="020B0604020202020204" pitchFamily="34" charset="0"/>
              </a:rPr>
              <a:t>………………………………………………..</a:t>
            </a:r>
            <a:r>
              <a:rPr lang="en-GB" sz="1600" b="1" dirty="0" smtClean="0">
                <a:solidFill>
                  <a:srgbClr val="4472C4"/>
                </a:solidFill>
                <a:latin typeface="Helvetica" panose="020B0604020202020204" pitchFamily="34" charset="0"/>
                <a:cs typeface="Helvetica" panose="020B0604020202020204" pitchFamily="34" charset="0"/>
              </a:rPr>
              <a:t>26</a:t>
            </a:r>
            <a:endParaRPr lang="en-GB" sz="1600" b="1" dirty="0">
              <a:solidFill>
                <a:srgbClr val="4472C4"/>
              </a:solidFill>
              <a:latin typeface="Helvetica" panose="020B0604020202020204" pitchFamily="34" charset="0"/>
              <a:cs typeface="Helvetica" panose="020B0604020202020204" pitchFamily="34" charset="0"/>
            </a:endParaRPr>
          </a:p>
          <a:p>
            <a:pPr marL="457200" lvl="1" defTabSz="914400">
              <a:lnSpc>
                <a:spcPct val="200000"/>
              </a:lnSpc>
              <a:buClr>
                <a:srgbClr val="4472C4"/>
              </a:buClr>
              <a:buFont typeface="Wingdings" panose="05000000000000000000" pitchFamily="2" charset="2"/>
              <a:buChar char="Ø"/>
            </a:pPr>
            <a:r>
              <a:rPr lang="en-GB" sz="1600" dirty="0" smtClean="0">
                <a:solidFill>
                  <a:srgbClr val="000000"/>
                </a:solidFill>
                <a:latin typeface="Helvetica" panose="020B0604020202020204" pitchFamily="34" charset="0"/>
                <a:cs typeface="Helvetica" panose="020B0604020202020204" pitchFamily="34" charset="0"/>
              </a:rPr>
              <a:t> Management </a:t>
            </a:r>
            <a:r>
              <a:rPr lang="en-GB" sz="1600" dirty="0">
                <a:solidFill>
                  <a:srgbClr val="000000"/>
                </a:solidFill>
                <a:latin typeface="Helvetica" panose="020B0604020202020204" pitchFamily="34" charset="0"/>
                <a:cs typeface="Helvetica" panose="020B0604020202020204" pitchFamily="34" charset="0"/>
              </a:rPr>
              <a:t>of Surgical Emergencies</a:t>
            </a:r>
            <a:r>
              <a:rPr lang="en-GB" sz="1600" dirty="0" smtClean="0">
                <a:solidFill>
                  <a:srgbClr val="000000"/>
                </a:solidFill>
                <a:latin typeface="Helvetica" panose="020B0604020202020204" pitchFamily="34" charset="0"/>
                <a:cs typeface="Helvetica" panose="020B0604020202020204" pitchFamily="34" charset="0"/>
              </a:rPr>
              <a:t>…………………….</a:t>
            </a:r>
            <a:r>
              <a:rPr lang="en-GB" sz="1600" b="1" dirty="0" smtClean="0">
                <a:solidFill>
                  <a:srgbClr val="4472C4"/>
                </a:solidFill>
                <a:latin typeface="Helvetica" panose="020B0604020202020204" pitchFamily="34" charset="0"/>
                <a:cs typeface="Helvetica" panose="020B0604020202020204" pitchFamily="34" charset="0"/>
              </a:rPr>
              <a:t>126</a:t>
            </a:r>
            <a:endParaRPr lang="en-GB" sz="1600" b="1" dirty="0">
              <a:solidFill>
                <a:srgbClr val="4472C4"/>
              </a:solidFill>
              <a:latin typeface="Helvetica" panose="020B0604020202020204" pitchFamily="34" charset="0"/>
              <a:cs typeface="Helvetica" panose="020B0604020202020204" pitchFamily="34" charset="0"/>
            </a:endParaRPr>
          </a:p>
          <a:p>
            <a:pPr marL="457200" lvl="1" defTabSz="914400">
              <a:lnSpc>
                <a:spcPct val="200000"/>
              </a:lnSpc>
              <a:buClr>
                <a:srgbClr val="4472C4"/>
              </a:buClr>
              <a:buFont typeface="Wingdings" panose="05000000000000000000" pitchFamily="2" charset="2"/>
              <a:buChar char="Ø"/>
            </a:pPr>
            <a:r>
              <a:rPr lang="en-GB" sz="1600" dirty="0" smtClean="0">
                <a:solidFill>
                  <a:srgbClr val="000000"/>
                </a:solidFill>
                <a:latin typeface="Helvetica" panose="020B0604020202020204" pitchFamily="34" charset="0"/>
                <a:cs typeface="Helvetica" panose="020B0604020202020204" pitchFamily="34" charset="0"/>
              </a:rPr>
              <a:t> Anastomosis </a:t>
            </a:r>
            <a:r>
              <a:rPr lang="en-GB" sz="1600" dirty="0">
                <a:solidFill>
                  <a:srgbClr val="000000"/>
                </a:solidFill>
                <a:latin typeface="Helvetica" panose="020B0604020202020204" pitchFamily="34" charset="0"/>
                <a:cs typeface="Helvetica" panose="020B0604020202020204" pitchFamily="34" charset="0"/>
              </a:rPr>
              <a:t>Workshops</a:t>
            </a:r>
            <a:r>
              <a:rPr lang="en-GB" sz="1600" dirty="0" smtClean="0">
                <a:solidFill>
                  <a:srgbClr val="000000"/>
                </a:solidFill>
                <a:latin typeface="Helvetica" panose="020B0604020202020204" pitchFamily="34" charset="0"/>
                <a:cs typeface="Helvetica" panose="020B0604020202020204" pitchFamily="34" charset="0"/>
              </a:rPr>
              <a:t>………………………………….. …</a:t>
            </a:r>
            <a:r>
              <a:rPr lang="en-GB" sz="1600" b="1" dirty="0" smtClean="0">
                <a:solidFill>
                  <a:srgbClr val="4472C4"/>
                </a:solidFill>
                <a:latin typeface="Helvetica" panose="020B0604020202020204" pitchFamily="34" charset="0"/>
                <a:cs typeface="Helvetica" panose="020B0604020202020204" pitchFamily="34" charset="0"/>
              </a:rPr>
              <a:t>72</a:t>
            </a:r>
            <a:endParaRPr lang="en-GB" sz="1600" b="1" dirty="0">
              <a:solidFill>
                <a:srgbClr val="4472C4"/>
              </a:solidFill>
              <a:latin typeface="Helvetica" panose="020B0604020202020204" pitchFamily="34" charset="0"/>
              <a:cs typeface="Helvetica" panose="020B0604020202020204" pitchFamily="34" charset="0"/>
            </a:endParaRPr>
          </a:p>
          <a:p>
            <a:pPr marL="457200" lvl="1" defTabSz="914400">
              <a:lnSpc>
                <a:spcPct val="200000"/>
              </a:lnSpc>
              <a:buClr>
                <a:srgbClr val="4472C4"/>
              </a:buClr>
              <a:buFont typeface="Wingdings" panose="05000000000000000000" pitchFamily="2" charset="2"/>
              <a:buChar char="Ø"/>
            </a:pPr>
            <a:r>
              <a:rPr lang="en-GB" sz="1600" dirty="0" smtClean="0">
                <a:solidFill>
                  <a:srgbClr val="000000"/>
                </a:solidFill>
                <a:latin typeface="Helvetica" panose="020B0604020202020204" pitchFamily="34" charset="0"/>
                <a:cs typeface="Helvetica" panose="020B0604020202020204" pitchFamily="34" charset="0"/>
              </a:rPr>
              <a:t> </a:t>
            </a:r>
            <a:r>
              <a:rPr lang="en-GB" sz="1600" b="1" dirty="0" smtClean="0">
                <a:solidFill>
                  <a:srgbClr val="FF0000"/>
                </a:solidFill>
                <a:latin typeface="Helvetica" panose="020B0604020202020204" pitchFamily="34" charset="0"/>
                <a:cs typeface="Helvetica" panose="020B0604020202020204" pitchFamily="34" charset="0"/>
              </a:rPr>
              <a:t>Train </a:t>
            </a:r>
            <a:r>
              <a:rPr lang="en-GB" sz="1600" b="1" dirty="0">
                <a:solidFill>
                  <a:srgbClr val="FF0000"/>
                </a:solidFill>
                <a:latin typeface="Helvetica" panose="020B0604020202020204" pitchFamily="34" charset="0"/>
                <a:cs typeface="Helvetica" panose="020B0604020202020204" pitchFamily="34" charset="0"/>
              </a:rPr>
              <a:t>the Trainers (for appropriate Courses</a:t>
            </a:r>
            <a:r>
              <a:rPr lang="en-GB" sz="1600" b="1" dirty="0" smtClean="0">
                <a:solidFill>
                  <a:srgbClr val="FF0000"/>
                </a:solidFill>
                <a:latin typeface="Helvetica" panose="020B0604020202020204" pitchFamily="34" charset="0"/>
                <a:cs typeface="Helvetica" panose="020B0604020202020204" pitchFamily="34" charset="0"/>
              </a:rPr>
              <a:t>)</a:t>
            </a:r>
            <a:r>
              <a:rPr lang="en-GB" sz="1600" dirty="0" smtClean="0">
                <a:solidFill>
                  <a:srgbClr val="000000"/>
                </a:solidFill>
                <a:latin typeface="Helvetica" panose="020B0604020202020204" pitchFamily="34" charset="0"/>
                <a:cs typeface="Helvetica" panose="020B0604020202020204" pitchFamily="34" charset="0"/>
              </a:rPr>
              <a:t>…………  </a:t>
            </a:r>
            <a:r>
              <a:rPr lang="en-GB" sz="1600" b="1" dirty="0" smtClean="0">
                <a:solidFill>
                  <a:srgbClr val="4472C4"/>
                </a:solidFill>
                <a:latin typeface="Helvetica" panose="020B0604020202020204" pitchFamily="34" charset="0"/>
                <a:cs typeface="Helvetica" panose="020B0604020202020204" pitchFamily="34" charset="0"/>
              </a:rPr>
              <a:t>426</a:t>
            </a:r>
            <a:endParaRPr lang="en-GB" sz="1600" dirty="0">
              <a:solidFill>
                <a:srgbClr val="4472C4"/>
              </a:solidFill>
              <a:latin typeface="Helvetica" panose="020B0604020202020204" pitchFamily="34" charset="0"/>
              <a:cs typeface="Helvetica" panose="020B0604020202020204" pitchFamily="34" charset="0"/>
            </a:endParaRPr>
          </a:p>
          <a:p>
            <a:pPr marL="457200" lvl="1" defTabSz="914400">
              <a:lnSpc>
                <a:spcPct val="200000"/>
              </a:lnSpc>
              <a:buClr>
                <a:srgbClr val="4472C4"/>
              </a:buClr>
              <a:buFont typeface="Wingdings" panose="05000000000000000000" pitchFamily="2" charset="2"/>
              <a:buChar char="Ø"/>
            </a:pPr>
            <a:r>
              <a:rPr lang="en-GB" sz="1600" dirty="0" smtClean="0">
                <a:solidFill>
                  <a:srgbClr val="000000"/>
                </a:solidFill>
                <a:latin typeface="Helvetica" panose="020B0604020202020204" pitchFamily="34" charset="0"/>
                <a:cs typeface="Helvetica" panose="020B0604020202020204" pitchFamily="34" charset="0"/>
              </a:rPr>
              <a:t> Theatre </a:t>
            </a:r>
            <a:r>
              <a:rPr lang="en-GB" sz="1600" dirty="0">
                <a:solidFill>
                  <a:srgbClr val="000000"/>
                </a:solidFill>
                <a:latin typeface="Helvetica" panose="020B0604020202020204" pitchFamily="34" charset="0"/>
                <a:cs typeface="Helvetica" panose="020B0604020202020204" pitchFamily="34" charset="0"/>
              </a:rPr>
              <a:t>Nurse Training Courses</a:t>
            </a:r>
            <a:r>
              <a:rPr lang="en-GB" sz="1600" dirty="0" smtClean="0">
                <a:solidFill>
                  <a:srgbClr val="000000"/>
                </a:solidFill>
                <a:latin typeface="Helvetica" panose="020B0604020202020204" pitchFamily="34" charset="0"/>
                <a:cs typeface="Helvetica" panose="020B0604020202020204" pitchFamily="34" charset="0"/>
              </a:rPr>
              <a:t>……………………………</a:t>
            </a:r>
            <a:r>
              <a:rPr lang="en-GB" sz="1600" b="1" dirty="0" smtClean="0">
                <a:solidFill>
                  <a:srgbClr val="4472C4"/>
                </a:solidFill>
                <a:latin typeface="Helvetica" panose="020B0604020202020204" pitchFamily="34" charset="0"/>
                <a:cs typeface="Helvetica" panose="020B0604020202020204" pitchFamily="34" charset="0"/>
              </a:rPr>
              <a:t>683</a:t>
            </a:r>
            <a:r>
              <a:rPr lang="en-GB" sz="1600" dirty="0">
                <a:solidFill>
                  <a:srgbClr val="000000"/>
                </a:solidFill>
                <a:latin typeface="Helvetica" panose="020B0604020202020204" pitchFamily="34" charset="0"/>
                <a:cs typeface="Helvetica" panose="020B0604020202020204" pitchFamily="34" charset="0"/>
              </a:rPr>
              <a:t/>
            </a:r>
            <a:br>
              <a:rPr lang="en-GB" sz="1600" dirty="0">
                <a:solidFill>
                  <a:srgbClr val="000000"/>
                </a:solidFill>
                <a:latin typeface="Helvetica" panose="020B0604020202020204" pitchFamily="34" charset="0"/>
                <a:cs typeface="Helvetica" panose="020B0604020202020204" pitchFamily="34" charset="0"/>
              </a:rPr>
            </a:br>
            <a:r>
              <a:rPr lang="en-GB" sz="1600" dirty="0">
                <a:solidFill>
                  <a:srgbClr val="000000"/>
                </a:solidFill>
                <a:latin typeface="Helvetica" panose="020B0604020202020204" pitchFamily="34" charset="0"/>
                <a:cs typeface="Helvetica" panose="020B0604020202020204" pitchFamily="34" charset="0"/>
              </a:rPr>
              <a:t>                       </a:t>
            </a:r>
            <a:r>
              <a:rPr lang="en-GB" sz="1800" b="1" dirty="0" smtClean="0">
                <a:solidFill>
                  <a:srgbClr val="4472C4"/>
                </a:solidFill>
                <a:latin typeface="Helvetica" panose="020B0604020202020204" pitchFamily="34" charset="0"/>
                <a:cs typeface="Helvetica" panose="020B0604020202020204" pitchFamily="34" charset="0"/>
              </a:rPr>
              <a:t>TOTAL TRAINED</a:t>
            </a:r>
            <a:r>
              <a:rPr lang="en-GB" sz="1800" dirty="0" smtClean="0">
                <a:solidFill>
                  <a:srgbClr val="000000"/>
                </a:solidFill>
                <a:latin typeface="Helvetica" panose="020B0604020202020204" pitchFamily="34" charset="0"/>
                <a:cs typeface="Helvetica" panose="020B0604020202020204" pitchFamily="34" charset="0"/>
              </a:rPr>
              <a:t>……………………..</a:t>
            </a:r>
            <a:r>
              <a:rPr lang="en-GB" sz="1800" b="1" dirty="0" smtClean="0">
                <a:solidFill>
                  <a:srgbClr val="4472C4"/>
                </a:solidFill>
                <a:latin typeface="Helvetica" panose="020B0604020202020204" pitchFamily="34" charset="0"/>
                <a:cs typeface="Helvetica" panose="020B0604020202020204" pitchFamily="34" charset="0"/>
              </a:rPr>
              <a:t>1,879</a:t>
            </a:r>
            <a:endParaRPr lang="en-GB" sz="1800" dirty="0" smtClean="0">
              <a:solidFill>
                <a:srgbClr val="4472C4"/>
              </a:solidFill>
              <a:latin typeface="Helvetica" panose="020B0604020202020204" pitchFamily="34" charset="0"/>
              <a:cs typeface="Helvetica" panose="020B0604020202020204" pitchFamily="34" charset="0"/>
            </a:endParaRPr>
          </a:p>
          <a:p>
            <a:pPr defTabSz="914400"/>
            <a:endParaRPr lang="en-GB" sz="2000" dirty="0">
              <a:solidFill>
                <a:srgbClr val="000000"/>
              </a:solidFill>
              <a:latin typeface="Calibri"/>
            </a:endParaRPr>
          </a:p>
          <a:p>
            <a:pPr defTabSz="914400"/>
            <a:endParaRPr lang="en-GB" sz="2000" dirty="0" smtClean="0">
              <a:solidFill>
                <a:srgbClr val="000000"/>
              </a:solidFill>
              <a:latin typeface="Calibri"/>
            </a:endParaRPr>
          </a:p>
          <a:p>
            <a:pPr defTabSz="914400"/>
            <a:endParaRPr lang="en-GB" sz="1800" dirty="0">
              <a:solidFill>
                <a:srgbClr val="000000"/>
              </a:solidFill>
              <a:latin typeface="Calibri"/>
            </a:endParaRPr>
          </a:p>
        </p:txBody>
      </p:sp>
      <p:sp>
        <p:nvSpPr>
          <p:cNvPr id="9" name="Title 2"/>
          <p:cNvSpPr txBox="1">
            <a:spLocks/>
          </p:cNvSpPr>
          <p:nvPr/>
        </p:nvSpPr>
        <p:spPr>
          <a:xfrm>
            <a:off x="838200" y="491067"/>
            <a:ext cx="10515600" cy="711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FFFFFF"/>
                </a:solidFill>
                <a:latin typeface="Arial"/>
                <a:cs typeface="Arial"/>
              </a:rPr>
              <a:t>Surgical Training &amp; Education</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2648115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94178"/>
            <a:ext cx="10515600" cy="4630385"/>
          </a:xfrm>
        </p:spPr>
        <p:txBody>
          <a:bodyPr>
            <a:normAutofit fontScale="85000" lnSpcReduction="10000"/>
          </a:bodyPr>
          <a:lstStyle/>
          <a:p>
            <a:pPr>
              <a:lnSpc>
                <a:spcPct val="120000"/>
              </a:lnSpc>
              <a:spcBef>
                <a:spcPts val="400"/>
              </a:spcBef>
              <a:spcAft>
                <a:spcPts val="600"/>
              </a:spcAft>
              <a:buClr>
                <a:schemeClr val="accent1"/>
              </a:buClr>
              <a:buFont typeface="Wingdings" panose="05000000000000000000" pitchFamily="2" charset="2"/>
              <a:buChar char="Ø"/>
            </a:pPr>
            <a:r>
              <a:rPr lang="en-GB" sz="3100" dirty="0" smtClean="0"/>
              <a:t>The advantage of our Courses is </a:t>
            </a:r>
            <a:r>
              <a:rPr lang="en-GB" sz="3100" dirty="0"/>
              <a:t>that a </a:t>
            </a:r>
            <a:r>
              <a:rPr lang="en-GB" sz="3100" dirty="0" smtClean="0"/>
              <a:t>large </a:t>
            </a:r>
            <a:r>
              <a:rPr lang="en-GB" sz="3100" dirty="0"/>
              <a:t>number of </a:t>
            </a:r>
            <a:r>
              <a:rPr lang="en-GB" sz="3100" dirty="0" smtClean="0"/>
              <a:t>participants</a:t>
            </a:r>
            <a:br>
              <a:rPr lang="en-GB" sz="3100" dirty="0" smtClean="0"/>
            </a:br>
            <a:r>
              <a:rPr lang="en-GB" sz="3100" dirty="0" smtClean="0"/>
              <a:t> can </a:t>
            </a:r>
            <a:r>
              <a:rPr lang="en-GB" sz="3100" dirty="0"/>
              <a:t>be trained at the same time and to </a:t>
            </a:r>
            <a:r>
              <a:rPr lang="en-GB" sz="3100" dirty="0" smtClean="0"/>
              <a:t>the</a:t>
            </a:r>
            <a:r>
              <a:rPr lang="en-GB" sz="3100" dirty="0"/>
              <a:t> </a:t>
            </a:r>
            <a:r>
              <a:rPr lang="en-GB" sz="3100" dirty="0" smtClean="0"/>
              <a:t>same </a:t>
            </a:r>
            <a:r>
              <a:rPr lang="en-GB" sz="3100" dirty="0"/>
              <a:t>standard </a:t>
            </a:r>
            <a:r>
              <a:rPr lang="en-GB" sz="3100" dirty="0" smtClean="0"/>
              <a:t>despite</a:t>
            </a:r>
            <a:br>
              <a:rPr lang="en-GB" sz="3100" dirty="0" smtClean="0"/>
            </a:br>
            <a:r>
              <a:rPr lang="en-GB" sz="3100" dirty="0" smtClean="0"/>
              <a:t> </a:t>
            </a:r>
            <a:r>
              <a:rPr lang="en-GB" sz="3100" dirty="0"/>
              <a:t>their previous level of training or </a:t>
            </a:r>
            <a:r>
              <a:rPr lang="en-GB" sz="3100" dirty="0" smtClean="0"/>
              <a:t>experience.</a:t>
            </a:r>
          </a:p>
          <a:p>
            <a:pPr>
              <a:lnSpc>
                <a:spcPct val="120000"/>
              </a:lnSpc>
              <a:spcBef>
                <a:spcPts val="400"/>
              </a:spcBef>
              <a:spcAft>
                <a:spcPts val="600"/>
              </a:spcAft>
              <a:buClr>
                <a:srgbClr val="4472C4"/>
              </a:buClr>
              <a:buFont typeface="Wingdings" panose="05000000000000000000" pitchFamily="2" charset="2"/>
              <a:buChar char="Ø"/>
            </a:pPr>
            <a:r>
              <a:rPr lang="en-GB" sz="3100" dirty="0" smtClean="0"/>
              <a:t> </a:t>
            </a:r>
            <a:r>
              <a:rPr lang="en-GB" sz="3100" b="1" dirty="0" smtClean="0">
                <a:solidFill>
                  <a:srgbClr val="FF0000"/>
                </a:solidFill>
              </a:rPr>
              <a:t>Train the Trainer courses always undertaken to provide sustainability</a:t>
            </a:r>
            <a:r>
              <a:rPr lang="en-GB" sz="3100" dirty="0" smtClean="0">
                <a:solidFill>
                  <a:schemeClr val="accent1"/>
                </a:solidFill>
              </a:rPr>
              <a:t>.</a:t>
            </a:r>
          </a:p>
          <a:p>
            <a:pPr>
              <a:lnSpc>
                <a:spcPct val="120000"/>
              </a:lnSpc>
              <a:spcBef>
                <a:spcPts val="400"/>
              </a:spcBef>
              <a:spcAft>
                <a:spcPts val="600"/>
              </a:spcAft>
              <a:buClr>
                <a:srgbClr val="4472C4"/>
              </a:buClr>
              <a:buFont typeface="Wingdings" panose="05000000000000000000" pitchFamily="2" charset="2"/>
              <a:buChar char="Ø"/>
            </a:pPr>
            <a:r>
              <a:rPr lang="en-GB" sz="3100" dirty="0"/>
              <a:t> </a:t>
            </a:r>
            <a:r>
              <a:rPr lang="en-GB" sz="3100" dirty="0" smtClean="0"/>
              <a:t>This training is recognised by both COSECSA and WACS. </a:t>
            </a:r>
          </a:p>
          <a:p>
            <a:pPr>
              <a:lnSpc>
                <a:spcPct val="120000"/>
              </a:lnSpc>
              <a:spcBef>
                <a:spcPts val="400"/>
              </a:spcBef>
              <a:spcAft>
                <a:spcPts val="600"/>
              </a:spcAft>
              <a:buClr>
                <a:srgbClr val="4472C4"/>
              </a:buClr>
              <a:buFont typeface="Wingdings" panose="05000000000000000000" pitchFamily="2" charset="2"/>
              <a:buChar char="Ø"/>
            </a:pPr>
            <a:r>
              <a:rPr lang="en-GB" sz="3100" dirty="0"/>
              <a:t> </a:t>
            </a:r>
            <a:r>
              <a:rPr lang="en-GB" sz="3100" dirty="0" smtClean="0"/>
              <a:t> A full report is submitted after each event.</a:t>
            </a:r>
          </a:p>
          <a:p>
            <a:pPr>
              <a:lnSpc>
                <a:spcPct val="120000"/>
              </a:lnSpc>
              <a:spcBef>
                <a:spcPts val="400"/>
              </a:spcBef>
              <a:spcAft>
                <a:spcPts val="600"/>
              </a:spcAft>
              <a:buClr>
                <a:srgbClr val="4472C4"/>
              </a:buClr>
              <a:buFont typeface="Wingdings" panose="05000000000000000000" pitchFamily="2" charset="2"/>
              <a:buChar char="Ø"/>
            </a:pPr>
            <a:r>
              <a:rPr lang="en-GB" sz="3100" dirty="0"/>
              <a:t> </a:t>
            </a:r>
            <a:r>
              <a:rPr lang="en-GB" sz="3100" dirty="0" smtClean="0"/>
              <a:t> Feedback from both trainers and trainees has been highly commendable</a:t>
            </a:r>
            <a:r>
              <a:rPr lang="en-GB" dirty="0" smtClean="0"/>
              <a:t>.</a:t>
            </a:r>
          </a:p>
          <a:p>
            <a:pPr>
              <a:lnSpc>
                <a:spcPct val="120000"/>
              </a:lnSpc>
              <a:spcBef>
                <a:spcPts val="400"/>
              </a:spcBef>
              <a:spcAft>
                <a:spcPts val="600"/>
              </a:spcAft>
              <a:buClr>
                <a:srgbClr val="4472C4"/>
              </a:buClr>
              <a:buFont typeface="Wingdings" panose="05000000000000000000" pitchFamily="2" charset="2"/>
              <a:buChar char="Ø"/>
            </a:pPr>
            <a:endParaRPr lang="en-GB" dirty="0" smtClean="0"/>
          </a:p>
          <a:p>
            <a:pPr marL="0" indent="0">
              <a:lnSpc>
                <a:spcPct val="120000"/>
              </a:lnSpc>
              <a:spcBef>
                <a:spcPts val="400"/>
              </a:spcBef>
              <a:spcAft>
                <a:spcPts val="600"/>
              </a:spcAft>
              <a:buNone/>
            </a:pPr>
            <a:endParaRPr lang="en-GB" dirty="0"/>
          </a:p>
          <a:p>
            <a:pPr>
              <a:lnSpc>
                <a:spcPct val="120000"/>
              </a:lnSpc>
              <a:spcBef>
                <a:spcPts val="400"/>
              </a:spcBef>
              <a:spcAft>
                <a:spcPts val="600"/>
              </a:spcAft>
            </a:pPr>
            <a:endParaRPr lang="en-GB" dirty="0"/>
          </a:p>
        </p:txBody>
      </p:sp>
      <p:sp>
        <p:nvSpPr>
          <p:cNvPr id="4" name="Title 2"/>
          <p:cNvSpPr txBox="1">
            <a:spLocks/>
          </p:cNvSpPr>
          <p:nvPr/>
        </p:nvSpPr>
        <p:spPr>
          <a:xfrm>
            <a:off x="838200" y="491067"/>
            <a:ext cx="10515600" cy="711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FFFFFF"/>
                </a:solidFill>
                <a:latin typeface="Arial"/>
                <a:cs typeface="Arial"/>
              </a:rPr>
              <a:t>Surgical Training &amp; Education</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1622517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0533" y="1388532"/>
            <a:ext cx="10447866" cy="4555068"/>
          </a:xfrm>
        </p:spPr>
        <p:txBody>
          <a:bodyPr>
            <a:normAutofit lnSpcReduction="10000"/>
          </a:bodyPr>
          <a:lstStyle/>
          <a:p>
            <a:pPr lvl="1">
              <a:lnSpc>
                <a:spcPct val="120000"/>
              </a:lnSpc>
              <a:spcBef>
                <a:spcPts val="1100"/>
              </a:spcBef>
              <a:spcAft>
                <a:spcPts val="600"/>
              </a:spcAft>
              <a:buClr>
                <a:srgbClr val="4472C4"/>
              </a:buClr>
              <a:buFont typeface="Wingdings" panose="05000000000000000000" pitchFamily="2" charset="2"/>
              <a:buChar char="Ø"/>
            </a:pPr>
            <a:r>
              <a:rPr lang="en-GB" dirty="0" smtClean="0"/>
              <a:t> </a:t>
            </a:r>
            <a:r>
              <a:rPr lang="en-GB" sz="2800" dirty="0" smtClean="0"/>
              <a:t> IFSC supports each country in having a dedicated Surgical Training Centre endorsed by the Ministry of Health.</a:t>
            </a:r>
          </a:p>
          <a:p>
            <a:pPr lvl="1">
              <a:lnSpc>
                <a:spcPct val="120000"/>
              </a:lnSpc>
              <a:spcBef>
                <a:spcPts val="1100"/>
              </a:spcBef>
              <a:spcAft>
                <a:spcPts val="600"/>
              </a:spcAft>
              <a:buClr>
                <a:schemeClr val="accent1"/>
              </a:buClr>
              <a:buFont typeface="Wingdings" panose="05000000000000000000" pitchFamily="2" charset="2"/>
              <a:buChar char="Ø"/>
            </a:pPr>
            <a:r>
              <a:rPr lang="en-GB" sz="2800" dirty="0" smtClean="0"/>
              <a:t>  IFSC Courses / Workshops are freely available to countries, in order to build surgical capacity particularly at Level </a:t>
            </a:r>
            <a:r>
              <a:rPr lang="en-GB" sz="2800" dirty="0"/>
              <a:t>1 facilities. </a:t>
            </a:r>
            <a:endParaRPr lang="en-GB" sz="2800" dirty="0" smtClean="0"/>
          </a:p>
          <a:p>
            <a:pPr lvl="1">
              <a:lnSpc>
                <a:spcPct val="120000"/>
              </a:lnSpc>
              <a:spcBef>
                <a:spcPts val="1100"/>
              </a:spcBef>
              <a:spcAft>
                <a:spcPts val="600"/>
              </a:spcAft>
              <a:buClr>
                <a:schemeClr val="accent1"/>
              </a:buClr>
              <a:buFont typeface="Wingdings" panose="05000000000000000000" pitchFamily="2" charset="2"/>
              <a:buChar char="Ø"/>
            </a:pPr>
            <a:r>
              <a:rPr lang="en-GB" sz="2800" dirty="0" smtClean="0"/>
              <a:t>  IFSC can assist countries if there is not a clear understanding of existing data management capabilities and the ability to scale up processes for a NSOAP.  </a:t>
            </a:r>
          </a:p>
          <a:p>
            <a:pPr lvl="1">
              <a:lnSpc>
                <a:spcPct val="120000"/>
              </a:lnSpc>
              <a:spcBef>
                <a:spcPts val="1100"/>
              </a:spcBef>
              <a:spcAft>
                <a:spcPts val="600"/>
              </a:spcAft>
              <a:buClr>
                <a:schemeClr val="accent1"/>
              </a:buClr>
              <a:buFont typeface="Wingdings" panose="05000000000000000000" pitchFamily="2" charset="2"/>
              <a:buChar char="Ø"/>
            </a:pPr>
            <a:endParaRPr lang="en-GB" sz="3100" dirty="0"/>
          </a:p>
        </p:txBody>
      </p:sp>
      <p:sp>
        <p:nvSpPr>
          <p:cNvPr id="3" name="Title 2"/>
          <p:cNvSpPr txBox="1">
            <a:spLocks/>
          </p:cNvSpPr>
          <p:nvPr/>
        </p:nvSpPr>
        <p:spPr>
          <a:xfrm>
            <a:off x="838200" y="491067"/>
            <a:ext cx="10515600" cy="711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FFFFFF"/>
                </a:solidFill>
                <a:latin typeface="Arial"/>
                <a:cs typeface="Arial"/>
              </a:rPr>
              <a:t>Surgical Training &amp; Education</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2451757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sp>
        <p:nvSpPr>
          <p:cNvPr id="2" name="Title 1">
            <a:extLst>
              <a:ext uri="{FF2B5EF4-FFF2-40B4-BE49-F238E27FC236}">
                <a16:creationId xmlns:a16="http://schemas.microsoft.com/office/drawing/2014/main" xmlns="" xmlns:mv="urn:schemas-microsoft-com:mac:vml" xmlns:mc="http://schemas.openxmlformats.org/markup-compatibility/2006" id="{03FDC967-6B05-894C-B27C-F1003640DEB1}"/>
              </a:ext>
            </a:extLst>
          </p:cNvPr>
          <p:cNvSpPr>
            <a:spLocks noGrp="1"/>
          </p:cNvSpPr>
          <p:nvPr>
            <p:ph type="ctrTitle"/>
          </p:nvPr>
        </p:nvSpPr>
        <p:spPr>
          <a:xfrm>
            <a:off x="1405466" y="1493942"/>
            <a:ext cx="9440333" cy="2387600"/>
          </a:xfrm>
        </p:spPr>
        <p:txBody>
          <a:bodyPr>
            <a:noAutofit/>
          </a:bodyPr>
          <a:lstStyle/>
          <a:p>
            <a:pPr>
              <a:lnSpc>
                <a:spcPct val="100000"/>
              </a:lnSpc>
            </a:pPr>
            <a:r>
              <a:rPr lang="en-GB" sz="4400" b="1" dirty="0" smtClean="0"/>
              <a:t>COSECSA </a:t>
            </a:r>
            <a:r>
              <a:rPr lang="en-GB" sz="4000" b="1" dirty="0" smtClean="0"/>
              <a:t/>
            </a:r>
            <a:br>
              <a:rPr lang="en-GB" sz="4000" b="1" dirty="0" smtClean="0"/>
            </a:br>
            <a:r>
              <a:rPr lang="en-GB" sz="800" b="1" dirty="0" smtClean="0"/>
              <a:t>   </a:t>
            </a:r>
            <a:r>
              <a:rPr lang="en-GB" sz="3200" b="1" dirty="0" smtClean="0"/>
              <a:t/>
            </a:r>
            <a:br>
              <a:rPr lang="en-GB" sz="3200" b="1" dirty="0" smtClean="0"/>
            </a:br>
            <a:r>
              <a:rPr lang="en-GB" sz="4000" b="1" dirty="0" smtClean="0"/>
              <a:t>An </a:t>
            </a:r>
            <a:r>
              <a:rPr lang="en-GB" sz="4000" b="1" dirty="0"/>
              <a:t>innovative model of training </a:t>
            </a:r>
            <a:r>
              <a:rPr lang="en-GB" sz="4000" b="1" dirty="0" smtClean="0"/>
              <a:t>Surgeons for Rural Hospitals</a:t>
            </a:r>
            <a:endParaRPr lang="en-US" sz="4000" b="1" dirty="0"/>
          </a:p>
        </p:txBody>
      </p:sp>
      <p:pic>
        <p:nvPicPr>
          <p:cNvPr id="3" name="Picture 2" descr="Screen Shot 2018-03-19 at 8.28.2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4394" y="253998"/>
            <a:ext cx="3805760" cy="1198266"/>
          </a:xfrm>
          <a:prstGeom prst="rect">
            <a:avLst/>
          </a:prstGeom>
        </p:spPr>
      </p:pic>
      <p:sp>
        <p:nvSpPr>
          <p:cNvPr id="6" name="Subtitle 2">
            <a:extLst>
              <a:ext uri="{FF2B5EF4-FFF2-40B4-BE49-F238E27FC236}">
                <a16:creationId xmlns="" xmlns:a16="http://schemas.microsoft.com/office/drawing/2014/main" xmlns:mv="urn:schemas-microsoft-com:mac:vml" xmlns:mc="http://schemas.openxmlformats.org/markup-compatibility/2006" id="{25950100-7933-464E-A639-C6096D92E30A}"/>
              </a:ext>
            </a:extLst>
          </p:cNvPr>
          <p:cNvSpPr>
            <a:spLocks noGrp="1"/>
          </p:cNvSpPr>
          <p:nvPr>
            <p:ph type="subTitle" idx="1"/>
          </p:nvPr>
        </p:nvSpPr>
        <p:spPr>
          <a:xfrm>
            <a:off x="1524000" y="4357511"/>
            <a:ext cx="9144000" cy="1619956"/>
          </a:xfrm>
        </p:spPr>
        <p:txBody>
          <a:bodyPr>
            <a:normAutofit fontScale="62500" lnSpcReduction="20000"/>
          </a:bodyPr>
          <a:lstStyle/>
          <a:p>
            <a:r>
              <a:rPr lang="en-US" sz="4200" dirty="0" smtClean="0"/>
              <a:t>Prof </a:t>
            </a:r>
            <a:r>
              <a:rPr lang="en-US" sz="4200" dirty="0" err="1" smtClean="0"/>
              <a:t>Pankaj</a:t>
            </a:r>
            <a:r>
              <a:rPr lang="en-US" sz="4200" dirty="0" smtClean="0"/>
              <a:t> </a:t>
            </a:r>
            <a:r>
              <a:rPr lang="en-US" sz="4200" dirty="0" err="1" smtClean="0"/>
              <a:t>Jani</a:t>
            </a:r>
            <a:endParaRPr lang="en-US" sz="4200" dirty="0" smtClean="0"/>
          </a:p>
          <a:p>
            <a:pPr>
              <a:lnSpc>
                <a:spcPct val="120000"/>
              </a:lnSpc>
              <a:spcBef>
                <a:spcPts val="0"/>
              </a:spcBef>
            </a:pPr>
            <a:r>
              <a:rPr lang="en-US" sz="3200" dirty="0" smtClean="0"/>
              <a:t>President, COSECSA</a:t>
            </a:r>
          </a:p>
          <a:p>
            <a:pPr>
              <a:lnSpc>
                <a:spcPct val="120000"/>
              </a:lnSpc>
              <a:spcBef>
                <a:spcPts val="0"/>
              </a:spcBef>
            </a:pPr>
            <a:endParaRPr lang="en-US" sz="2600" dirty="0" smtClean="0"/>
          </a:p>
          <a:p>
            <a:pPr>
              <a:lnSpc>
                <a:spcPct val="120000"/>
              </a:lnSpc>
              <a:spcBef>
                <a:spcPts val="0"/>
              </a:spcBef>
            </a:pPr>
            <a:r>
              <a:rPr lang="en-US" sz="3200" dirty="0">
                <a:hlinkClick r:id="rId4"/>
              </a:rPr>
              <a:t>http://</a:t>
            </a:r>
            <a:r>
              <a:rPr lang="en-US" sz="3200" dirty="0" smtClean="0">
                <a:hlinkClick r:id="rId4"/>
              </a:rPr>
              <a:t>www.cosecsa.org</a:t>
            </a:r>
            <a:r>
              <a:rPr lang="en-US" sz="3200" dirty="0"/>
              <a:t> </a:t>
            </a:r>
            <a:endParaRPr lang="en-US" sz="3200" dirty="0" smtClean="0"/>
          </a:p>
          <a:p>
            <a:pPr>
              <a:lnSpc>
                <a:spcPct val="120000"/>
              </a:lnSpc>
              <a:spcBef>
                <a:spcPts val="0"/>
              </a:spcBef>
            </a:pPr>
            <a:r>
              <a:rPr lang="en-US" sz="3200" dirty="0"/>
              <a:t>president@</a:t>
            </a:r>
            <a:r>
              <a:rPr lang="en-US" sz="3200" dirty="0" smtClean="0"/>
              <a:t>cosecsa.org | pjani53</a:t>
            </a:r>
            <a:r>
              <a:rPr lang="en-US" sz="3200" dirty="0"/>
              <a:t>@gmail.com</a:t>
            </a:r>
          </a:p>
        </p:txBody>
      </p:sp>
      <p:pic>
        <p:nvPicPr>
          <p:cNvPr id="7" name="Picture 1" descr="C:\My Documents\Lectures\AseaSSZ\mvc-012flogo.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619525" y="237065"/>
            <a:ext cx="1291132" cy="123994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1410380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a:p>
            <a:r>
              <a:rPr lang="en-GB" dirty="0"/>
              <a:t>Registered in each </a:t>
            </a:r>
            <a:r>
              <a:rPr lang="en-GB" dirty="0" smtClean="0"/>
              <a:t>country</a:t>
            </a:r>
            <a:endParaRPr lang="en-GB" dirty="0"/>
          </a:p>
          <a:p>
            <a:r>
              <a:rPr lang="en-GB" dirty="0"/>
              <a:t>Independent financial structures and auditing</a:t>
            </a:r>
          </a:p>
          <a:p>
            <a:endParaRPr lang="en-GB" dirty="0"/>
          </a:p>
          <a:p>
            <a:endParaRPr lang="en-GB" dirty="0"/>
          </a:p>
          <a:p>
            <a:endParaRPr lang="en-GB" dirty="0"/>
          </a:p>
          <a:p>
            <a:endParaRPr lang="en-GB" dirty="0"/>
          </a:p>
        </p:txBody>
      </p:sp>
      <p:sp>
        <p:nvSpPr>
          <p:cNvPr id="2" name="Title 1"/>
          <p:cNvSpPr>
            <a:spLocks noGrp="1"/>
          </p:cNvSpPr>
          <p:nvPr>
            <p:ph type="title" idx="4294967295"/>
          </p:nvPr>
        </p:nvSpPr>
        <p:spPr>
          <a:xfrm>
            <a:off x="0" y="314327"/>
            <a:ext cx="12192000" cy="972608"/>
          </a:xfrm>
        </p:spPr>
        <p:txBody>
          <a:bodyPr>
            <a:normAutofit/>
          </a:bodyPr>
          <a:lstStyle/>
          <a:p>
            <a:pPr algn="ctr"/>
            <a:r>
              <a:rPr lang="en-GB" sz="3600" b="1" dirty="0">
                <a:solidFill>
                  <a:schemeClr val="bg1"/>
                </a:solidFill>
                <a:latin typeface="Helvetica"/>
                <a:cs typeface="Helvetica"/>
              </a:rPr>
              <a:t>Autonomous College</a:t>
            </a:r>
          </a:p>
        </p:txBody>
      </p:sp>
      <p:pic>
        <p:nvPicPr>
          <p:cNvPr id="4" name="Picture 3" descr="COSESCA logo b&amp;w"/>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21949" y="5412689"/>
            <a:ext cx="1416051" cy="130671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00CC99"/>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 name="Picture 1" descr="C:\My Documents\Lectures\AseaSSZ\mvc-012f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871" y="5181597"/>
            <a:ext cx="1517770" cy="184573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2699465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hape 81">
            <a:extLst>
              <a:ext uri="{FF2B5EF4-FFF2-40B4-BE49-F238E27FC236}">
                <a16:creationId xmlns="" xmlns:a16="http://schemas.microsoft.com/office/drawing/2014/main" xmlns:mv="urn:schemas-microsoft-com:mac:vml" xmlns:mc="http://schemas.openxmlformats.org/markup-compatibility/2006" id="{ADC4F38E-8C7A-497A-B6BA-53585A0469B8}"/>
              </a:ext>
            </a:extLst>
          </p:cNvPr>
          <p:cNvSpPr>
            <a:spLocks noGrp="1" noChangeArrowheads="1"/>
          </p:cNvSpPr>
          <p:nvPr>
            <p:ph idx="1"/>
          </p:nvPr>
        </p:nvSpPr>
        <p:spPr>
          <a:xfrm>
            <a:off x="838200" y="1825625"/>
            <a:ext cx="7984067" cy="4351338"/>
          </a:xfrm>
        </p:spPr>
        <p:txBody>
          <a:bodyPr>
            <a:normAutofit/>
          </a:bodyPr>
          <a:lstStyle/>
          <a:p>
            <a:pPr>
              <a:spcBef>
                <a:spcPts val="600"/>
              </a:spcBef>
            </a:pPr>
            <a:r>
              <a:rPr lang="en-US" altLang="en-US" dirty="0">
                <a:latin typeface="Arial" panose="020B0604020202020204" pitchFamily="34" charset="0"/>
                <a:cs typeface="Arial" panose="020B0604020202020204" pitchFamily="34" charset="0"/>
              </a:rPr>
              <a:t>66% </a:t>
            </a:r>
            <a:r>
              <a:rPr lang="en-US" altLang="en-US" dirty="0" smtClean="0">
                <a:latin typeface="Arial" panose="020B0604020202020204" pitchFamily="34" charset="0"/>
                <a:cs typeface="Arial" panose="020B0604020202020204" pitchFamily="34" charset="0"/>
              </a:rPr>
              <a:t>of </a:t>
            </a:r>
            <a:r>
              <a:rPr lang="en-US" altLang="en-US" dirty="0">
                <a:latin typeface="Arial" panose="020B0604020202020204" pitchFamily="34" charset="0"/>
                <a:cs typeface="Arial" panose="020B0604020202020204" pitchFamily="34" charset="0"/>
              </a:rPr>
              <a:t>COSECSA accredited training hospitals are based outside capital cities. </a:t>
            </a:r>
          </a:p>
        </p:txBody>
      </p:sp>
      <p:sp>
        <p:nvSpPr>
          <p:cNvPr id="80" name="Shape 80">
            <a:extLst>
              <a:ext uri="{FF2B5EF4-FFF2-40B4-BE49-F238E27FC236}">
                <a16:creationId xmlns="" xmlns:a16="http://schemas.microsoft.com/office/drawing/2014/main" xmlns:mv="urn:schemas-microsoft-com:mac:vml" xmlns:mc="http://schemas.openxmlformats.org/markup-compatibility/2006" id="{7E5ECB82-105D-41CC-A971-279F5EE365BC}"/>
              </a:ext>
            </a:extLst>
          </p:cNvPr>
          <p:cNvSpPr>
            <a:spLocks noGrp="1"/>
          </p:cNvSpPr>
          <p:nvPr>
            <p:ph type="title" idx="4294967295"/>
          </p:nvPr>
        </p:nvSpPr>
        <p:spPr>
          <a:xfrm>
            <a:off x="0" y="485775"/>
            <a:ext cx="10278533" cy="1143000"/>
          </a:xfrm>
          <a:extLst/>
        </p:spPr>
        <p:txBody>
          <a:bodyPr>
            <a:normAutofit/>
          </a:bodyPr>
          <a:lstStyle>
            <a:lvl1pPr algn="l">
              <a:defRPr sz="3600"/>
            </a:lvl1pPr>
          </a:lstStyle>
          <a:p>
            <a:pPr>
              <a:spcBef>
                <a:spcPts val="0"/>
              </a:spcBef>
              <a:defRPr/>
            </a:pPr>
            <a:r>
              <a:rPr lang="en-GB" b="1" dirty="0">
                <a:solidFill>
                  <a:srgbClr val="FFFFFF"/>
                </a:solidFill>
                <a:latin typeface="Helvetica"/>
                <a:cs typeface="Helvetica"/>
                <a:sym typeface="Arial"/>
              </a:rPr>
              <a:t>106 Accredited hospitals</a:t>
            </a:r>
            <a:br>
              <a:rPr lang="en-GB" b="1" dirty="0">
                <a:solidFill>
                  <a:srgbClr val="FFFFFF"/>
                </a:solidFill>
                <a:latin typeface="Helvetica"/>
                <a:cs typeface="Helvetica"/>
                <a:sym typeface="Arial"/>
              </a:rPr>
            </a:br>
            <a:r>
              <a:rPr lang="en-GB" b="1" dirty="0">
                <a:solidFill>
                  <a:srgbClr val="FFFFFF"/>
                </a:solidFill>
                <a:latin typeface="Helvetica"/>
                <a:cs typeface="Helvetica"/>
                <a:sym typeface="Arial"/>
              </a:rPr>
              <a:t>(Training at 66 hospitals)</a:t>
            </a:r>
            <a:endParaRPr b="1" dirty="0">
              <a:solidFill>
                <a:srgbClr val="FFFFFF"/>
              </a:solidFill>
              <a:latin typeface="Helvetica"/>
              <a:cs typeface="Helvetica"/>
              <a:sym typeface="Arial"/>
            </a:endParaRPr>
          </a:p>
        </p:txBody>
      </p:sp>
      <p:pic>
        <p:nvPicPr>
          <p:cNvPr id="16388" name="image6.png" descr="Screen Shot 2017-07-17 at 14.18.04.png">
            <a:extLst>
              <a:ext uri="{FF2B5EF4-FFF2-40B4-BE49-F238E27FC236}">
                <a16:creationId xmlns="" xmlns:a16="http://schemas.microsoft.com/office/drawing/2014/main" xmlns:mv="urn:schemas-microsoft-com:mac:vml" xmlns:mc="http://schemas.openxmlformats.org/markup-compatibility/2006" id="{AD0C7731-B3D1-4D07-A2E1-FD302C41D2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70370" y="1458071"/>
            <a:ext cx="3616325" cy="51847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400000"/>
                <a:headEnd/>
                <a:tailEnd/>
              </a14:hiddenLine>
            </a:ext>
          </a:extLst>
        </p:spPr>
      </p:pic>
      <p:pic>
        <p:nvPicPr>
          <p:cNvPr id="5" name="Picture 1" descr="C:\My Documents\Lectures\AseaSSZ\mvc-012flogo.jpg">
            <a:extLst>
              <a:ext uri="{FF2B5EF4-FFF2-40B4-BE49-F238E27FC236}">
                <a16:creationId xmlns="" xmlns:a16="http://schemas.microsoft.com/office/drawing/2014/main" xmlns:mv="urn:schemas-microsoft-com:mac:vml" xmlns:mc="http://schemas.openxmlformats.org/markup-compatibility/2006" id="{D86D391C-A9A1-4A84-AB4D-86602CF2DA4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801" y="5206577"/>
            <a:ext cx="1388533" cy="165142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 name="Picture 5" descr="COSESCA logo b&amp;w">
            <a:extLst>
              <a:ext uri="{FF2B5EF4-FFF2-40B4-BE49-F238E27FC236}">
                <a16:creationId xmlns="" xmlns:a16="http://schemas.microsoft.com/office/drawing/2014/main" xmlns:mv="urn:schemas-microsoft-com:mac:vml" xmlns:mc="http://schemas.openxmlformats.org/markup-compatibility/2006" id="{A0353AD0-DE3D-4444-98A3-FBAC1DC9420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5318287"/>
            <a:ext cx="1405467" cy="13245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00CC99"/>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185576554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xmlns:mv="urn:schemas-microsoft-com:mac:vml" xmlns:mc="http://schemas.openxmlformats.org/markup-compatibility/2006" id="{1CAF2EA1-8889-4291-BE9B-B4C63D477C46}"/>
              </a:ext>
            </a:extLst>
          </p:cNvPr>
          <p:cNvSpPr>
            <a:spLocks noGrp="1"/>
          </p:cNvSpPr>
          <p:nvPr>
            <p:ph idx="1"/>
          </p:nvPr>
        </p:nvSpPr>
        <p:spPr/>
        <p:txBody>
          <a:bodyPr/>
          <a:lstStyle/>
          <a:p>
            <a:endParaRPr lang="en-GB" dirty="0"/>
          </a:p>
          <a:p>
            <a:r>
              <a:rPr lang="en-GB" dirty="0"/>
              <a:t>MCS – 2 </a:t>
            </a:r>
            <a:r>
              <a:rPr lang="en-GB" dirty="0" err="1"/>
              <a:t>Yrs</a:t>
            </a:r>
            <a:r>
              <a:rPr lang="en-GB" dirty="0"/>
              <a:t> : Reg. by 28</a:t>
            </a:r>
            <a:r>
              <a:rPr lang="en-GB" baseline="30000" dirty="0"/>
              <a:t>th</a:t>
            </a:r>
            <a:r>
              <a:rPr lang="en-GB" dirty="0"/>
              <a:t> Feb.; </a:t>
            </a:r>
          </a:p>
          <a:p>
            <a:pPr marL="0" indent="0">
              <a:buNone/>
            </a:pPr>
            <a:r>
              <a:rPr lang="en-GB" dirty="0"/>
              <a:t>	    6 Months Gen </a:t>
            </a:r>
            <a:r>
              <a:rPr lang="en-GB" dirty="0" err="1"/>
              <a:t>Surg</a:t>
            </a:r>
            <a:r>
              <a:rPr lang="en-GB" dirty="0"/>
              <a:t> with Emergencies 		</a:t>
            </a:r>
          </a:p>
          <a:p>
            <a:pPr marL="0" indent="0">
              <a:buNone/>
            </a:pPr>
            <a:r>
              <a:rPr lang="en-GB" dirty="0"/>
              <a:t>	    and 6 Months Ortho with trauma</a:t>
            </a:r>
          </a:p>
          <a:p>
            <a:pPr marL="0" indent="0">
              <a:buNone/>
            </a:pPr>
            <a:endParaRPr lang="en-GB" dirty="0"/>
          </a:p>
          <a:p>
            <a:pPr marL="0" indent="0">
              <a:buNone/>
            </a:pPr>
            <a:r>
              <a:rPr lang="en-GB" dirty="0"/>
              <a:t>                3 Mandatory courses – </a:t>
            </a:r>
            <a:r>
              <a:rPr lang="en-GB" dirty="0" err="1"/>
              <a:t>BSSkills</a:t>
            </a:r>
            <a:r>
              <a:rPr lang="en-GB" dirty="0"/>
              <a:t> and Trauma +</a:t>
            </a:r>
          </a:p>
          <a:p>
            <a:pPr marL="0" indent="0">
              <a:buNone/>
            </a:pPr>
            <a:r>
              <a:rPr lang="en-GB" dirty="0"/>
              <a:t>                   </a:t>
            </a:r>
            <a:r>
              <a:rPr lang="en-GB" dirty="0" err="1"/>
              <a:t>BSSc</a:t>
            </a:r>
            <a:r>
              <a:rPr lang="en-GB" dirty="0"/>
              <a:t> – E- Prog. (Modular 3 hrs Per week – from April)</a:t>
            </a:r>
          </a:p>
        </p:txBody>
      </p:sp>
      <p:sp>
        <p:nvSpPr>
          <p:cNvPr id="2" name="Title 1">
            <a:extLst>
              <a:ext uri="{FF2B5EF4-FFF2-40B4-BE49-F238E27FC236}">
                <a16:creationId xmlns="" xmlns:a16="http://schemas.microsoft.com/office/drawing/2014/main" xmlns:mv="urn:schemas-microsoft-com:mac:vml" xmlns:mc="http://schemas.openxmlformats.org/markup-compatibility/2006" id="{639036E3-B49A-4E52-AA34-91279DB05A6F}"/>
              </a:ext>
            </a:extLst>
          </p:cNvPr>
          <p:cNvSpPr>
            <a:spLocks noGrp="1"/>
          </p:cNvSpPr>
          <p:nvPr>
            <p:ph type="title" idx="4294967295"/>
          </p:nvPr>
        </p:nvSpPr>
        <p:spPr>
          <a:xfrm>
            <a:off x="7144" y="178858"/>
            <a:ext cx="12192000" cy="1325563"/>
          </a:xfrm>
        </p:spPr>
        <p:txBody>
          <a:bodyPr>
            <a:normAutofit/>
          </a:bodyPr>
          <a:lstStyle/>
          <a:p>
            <a:pPr algn="ctr"/>
            <a:r>
              <a:rPr lang="en-GB" sz="4000" b="1" dirty="0">
                <a:solidFill>
                  <a:srgbClr val="FFFFFF"/>
                </a:solidFill>
                <a:latin typeface="Helvetica"/>
                <a:cs typeface="Helvetica"/>
              </a:rPr>
              <a:t>Standardized Curriculum a</a:t>
            </a:r>
            <a:r>
              <a:rPr lang="en-GB" sz="4000" b="1" dirty="0" smtClean="0">
                <a:solidFill>
                  <a:srgbClr val="FFFFFF"/>
                </a:solidFill>
                <a:latin typeface="Helvetica"/>
                <a:cs typeface="Helvetica"/>
              </a:rPr>
              <a:t>cross </a:t>
            </a:r>
            <a:r>
              <a:rPr lang="en-GB" sz="4000" b="1" dirty="0">
                <a:solidFill>
                  <a:srgbClr val="FFFFFF"/>
                </a:solidFill>
                <a:latin typeface="Helvetica"/>
                <a:cs typeface="Helvetica"/>
              </a:rPr>
              <a:t>19 </a:t>
            </a:r>
            <a:r>
              <a:rPr lang="en-GB" sz="4000" b="1" dirty="0" smtClean="0">
                <a:solidFill>
                  <a:srgbClr val="FFFFFF"/>
                </a:solidFill>
                <a:latin typeface="Helvetica"/>
                <a:cs typeface="Helvetica"/>
              </a:rPr>
              <a:t>Countries</a:t>
            </a:r>
            <a:endParaRPr lang="en-GB" sz="4000" b="1" dirty="0">
              <a:solidFill>
                <a:srgbClr val="FFFFFF"/>
              </a:solidFill>
              <a:latin typeface="Helvetica"/>
              <a:cs typeface="Helvetica"/>
            </a:endParaRPr>
          </a:p>
        </p:txBody>
      </p:sp>
      <p:pic>
        <p:nvPicPr>
          <p:cNvPr id="4" name="Picture 1" descr="C:\My Documents\Lectures\AseaSSZ\mvc-012flogo.jpg">
            <a:extLst>
              <a:ext uri="{FF2B5EF4-FFF2-40B4-BE49-F238E27FC236}">
                <a16:creationId xmlns="" xmlns:a16="http://schemas.microsoft.com/office/drawing/2014/main" xmlns:mv="urn:schemas-microsoft-com:mac:vml" xmlns:mc="http://schemas.openxmlformats.org/markup-compatibility/2006" id="{D86D391C-A9A1-4A84-AB4D-86602CF2DA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44" y="5450541"/>
            <a:ext cx="1516856" cy="140745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 name="Picture 1" descr="C:\My Documents\Lectures\AseaSSZ\mvc-012flogo.jpg">
            <a:extLst>
              <a:ext uri="{FF2B5EF4-FFF2-40B4-BE49-F238E27FC236}">
                <a16:creationId xmlns="" xmlns:a16="http://schemas.microsoft.com/office/drawing/2014/main" xmlns:mv="urn:schemas-microsoft-com:mac:vml" xmlns:mc="http://schemas.openxmlformats.org/markup-compatibility/2006" id="{D86D391C-A9A1-4A84-AB4D-86602CF2DA4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801" y="5308175"/>
            <a:ext cx="1388533" cy="165142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7" name="Picture 6" descr="COSESCA logo b&amp;w">
            <a:extLst>
              <a:ext uri="{FF2B5EF4-FFF2-40B4-BE49-F238E27FC236}">
                <a16:creationId xmlns="" xmlns:a16="http://schemas.microsoft.com/office/drawing/2014/main" xmlns:mv="urn:schemas-microsoft-com:mac:vml" xmlns:mc="http://schemas.openxmlformats.org/markup-compatibility/2006" id="{A0353AD0-DE3D-4444-98A3-FBAC1DC9420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51066" y="5533441"/>
            <a:ext cx="1405467" cy="13245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00CC99"/>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241459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xmlns:mv="urn:schemas-microsoft-com:mac:vml" xmlns:mc="http://schemas.openxmlformats.org/markup-compatibility/2006" id="{4721A5FC-D658-4DEF-AB24-CC7DE9E24EA0}"/>
              </a:ext>
            </a:extLst>
          </p:cNvPr>
          <p:cNvSpPr>
            <a:spLocks noGrp="1"/>
          </p:cNvSpPr>
          <p:nvPr>
            <p:ph idx="1"/>
          </p:nvPr>
        </p:nvSpPr>
        <p:spPr/>
        <p:txBody>
          <a:bodyPr>
            <a:normAutofit/>
          </a:bodyPr>
          <a:lstStyle/>
          <a:p>
            <a:r>
              <a:rPr lang="en-GB" dirty="0"/>
              <a:t> FCS – Gen. </a:t>
            </a:r>
            <a:r>
              <a:rPr lang="en-GB" dirty="0" err="1"/>
              <a:t>Surg</a:t>
            </a:r>
            <a:endParaRPr lang="en-GB" dirty="0"/>
          </a:p>
          <a:p>
            <a:pPr marL="0" indent="0">
              <a:buNone/>
            </a:pPr>
            <a:r>
              <a:rPr lang="en-GB" dirty="0"/>
              <a:t>            - Ortho</a:t>
            </a:r>
          </a:p>
          <a:p>
            <a:pPr marL="0" indent="0">
              <a:buNone/>
            </a:pPr>
            <a:r>
              <a:rPr lang="en-GB" dirty="0"/>
              <a:t>            - </a:t>
            </a:r>
            <a:r>
              <a:rPr lang="en-GB" dirty="0" err="1"/>
              <a:t>Urol</a:t>
            </a:r>
            <a:endParaRPr lang="en-GB" dirty="0"/>
          </a:p>
          <a:p>
            <a:pPr marL="0" indent="0">
              <a:buNone/>
            </a:pPr>
            <a:r>
              <a:rPr lang="en-GB" dirty="0"/>
              <a:t>            - </a:t>
            </a:r>
            <a:r>
              <a:rPr lang="en-GB" dirty="0" err="1"/>
              <a:t>Paeds</a:t>
            </a:r>
            <a:endParaRPr lang="en-GB" dirty="0"/>
          </a:p>
          <a:p>
            <a:pPr marL="0" indent="0">
              <a:buNone/>
            </a:pPr>
            <a:r>
              <a:rPr lang="en-GB" dirty="0"/>
              <a:t>            - Plastic and </a:t>
            </a:r>
            <a:r>
              <a:rPr lang="en-GB" dirty="0" err="1"/>
              <a:t>Reconst</a:t>
            </a:r>
            <a:r>
              <a:rPr lang="en-GB" dirty="0"/>
              <a:t>.</a:t>
            </a:r>
          </a:p>
          <a:p>
            <a:pPr marL="0" indent="0">
              <a:buNone/>
            </a:pPr>
            <a:r>
              <a:rPr lang="en-GB" dirty="0"/>
              <a:t>            - Neuro (4 </a:t>
            </a:r>
            <a:r>
              <a:rPr lang="en-GB" dirty="0" err="1"/>
              <a:t>Yrs</a:t>
            </a:r>
            <a:r>
              <a:rPr lang="en-GB" dirty="0"/>
              <a:t>)</a:t>
            </a:r>
          </a:p>
          <a:p>
            <a:pPr marL="0" indent="0">
              <a:buNone/>
            </a:pPr>
            <a:r>
              <a:rPr lang="en-GB" dirty="0"/>
              <a:t>            - </a:t>
            </a:r>
            <a:r>
              <a:rPr lang="en-GB" dirty="0" err="1"/>
              <a:t>Orl</a:t>
            </a:r>
            <a:endParaRPr lang="en-GB" dirty="0"/>
          </a:p>
          <a:p>
            <a:pPr marL="0" indent="0">
              <a:buNone/>
            </a:pPr>
            <a:r>
              <a:rPr lang="en-GB" dirty="0"/>
              <a:t>            - C/Thoracic</a:t>
            </a:r>
          </a:p>
          <a:p>
            <a:pPr marL="0" indent="0">
              <a:buNone/>
            </a:pPr>
            <a:r>
              <a:rPr lang="en-GB" dirty="0"/>
              <a:t>            - </a:t>
            </a:r>
            <a:r>
              <a:rPr lang="en-GB" dirty="0" err="1"/>
              <a:t>Paeds</a:t>
            </a:r>
            <a:r>
              <a:rPr lang="en-GB" dirty="0"/>
              <a:t> Ortho.</a:t>
            </a:r>
          </a:p>
          <a:p>
            <a:pPr marL="0" indent="0" algn="ctr">
              <a:buNone/>
            </a:pPr>
            <a:endParaRPr lang="en-GB" dirty="0"/>
          </a:p>
          <a:p>
            <a:pPr marL="0" indent="0">
              <a:buNone/>
            </a:pPr>
            <a:endParaRPr lang="en-GB" dirty="0"/>
          </a:p>
        </p:txBody>
      </p:sp>
      <p:sp>
        <p:nvSpPr>
          <p:cNvPr id="2" name="Title 1">
            <a:extLst>
              <a:ext uri="{FF2B5EF4-FFF2-40B4-BE49-F238E27FC236}">
                <a16:creationId xmlns="" xmlns:a16="http://schemas.microsoft.com/office/drawing/2014/main" xmlns:mv="urn:schemas-microsoft-com:mac:vml" xmlns:mc="http://schemas.openxmlformats.org/markup-compatibility/2006" id="{70DDCF89-BB0A-470C-9809-74A3169FBFD0}"/>
              </a:ext>
            </a:extLst>
          </p:cNvPr>
          <p:cNvSpPr>
            <a:spLocks noGrp="1"/>
          </p:cNvSpPr>
          <p:nvPr>
            <p:ph type="title" idx="4294967295"/>
          </p:nvPr>
        </p:nvSpPr>
        <p:spPr>
          <a:xfrm>
            <a:off x="0" y="127531"/>
            <a:ext cx="12192000" cy="1325562"/>
          </a:xfrm>
        </p:spPr>
        <p:txBody>
          <a:bodyPr>
            <a:normAutofit/>
          </a:bodyPr>
          <a:lstStyle/>
          <a:p>
            <a:pPr algn="ctr"/>
            <a:r>
              <a:rPr lang="en-GB" sz="3600" b="1" dirty="0">
                <a:solidFill>
                  <a:srgbClr val="FFFFFF"/>
                </a:solidFill>
                <a:latin typeface="Helvetica"/>
                <a:cs typeface="Helvetica"/>
              </a:rPr>
              <a:t>Standardized Curriculum</a:t>
            </a:r>
          </a:p>
        </p:txBody>
      </p:sp>
      <p:pic>
        <p:nvPicPr>
          <p:cNvPr id="7" name="Picture 1" descr="C:\My Documents\Lectures\AseaSSZ\mvc-012flogo.jpg">
            <a:extLst>
              <a:ext uri="{FF2B5EF4-FFF2-40B4-BE49-F238E27FC236}">
                <a16:creationId xmlns="" xmlns:a16="http://schemas.microsoft.com/office/drawing/2014/main" xmlns:mv="urn:schemas-microsoft-com:mac:vml" xmlns:mc="http://schemas.openxmlformats.org/markup-compatibility/2006" id="{D86D391C-A9A1-4A84-AB4D-86602CF2DA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801" y="5325108"/>
            <a:ext cx="1388533" cy="165142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 name="Picture 7" descr="COSESCA logo b&amp;w">
            <a:extLst>
              <a:ext uri="{FF2B5EF4-FFF2-40B4-BE49-F238E27FC236}">
                <a16:creationId xmlns="" xmlns:a16="http://schemas.microsoft.com/office/drawing/2014/main" xmlns:mv="urn:schemas-microsoft-com:mac:vml" xmlns:mc="http://schemas.openxmlformats.org/markup-compatibility/2006" id="{A0353AD0-DE3D-4444-98A3-FBAC1DC942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51066" y="5533441"/>
            <a:ext cx="1405467" cy="13245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00CC99"/>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3255566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a:extLst>
              <a:ext uri="{FF2B5EF4-FFF2-40B4-BE49-F238E27FC236}">
                <a16:creationId xmlns="" xmlns:a16="http://schemas.microsoft.com/office/drawing/2014/main" xmlns:mv="urn:schemas-microsoft-com:mac:vml" xmlns:mc="http://schemas.openxmlformats.org/markup-compatibility/2006" id="{2F92DFEF-BA91-4559-A9B0-DCA639A8754D}"/>
              </a:ext>
            </a:extLst>
          </p:cNvPr>
          <p:cNvSpPr>
            <a:spLocks noGrp="1" noChangeArrowheads="1"/>
          </p:cNvSpPr>
          <p:nvPr>
            <p:ph idx="1"/>
          </p:nvPr>
        </p:nvSpPr>
        <p:spPr>
          <a:xfrm>
            <a:off x="203201" y="1229728"/>
            <a:ext cx="11565466" cy="4351338"/>
          </a:xfrm>
        </p:spPr>
        <p:txBody>
          <a:bodyPr/>
          <a:lstStyle/>
          <a:p>
            <a:pPr marL="0" indent="0" algn="ctr">
              <a:buNone/>
              <a:defRPr/>
            </a:pPr>
            <a:r>
              <a:rPr lang="en-GB" altLang="en-US" dirty="0"/>
              <a:t>COSECSA has </a:t>
            </a:r>
            <a:r>
              <a:rPr lang="en-GB" altLang="en-US" dirty="0" smtClean="0"/>
              <a:t>506 </a:t>
            </a:r>
            <a:r>
              <a:rPr lang="en-GB" altLang="en-US" dirty="0"/>
              <a:t>trainees for both MCS and FCS from all its member countries.</a:t>
            </a:r>
          </a:p>
          <a:p>
            <a:pPr algn="ctr">
              <a:defRPr/>
            </a:pPr>
            <a:endParaRPr lang="en-GB" altLang="en-US" dirty="0"/>
          </a:p>
        </p:txBody>
      </p:sp>
      <p:sp>
        <p:nvSpPr>
          <p:cNvPr id="20482" name="Title 1">
            <a:extLst>
              <a:ext uri="{FF2B5EF4-FFF2-40B4-BE49-F238E27FC236}">
                <a16:creationId xmlns="" xmlns:a16="http://schemas.microsoft.com/office/drawing/2014/main" xmlns:mv="urn:schemas-microsoft-com:mac:vml" xmlns:mc="http://schemas.openxmlformats.org/markup-compatibility/2006" id="{0E3786C8-F17B-4799-ABA9-17A7DE6FDC3B}"/>
              </a:ext>
            </a:extLst>
          </p:cNvPr>
          <p:cNvSpPr>
            <a:spLocks noGrp="1" noChangeArrowheads="1"/>
          </p:cNvSpPr>
          <p:nvPr>
            <p:ph type="title" idx="4294967295"/>
          </p:nvPr>
        </p:nvSpPr>
        <p:spPr>
          <a:xfrm>
            <a:off x="0" y="469106"/>
            <a:ext cx="12192000" cy="642937"/>
          </a:xfrm>
        </p:spPr>
        <p:txBody>
          <a:bodyPr>
            <a:normAutofit/>
          </a:bodyPr>
          <a:lstStyle/>
          <a:p>
            <a:pPr algn="ctr"/>
            <a:r>
              <a:rPr lang="en-GB" altLang="en-US" sz="3600" dirty="0">
                <a:solidFill>
                  <a:srgbClr val="FFFFFF"/>
                </a:solidFill>
                <a:latin typeface="Helvetica"/>
                <a:cs typeface="Helvetica"/>
              </a:rPr>
              <a:t> Current Trainees in </a:t>
            </a:r>
            <a:r>
              <a:rPr lang="en-GB" altLang="en-US" sz="3600" dirty="0" smtClean="0">
                <a:solidFill>
                  <a:srgbClr val="FFFFFF"/>
                </a:solidFill>
                <a:latin typeface="Helvetica"/>
                <a:cs typeface="Helvetica"/>
              </a:rPr>
              <a:t>Various </a:t>
            </a:r>
            <a:r>
              <a:rPr lang="en-GB" altLang="en-US" sz="3600" dirty="0">
                <a:solidFill>
                  <a:srgbClr val="FFFFFF"/>
                </a:solidFill>
                <a:latin typeface="Helvetica"/>
                <a:cs typeface="Helvetica"/>
              </a:rPr>
              <a:t>P</a:t>
            </a:r>
            <a:r>
              <a:rPr lang="en-GB" altLang="en-US" sz="3600" dirty="0" smtClean="0">
                <a:solidFill>
                  <a:srgbClr val="FFFFFF"/>
                </a:solidFill>
                <a:latin typeface="Helvetica"/>
                <a:cs typeface="Helvetica"/>
              </a:rPr>
              <a:t>rograms</a:t>
            </a:r>
            <a:endParaRPr lang="en-GB" altLang="en-US" sz="3600" dirty="0">
              <a:solidFill>
                <a:srgbClr val="FFFFFF"/>
              </a:solidFill>
              <a:latin typeface="Helvetica"/>
              <a:cs typeface="Helvetica"/>
            </a:endParaRPr>
          </a:p>
        </p:txBody>
      </p:sp>
      <p:sp>
        <p:nvSpPr>
          <p:cNvPr id="3" name="Rectangle 2">
            <a:extLst>
              <a:ext uri="{FF2B5EF4-FFF2-40B4-BE49-F238E27FC236}">
                <a16:creationId xmlns="" xmlns:a16="http://schemas.microsoft.com/office/drawing/2014/main" xmlns:mv="urn:schemas-microsoft-com:mac:vml" xmlns:mc="http://schemas.openxmlformats.org/markup-compatibility/2006" id="{950BC7B8-DAF3-4EA7-91C2-16622D527155}"/>
              </a:ext>
            </a:extLst>
          </p:cNvPr>
          <p:cNvSpPr/>
          <p:nvPr/>
        </p:nvSpPr>
        <p:spPr>
          <a:xfrm>
            <a:off x="3070483" y="2139573"/>
            <a:ext cx="3828553" cy="374491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endParaRPr>
          </a:p>
        </p:txBody>
      </p:sp>
      <p:graphicFrame>
        <p:nvGraphicFramePr>
          <p:cNvPr id="9" name="Chart 8">
            <a:extLst>
              <a:ext uri="{FF2B5EF4-FFF2-40B4-BE49-F238E27FC236}">
                <a16:creationId xmlns="" xmlns:a16="http://schemas.microsoft.com/office/drawing/2014/main" xmlns:mv="urn:schemas-microsoft-com:mac:vml" xmlns:mc="http://schemas.openxmlformats.org/markup-compatibility/2006" id="{567E95EA-E759-4006-9122-031A87028E96}"/>
              </a:ext>
            </a:extLst>
          </p:cNvPr>
          <p:cNvGraphicFramePr>
            <a:graphicFrameLocks/>
          </p:cNvGraphicFramePr>
          <p:nvPr>
            <p:extLst>
              <p:ext uri="{D42A27DB-BD31-4B8C-83A1-F6EECF244321}">
                <p14:modId xmlns:p14="http://schemas.microsoft.com/office/powerpoint/2010/main" val="380732035"/>
              </p:ext>
            </p:extLst>
          </p:nvPr>
        </p:nvGraphicFramePr>
        <p:xfrm>
          <a:off x="3070483" y="1534862"/>
          <a:ext cx="3828553" cy="42649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 xmlns:a16="http://schemas.microsoft.com/office/drawing/2014/main" xmlns:mv="urn:schemas-microsoft-com:mac:vml" xmlns:mc="http://schemas.openxmlformats.org/markup-compatibility/2006" id="{1A9EA2D0-289B-43A2-9803-B14169C67FEB}"/>
              </a:ext>
            </a:extLst>
          </p:cNvPr>
          <p:cNvGraphicFramePr>
            <a:graphicFrameLocks/>
          </p:cNvGraphicFramePr>
          <p:nvPr>
            <p:extLst>
              <p:ext uri="{D42A27DB-BD31-4B8C-83A1-F6EECF244321}">
                <p14:modId xmlns:p14="http://schemas.microsoft.com/office/powerpoint/2010/main" val="2078821355"/>
              </p:ext>
            </p:extLst>
          </p:nvPr>
        </p:nvGraphicFramePr>
        <p:xfrm>
          <a:off x="7305812" y="2079382"/>
          <a:ext cx="4006623" cy="3720438"/>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 descr="C:\My Documents\Lectures\AseaSSZ\mvc-012flogo.jpg">
            <a:extLst>
              <a:ext uri="{FF2B5EF4-FFF2-40B4-BE49-F238E27FC236}">
                <a16:creationId xmlns="" xmlns:a16="http://schemas.microsoft.com/office/drawing/2014/main" xmlns:mv="urn:schemas-microsoft-com:mac:vml" xmlns:mc="http://schemas.openxmlformats.org/markup-compatibility/2006" id="{D86D391C-A9A1-4A84-AB4D-86602CF2DA4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801" y="5342041"/>
            <a:ext cx="1388533" cy="165142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4" name="Picture 13" descr="COSESCA logo b&amp;w">
            <a:extLst>
              <a:ext uri="{FF2B5EF4-FFF2-40B4-BE49-F238E27FC236}">
                <a16:creationId xmlns="" xmlns:a16="http://schemas.microsoft.com/office/drawing/2014/main" xmlns:mv="urn:schemas-microsoft-com:mac:vml" xmlns:mc="http://schemas.openxmlformats.org/markup-compatibility/2006" id="{A0353AD0-DE3D-4444-98A3-FBAC1DC9420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51066" y="5533441"/>
            <a:ext cx="1405467" cy="13245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00CC99"/>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aphicFrame>
        <p:nvGraphicFramePr>
          <p:cNvPr id="15" name="Table 14">
            <a:extLst>
              <a:ext uri="{FF2B5EF4-FFF2-40B4-BE49-F238E27FC236}">
                <a16:creationId xmlns="" xmlns:a16="http://schemas.microsoft.com/office/drawing/2014/main" xmlns:mv="urn:schemas-microsoft-com:mac:vml" xmlns:mc="http://schemas.openxmlformats.org/markup-compatibility/2006" id="{1649810F-839C-46C9-836F-74656FDC8C2C}"/>
              </a:ext>
            </a:extLst>
          </p:cNvPr>
          <p:cNvGraphicFramePr>
            <a:graphicFrameLocks noGrp="1"/>
          </p:cNvGraphicFramePr>
          <p:nvPr>
            <p:extLst>
              <p:ext uri="{D42A27DB-BD31-4B8C-83A1-F6EECF244321}">
                <p14:modId xmlns:p14="http://schemas.microsoft.com/office/powerpoint/2010/main" val="4083211402"/>
              </p:ext>
            </p:extLst>
          </p:nvPr>
        </p:nvGraphicFramePr>
        <p:xfrm>
          <a:off x="771012" y="2200334"/>
          <a:ext cx="1812925" cy="3054817"/>
        </p:xfrm>
        <a:graphic>
          <a:graphicData uri="http://schemas.openxmlformats.org/drawingml/2006/table">
            <a:tbl>
              <a:tblPr>
                <a:tableStyleId>{5C22544A-7EE6-4342-B048-85BDC9FD1C3A}</a:tableStyleId>
              </a:tblPr>
              <a:tblGrid>
                <a:gridCol w="1229874">
                  <a:extLst>
                    <a:ext uri="{9D8B030D-6E8A-4147-A177-3AD203B41FA5}">
                      <a16:colId xmlns="" xmlns:a16="http://schemas.microsoft.com/office/drawing/2014/main" xmlns:mv="urn:schemas-microsoft-com:mac:vml" xmlns:mc="http://schemas.openxmlformats.org/markup-compatibility/2006" val="254195597"/>
                    </a:ext>
                  </a:extLst>
                </a:gridCol>
                <a:gridCol w="583051">
                  <a:extLst>
                    <a:ext uri="{9D8B030D-6E8A-4147-A177-3AD203B41FA5}">
                      <a16:colId xmlns="" xmlns:a16="http://schemas.microsoft.com/office/drawing/2014/main" xmlns:mv="urn:schemas-microsoft-com:mac:vml" xmlns:mc="http://schemas.openxmlformats.org/markup-compatibility/2006" val="499476526"/>
                    </a:ext>
                  </a:extLst>
                </a:gridCol>
              </a:tblGrid>
              <a:tr h="312946">
                <a:tc gridSpan="2">
                  <a:txBody>
                    <a:bodyPr/>
                    <a:lstStyle/>
                    <a:p>
                      <a:pPr algn="ctr" fontAlgn="ctr"/>
                      <a:r>
                        <a:rPr lang="en-US" sz="1500" u="none" strike="noStrike" dirty="0">
                          <a:effectLst/>
                        </a:rPr>
                        <a:t>Trainees by Specialty</a:t>
                      </a:r>
                      <a:endParaRPr lang="en-US" sz="1500" b="0" i="0" u="none" strike="noStrike" dirty="0">
                        <a:effectLst/>
                        <a:latin typeface="Arial" panose="020B0604020202020204" pitchFamily="34" charset="0"/>
                      </a:endParaRPr>
                    </a:p>
                  </a:txBody>
                  <a:tcPr marL="7142" marR="7142" marT="7146" marB="0" anchor="ctr"/>
                </a:tc>
                <a:tc hMerge="1">
                  <a:txBody>
                    <a:bodyPr/>
                    <a:lstStyle/>
                    <a:p>
                      <a:endParaRPr lang="en-US"/>
                    </a:p>
                  </a:txBody>
                  <a:tcPr/>
                </a:tc>
                <a:extLst>
                  <a:ext uri="{0D108BD9-81ED-4DB2-BD59-A6C34878D82A}">
                    <a16:rowId xmlns="" xmlns:a16="http://schemas.microsoft.com/office/drawing/2014/main" xmlns:mv="urn:schemas-microsoft-com:mac:vml" xmlns:mc="http://schemas.openxmlformats.org/markup-compatibility/2006" val="2533896594"/>
                  </a:ext>
                </a:extLst>
              </a:tr>
              <a:tr h="249261">
                <a:tc>
                  <a:txBody>
                    <a:bodyPr/>
                    <a:lstStyle/>
                    <a:p>
                      <a:pPr algn="l" fontAlgn="ctr"/>
                      <a:r>
                        <a:rPr lang="en-US" sz="1100" u="none" strike="noStrike">
                          <a:effectLst/>
                        </a:rPr>
                        <a:t>Programme</a:t>
                      </a:r>
                      <a:endParaRPr lang="en-US" sz="1100" b="1" i="0" u="none" strike="noStrike">
                        <a:effectLst/>
                        <a:latin typeface="Arial" panose="020B0604020202020204" pitchFamily="34" charset="0"/>
                      </a:endParaRPr>
                    </a:p>
                  </a:txBody>
                  <a:tcPr marL="7142" marR="7142" marT="7146" marB="0" anchor="ctr"/>
                </a:tc>
                <a:tc>
                  <a:txBody>
                    <a:bodyPr/>
                    <a:lstStyle/>
                    <a:p>
                      <a:pPr algn="l" fontAlgn="ctr"/>
                      <a:r>
                        <a:rPr lang="en-US" sz="1100" u="none" strike="noStrike">
                          <a:effectLst/>
                        </a:rPr>
                        <a:t>Total</a:t>
                      </a:r>
                      <a:endParaRPr lang="en-US" sz="1100" b="1" i="0" u="none" strike="noStrike">
                        <a:effectLst/>
                        <a:latin typeface="Arial" panose="020B0604020202020204" pitchFamily="34" charset="0"/>
                      </a:endParaRPr>
                    </a:p>
                  </a:txBody>
                  <a:tcPr marL="7142" marR="7142" marT="7146" marB="0" anchor="ctr"/>
                </a:tc>
                <a:extLst>
                  <a:ext uri="{0D108BD9-81ED-4DB2-BD59-A6C34878D82A}">
                    <a16:rowId xmlns="" xmlns:a16="http://schemas.microsoft.com/office/drawing/2014/main" xmlns:mv="urn:schemas-microsoft-com:mac:vml" xmlns:mc="http://schemas.openxmlformats.org/markup-compatibility/2006" val="2043029142"/>
                  </a:ext>
                </a:extLst>
              </a:tr>
              <a:tr h="249261">
                <a:tc>
                  <a:txBody>
                    <a:bodyPr/>
                    <a:lstStyle/>
                    <a:p>
                      <a:pPr algn="l" fontAlgn="ctr"/>
                      <a:r>
                        <a:rPr lang="en-US" sz="1100" b="1" u="none" strike="noStrike" dirty="0">
                          <a:solidFill>
                            <a:srgbClr val="FF0000"/>
                          </a:solidFill>
                          <a:effectLst/>
                        </a:rPr>
                        <a:t>FCS GS</a:t>
                      </a:r>
                      <a:endParaRPr lang="en-US" sz="1100" b="1" i="0" u="none" strike="noStrike" dirty="0">
                        <a:solidFill>
                          <a:srgbClr val="FF0000"/>
                        </a:solidFill>
                        <a:effectLst/>
                        <a:latin typeface="Arial" panose="020B0604020202020204" pitchFamily="34" charset="0"/>
                      </a:endParaRPr>
                    </a:p>
                  </a:txBody>
                  <a:tcPr marL="7142" marR="7142" marT="7146" marB="0" anchor="ctr"/>
                </a:tc>
                <a:tc>
                  <a:txBody>
                    <a:bodyPr/>
                    <a:lstStyle/>
                    <a:p>
                      <a:pPr algn="ctr" fontAlgn="ctr"/>
                      <a:r>
                        <a:rPr lang="en-US" sz="1100" b="1" u="none" strike="noStrike" dirty="0">
                          <a:solidFill>
                            <a:srgbClr val="FF0000"/>
                          </a:solidFill>
                          <a:effectLst/>
                        </a:rPr>
                        <a:t>96</a:t>
                      </a:r>
                      <a:endParaRPr lang="en-US" sz="1100" b="1" i="0" u="none" strike="noStrike" dirty="0">
                        <a:solidFill>
                          <a:srgbClr val="FF0000"/>
                        </a:solidFill>
                        <a:effectLst/>
                        <a:latin typeface="Arial" panose="020B0604020202020204" pitchFamily="34" charset="0"/>
                      </a:endParaRPr>
                    </a:p>
                  </a:txBody>
                  <a:tcPr marL="7142" marR="7142" marT="7146" marB="0" anchor="ctr"/>
                </a:tc>
                <a:extLst>
                  <a:ext uri="{0D108BD9-81ED-4DB2-BD59-A6C34878D82A}">
                    <a16:rowId xmlns="" xmlns:a16="http://schemas.microsoft.com/office/drawing/2014/main" xmlns:mv="urn:schemas-microsoft-com:mac:vml" xmlns:mc="http://schemas.openxmlformats.org/markup-compatibility/2006" val="3383707254"/>
                  </a:ext>
                </a:extLst>
              </a:tr>
              <a:tr h="249261">
                <a:tc>
                  <a:txBody>
                    <a:bodyPr/>
                    <a:lstStyle/>
                    <a:p>
                      <a:pPr algn="l" fontAlgn="ctr"/>
                      <a:r>
                        <a:rPr lang="en-US" sz="1100" u="none" strike="noStrike">
                          <a:effectLst/>
                        </a:rPr>
                        <a:t>FCS NEURO</a:t>
                      </a:r>
                      <a:endParaRPr lang="en-US" sz="1100" b="0" i="0" u="none" strike="noStrike">
                        <a:effectLst/>
                        <a:latin typeface="Arial" panose="020B0604020202020204" pitchFamily="34" charset="0"/>
                      </a:endParaRPr>
                    </a:p>
                  </a:txBody>
                  <a:tcPr marL="7142" marR="7142" marT="7146" marB="0" anchor="ctr"/>
                </a:tc>
                <a:tc>
                  <a:txBody>
                    <a:bodyPr/>
                    <a:lstStyle/>
                    <a:p>
                      <a:pPr algn="ctr" fontAlgn="ctr"/>
                      <a:r>
                        <a:rPr lang="en-US" sz="1100" u="none" strike="noStrike">
                          <a:effectLst/>
                        </a:rPr>
                        <a:t>16</a:t>
                      </a:r>
                      <a:endParaRPr lang="en-US" sz="1100" b="0" i="0" u="none" strike="noStrike">
                        <a:effectLst/>
                        <a:latin typeface="Arial" panose="020B0604020202020204" pitchFamily="34" charset="0"/>
                      </a:endParaRPr>
                    </a:p>
                  </a:txBody>
                  <a:tcPr marL="7142" marR="7142" marT="7146" marB="0" anchor="ctr"/>
                </a:tc>
                <a:extLst>
                  <a:ext uri="{0D108BD9-81ED-4DB2-BD59-A6C34878D82A}">
                    <a16:rowId xmlns="" xmlns:a16="http://schemas.microsoft.com/office/drawing/2014/main" xmlns:mv="urn:schemas-microsoft-com:mac:vml" xmlns:mc="http://schemas.openxmlformats.org/markup-compatibility/2006" val="1318815925"/>
                  </a:ext>
                </a:extLst>
              </a:tr>
              <a:tr h="249261">
                <a:tc>
                  <a:txBody>
                    <a:bodyPr/>
                    <a:lstStyle/>
                    <a:p>
                      <a:pPr algn="l" fontAlgn="ctr"/>
                      <a:r>
                        <a:rPr lang="en-US" sz="1100" u="none" strike="noStrike" dirty="0">
                          <a:effectLst/>
                        </a:rPr>
                        <a:t>FCS ORL</a:t>
                      </a:r>
                      <a:endParaRPr lang="en-US" sz="1100" b="0" i="0" u="none" strike="noStrike" dirty="0">
                        <a:effectLst/>
                        <a:latin typeface="Arial" panose="020B0604020202020204" pitchFamily="34" charset="0"/>
                      </a:endParaRPr>
                    </a:p>
                  </a:txBody>
                  <a:tcPr marL="7142" marR="7142" marT="7146" marB="0" anchor="ctr"/>
                </a:tc>
                <a:tc>
                  <a:txBody>
                    <a:bodyPr/>
                    <a:lstStyle/>
                    <a:p>
                      <a:pPr algn="ctr" fontAlgn="ctr"/>
                      <a:r>
                        <a:rPr lang="en-US" sz="1100" u="none" strike="noStrike">
                          <a:effectLst/>
                        </a:rPr>
                        <a:t>2</a:t>
                      </a:r>
                      <a:endParaRPr lang="en-US" sz="1100" b="0" i="0" u="none" strike="noStrike">
                        <a:effectLst/>
                        <a:latin typeface="Arial" panose="020B0604020202020204" pitchFamily="34" charset="0"/>
                      </a:endParaRPr>
                    </a:p>
                  </a:txBody>
                  <a:tcPr marL="7142" marR="7142" marT="7146" marB="0" anchor="ctr"/>
                </a:tc>
                <a:extLst>
                  <a:ext uri="{0D108BD9-81ED-4DB2-BD59-A6C34878D82A}">
                    <a16:rowId xmlns="" xmlns:a16="http://schemas.microsoft.com/office/drawing/2014/main" xmlns:mv="urn:schemas-microsoft-com:mac:vml" xmlns:mc="http://schemas.openxmlformats.org/markup-compatibility/2006" val="4003319000"/>
                  </a:ext>
                </a:extLst>
              </a:tr>
              <a:tr h="249261">
                <a:tc>
                  <a:txBody>
                    <a:bodyPr/>
                    <a:lstStyle/>
                    <a:p>
                      <a:pPr algn="l" fontAlgn="ctr"/>
                      <a:r>
                        <a:rPr lang="en-US" sz="1100" u="none" strike="noStrike" dirty="0">
                          <a:effectLst/>
                        </a:rPr>
                        <a:t>FCS ORTHO</a:t>
                      </a:r>
                      <a:endParaRPr lang="en-US" sz="1100" b="0" i="0" u="none" strike="noStrike" dirty="0">
                        <a:effectLst/>
                        <a:latin typeface="Arial" panose="020B0604020202020204" pitchFamily="34" charset="0"/>
                      </a:endParaRPr>
                    </a:p>
                  </a:txBody>
                  <a:tcPr marL="7142" marR="7142" marT="7146" marB="0" anchor="ctr"/>
                </a:tc>
                <a:tc>
                  <a:txBody>
                    <a:bodyPr/>
                    <a:lstStyle/>
                    <a:p>
                      <a:pPr algn="ctr" fontAlgn="ctr"/>
                      <a:r>
                        <a:rPr lang="en-US" sz="1100" u="none" strike="noStrike">
                          <a:effectLst/>
                        </a:rPr>
                        <a:t>70</a:t>
                      </a:r>
                      <a:endParaRPr lang="en-US" sz="1100" b="0" i="0" u="none" strike="noStrike">
                        <a:effectLst/>
                        <a:latin typeface="Arial" panose="020B0604020202020204" pitchFamily="34" charset="0"/>
                      </a:endParaRPr>
                    </a:p>
                  </a:txBody>
                  <a:tcPr marL="7142" marR="7142" marT="7146" marB="0" anchor="ctr"/>
                </a:tc>
                <a:extLst>
                  <a:ext uri="{0D108BD9-81ED-4DB2-BD59-A6C34878D82A}">
                    <a16:rowId xmlns="" xmlns:a16="http://schemas.microsoft.com/office/drawing/2014/main" xmlns:mv="urn:schemas-microsoft-com:mac:vml" xmlns:mc="http://schemas.openxmlformats.org/markup-compatibility/2006" val="745157275"/>
                  </a:ext>
                </a:extLst>
              </a:tr>
              <a:tr h="249261">
                <a:tc>
                  <a:txBody>
                    <a:bodyPr/>
                    <a:lstStyle/>
                    <a:p>
                      <a:pPr algn="l" fontAlgn="ctr"/>
                      <a:r>
                        <a:rPr lang="en-US" sz="1100" u="none" strike="noStrike">
                          <a:effectLst/>
                        </a:rPr>
                        <a:t>FCS PAED</a:t>
                      </a:r>
                      <a:endParaRPr lang="en-US" sz="1100" b="0" i="0" u="none" strike="noStrike">
                        <a:effectLst/>
                        <a:latin typeface="Arial" panose="020B0604020202020204" pitchFamily="34" charset="0"/>
                      </a:endParaRPr>
                    </a:p>
                  </a:txBody>
                  <a:tcPr marL="7142" marR="7142" marT="7146" marB="0" anchor="ctr"/>
                </a:tc>
                <a:tc>
                  <a:txBody>
                    <a:bodyPr/>
                    <a:lstStyle/>
                    <a:p>
                      <a:pPr algn="ctr" fontAlgn="ctr"/>
                      <a:r>
                        <a:rPr lang="en-US" sz="1100" u="none" strike="noStrike">
                          <a:effectLst/>
                        </a:rPr>
                        <a:t>17</a:t>
                      </a:r>
                      <a:endParaRPr lang="en-US" sz="1100" b="0" i="0" u="none" strike="noStrike">
                        <a:effectLst/>
                        <a:latin typeface="Arial" panose="020B0604020202020204" pitchFamily="34" charset="0"/>
                      </a:endParaRPr>
                    </a:p>
                  </a:txBody>
                  <a:tcPr marL="7142" marR="7142" marT="7146" marB="0" anchor="ctr"/>
                </a:tc>
                <a:extLst>
                  <a:ext uri="{0D108BD9-81ED-4DB2-BD59-A6C34878D82A}">
                    <a16:rowId xmlns="" xmlns:a16="http://schemas.microsoft.com/office/drawing/2014/main" xmlns:mv="urn:schemas-microsoft-com:mac:vml" xmlns:mc="http://schemas.openxmlformats.org/markup-compatibility/2006" val="2062390651"/>
                  </a:ext>
                </a:extLst>
              </a:tr>
              <a:tr h="249261">
                <a:tc>
                  <a:txBody>
                    <a:bodyPr/>
                    <a:lstStyle/>
                    <a:p>
                      <a:pPr algn="l" fontAlgn="ctr"/>
                      <a:r>
                        <a:rPr lang="en-US" sz="1100" u="none" strike="noStrike">
                          <a:effectLst/>
                        </a:rPr>
                        <a:t>FCS PAED ORTHO</a:t>
                      </a:r>
                      <a:endParaRPr lang="en-US" sz="1100" b="0" i="0" u="none" strike="noStrike">
                        <a:effectLst/>
                        <a:latin typeface="Arial" panose="020B0604020202020204" pitchFamily="34" charset="0"/>
                      </a:endParaRPr>
                    </a:p>
                  </a:txBody>
                  <a:tcPr marL="7142" marR="7142" marT="7146" marB="0" anchor="ctr"/>
                </a:tc>
                <a:tc>
                  <a:txBody>
                    <a:bodyPr/>
                    <a:lstStyle/>
                    <a:p>
                      <a:pPr algn="ctr" fontAlgn="ctr"/>
                      <a:r>
                        <a:rPr lang="en-US" sz="1100" u="none" strike="noStrike">
                          <a:effectLst/>
                        </a:rPr>
                        <a:t>7</a:t>
                      </a:r>
                      <a:endParaRPr lang="en-US" sz="1100" b="0" i="0" u="none" strike="noStrike">
                        <a:effectLst/>
                        <a:latin typeface="Arial" panose="020B0604020202020204" pitchFamily="34" charset="0"/>
                      </a:endParaRPr>
                    </a:p>
                  </a:txBody>
                  <a:tcPr marL="7142" marR="7142" marT="7146" marB="0" anchor="ctr"/>
                </a:tc>
                <a:extLst>
                  <a:ext uri="{0D108BD9-81ED-4DB2-BD59-A6C34878D82A}">
                    <a16:rowId xmlns="" xmlns:a16="http://schemas.microsoft.com/office/drawing/2014/main" xmlns:mv="urn:schemas-microsoft-com:mac:vml" xmlns:mc="http://schemas.openxmlformats.org/markup-compatibility/2006" val="502505761"/>
                  </a:ext>
                </a:extLst>
              </a:tr>
              <a:tr h="249261">
                <a:tc>
                  <a:txBody>
                    <a:bodyPr/>
                    <a:lstStyle/>
                    <a:p>
                      <a:pPr algn="l" fontAlgn="ctr"/>
                      <a:r>
                        <a:rPr lang="en-US" sz="1100" u="none" strike="noStrike">
                          <a:effectLst/>
                        </a:rPr>
                        <a:t>FCS PLAS</a:t>
                      </a:r>
                      <a:endParaRPr lang="en-US" sz="1100" b="0" i="0" u="none" strike="noStrike">
                        <a:effectLst/>
                        <a:latin typeface="Arial" panose="020B0604020202020204" pitchFamily="34" charset="0"/>
                      </a:endParaRPr>
                    </a:p>
                  </a:txBody>
                  <a:tcPr marL="7142" marR="7142" marT="7146" marB="0" anchor="ctr"/>
                </a:tc>
                <a:tc>
                  <a:txBody>
                    <a:bodyPr/>
                    <a:lstStyle/>
                    <a:p>
                      <a:pPr algn="ctr" fontAlgn="ctr"/>
                      <a:r>
                        <a:rPr lang="en-US" sz="1100" u="none" strike="noStrike">
                          <a:effectLst/>
                        </a:rPr>
                        <a:t>10</a:t>
                      </a:r>
                      <a:endParaRPr lang="en-US" sz="1100" b="0" i="0" u="none" strike="noStrike">
                        <a:effectLst/>
                        <a:latin typeface="Arial" panose="020B0604020202020204" pitchFamily="34" charset="0"/>
                      </a:endParaRPr>
                    </a:p>
                  </a:txBody>
                  <a:tcPr marL="7142" marR="7142" marT="7146" marB="0" anchor="ctr"/>
                </a:tc>
                <a:extLst>
                  <a:ext uri="{0D108BD9-81ED-4DB2-BD59-A6C34878D82A}">
                    <a16:rowId xmlns="" xmlns:a16="http://schemas.microsoft.com/office/drawing/2014/main" xmlns:mv="urn:schemas-microsoft-com:mac:vml" xmlns:mc="http://schemas.openxmlformats.org/markup-compatibility/2006" val="157515556"/>
                  </a:ext>
                </a:extLst>
              </a:tr>
              <a:tr h="249261">
                <a:tc>
                  <a:txBody>
                    <a:bodyPr/>
                    <a:lstStyle/>
                    <a:p>
                      <a:pPr algn="l" fontAlgn="ctr"/>
                      <a:r>
                        <a:rPr lang="en-US" sz="1100" u="none" strike="noStrike">
                          <a:effectLst/>
                        </a:rPr>
                        <a:t>FCS URO</a:t>
                      </a:r>
                      <a:endParaRPr lang="en-US" sz="1100" b="0" i="0" u="none" strike="noStrike">
                        <a:effectLst/>
                        <a:latin typeface="Arial" panose="020B0604020202020204" pitchFamily="34" charset="0"/>
                      </a:endParaRPr>
                    </a:p>
                  </a:txBody>
                  <a:tcPr marL="7142" marR="7142" marT="7146" marB="0" anchor="ctr"/>
                </a:tc>
                <a:tc>
                  <a:txBody>
                    <a:bodyPr/>
                    <a:lstStyle/>
                    <a:p>
                      <a:pPr algn="ctr" fontAlgn="ctr"/>
                      <a:r>
                        <a:rPr lang="en-US" sz="1100" u="none" strike="noStrike" dirty="0">
                          <a:effectLst/>
                        </a:rPr>
                        <a:t>11</a:t>
                      </a:r>
                      <a:endParaRPr lang="en-US" sz="1100" b="0" i="0" u="none" strike="noStrike" dirty="0">
                        <a:effectLst/>
                        <a:latin typeface="Arial" panose="020B0604020202020204" pitchFamily="34" charset="0"/>
                      </a:endParaRPr>
                    </a:p>
                  </a:txBody>
                  <a:tcPr marL="7142" marR="7142" marT="7146" marB="0" anchor="ctr"/>
                </a:tc>
                <a:extLst>
                  <a:ext uri="{0D108BD9-81ED-4DB2-BD59-A6C34878D82A}">
                    <a16:rowId xmlns="" xmlns:a16="http://schemas.microsoft.com/office/drawing/2014/main" xmlns:mv="urn:schemas-microsoft-com:mac:vml" xmlns:mc="http://schemas.openxmlformats.org/markup-compatibility/2006" val="3200554702"/>
                  </a:ext>
                </a:extLst>
              </a:tr>
              <a:tr h="249261">
                <a:tc>
                  <a:txBody>
                    <a:bodyPr/>
                    <a:lstStyle/>
                    <a:p>
                      <a:pPr algn="l" fontAlgn="ctr"/>
                      <a:r>
                        <a:rPr lang="en-US" sz="1100" u="none" strike="noStrike">
                          <a:effectLst/>
                        </a:rPr>
                        <a:t>MCS</a:t>
                      </a:r>
                      <a:endParaRPr lang="en-US" sz="1100" b="0" i="0" u="none" strike="noStrike">
                        <a:effectLst/>
                        <a:latin typeface="Arial" panose="020B0604020202020204" pitchFamily="34" charset="0"/>
                      </a:endParaRPr>
                    </a:p>
                  </a:txBody>
                  <a:tcPr marL="7142" marR="7142" marT="7146" marB="0" anchor="ctr"/>
                </a:tc>
                <a:tc>
                  <a:txBody>
                    <a:bodyPr/>
                    <a:lstStyle/>
                    <a:p>
                      <a:pPr algn="ctr" fontAlgn="ctr"/>
                      <a:r>
                        <a:rPr lang="en-US" sz="1100" u="none" strike="noStrike">
                          <a:effectLst/>
                        </a:rPr>
                        <a:t>278</a:t>
                      </a:r>
                      <a:endParaRPr lang="en-US" sz="1100" b="0" i="0" u="none" strike="noStrike">
                        <a:effectLst/>
                        <a:latin typeface="Arial" panose="020B0604020202020204" pitchFamily="34" charset="0"/>
                      </a:endParaRPr>
                    </a:p>
                  </a:txBody>
                  <a:tcPr marL="7142" marR="7142" marT="7146" marB="0" anchor="ctr"/>
                </a:tc>
                <a:extLst>
                  <a:ext uri="{0D108BD9-81ED-4DB2-BD59-A6C34878D82A}">
                    <a16:rowId xmlns="" xmlns:a16="http://schemas.microsoft.com/office/drawing/2014/main" xmlns:mv="urn:schemas-microsoft-com:mac:vml" xmlns:mc="http://schemas.openxmlformats.org/markup-compatibility/2006" val="1559898410"/>
                  </a:ext>
                </a:extLst>
              </a:tr>
              <a:tr h="249261">
                <a:tc>
                  <a:txBody>
                    <a:bodyPr/>
                    <a:lstStyle/>
                    <a:p>
                      <a:pPr algn="l" fontAlgn="ctr"/>
                      <a:r>
                        <a:rPr lang="en-US" sz="1100" u="none" strike="noStrike">
                          <a:effectLst/>
                        </a:rPr>
                        <a:t>Grand Total</a:t>
                      </a:r>
                      <a:endParaRPr lang="en-US" sz="1100" b="1" i="0" u="none" strike="noStrike">
                        <a:effectLst/>
                        <a:latin typeface="Arial" panose="020B0604020202020204" pitchFamily="34" charset="0"/>
                      </a:endParaRPr>
                    </a:p>
                  </a:txBody>
                  <a:tcPr marL="7142" marR="7142" marT="7146" marB="0" anchor="ctr"/>
                </a:tc>
                <a:tc>
                  <a:txBody>
                    <a:bodyPr/>
                    <a:lstStyle/>
                    <a:p>
                      <a:pPr algn="ctr" fontAlgn="ctr"/>
                      <a:r>
                        <a:rPr lang="en-US" sz="1100" u="none" strike="noStrike" dirty="0">
                          <a:effectLst/>
                        </a:rPr>
                        <a:t>507</a:t>
                      </a:r>
                      <a:endParaRPr lang="en-US" sz="1100" b="1" i="0" u="none" strike="noStrike" dirty="0">
                        <a:effectLst/>
                        <a:latin typeface="Arial" panose="020B0604020202020204" pitchFamily="34" charset="0"/>
                      </a:endParaRPr>
                    </a:p>
                  </a:txBody>
                  <a:tcPr marL="7142" marR="7142" marT="7146" marB="0" anchor="ctr"/>
                </a:tc>
                <a:extLst>
                  <a:ext uri="{0D108BD9-81ED-4DB2-BD59-A6C34878D82A}">
                    <a16:rowId xmlns="" xmlns:a16="http://schemas.microsoft.com/office/drawing/2014/main" xmlns:mv="urn:schemas-microsoft-com:mac:vml" xmlns:mc="http://schemas.openxmlformats.org/markup-compatibility/2006" val="3795314205"/>
                  </a:ext>
                </a:extLst>
              </a:tr>
            </a:tbl>
          </a:graphicData>
        </a:graphic>
      </p:graphicFrame>
    </p:spTree>
    <p:extLst>
      <p:ext uri="{BB962C8B-B14F-4D97-AF65-F5344CB8AC3E}">
        <p14:creationId xmlns:p14="http://schemas.microsoft.com/office/powerpoint/2010/main" val="1529915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032000"/>
            <a:ext cx="10515600" cy="4144964"/>
          </a:xfrm>
        </p:spPr>
        <p:txBody>
          <a:bodyPr>
            <a:normAutofit/>
          </a:bodyPr>
          <a:lstStyle/>
          <a:p>
            <a:r>
              <a:rPr lang="en-US" dirty="0"/>
              <a:t>This session </a:t>
            </a:r>
            <a:r>
              <a:rPr lang="en-US" dirty="0" smtClean="0"/>
              <a:t>will </a:t>
            </a:r>
            <a:r>
              <a:rPr lang="en-US" dirty="0"/>
              <a:t>showcase opportunities for networking and collaboration to support scaling up of surgical, obstetric, and anaesthesia care at the national level. </a:t>
            </a:r>
            <a:endParaRPr lang="en-US" dirty="0" smtClean="0"/>
          </a:p>
          <a:p>
            <a:r>
              <a:rPr lang="en-US" dirty="0" smtClean="0"/>
              <a:t>Interactive </a:t>
            </a:r>
            <a:r>
              <a:rPr lang="en-US" dirty="0"/>
              <a:t>lighting round </a:t>
            </a:r>
            <a:r>
              <a:rPr lang="en-US" dirty="0" smtClean="0"/>
              <a:t>presentations from implementing organizations (NGOs </a:t>
            </a:r>
            <a:r>
              <a:rPr lang="en-US" dirty="0"/>
              <a:t>and social </a:t>
            </a:r>
            <a:r>
              <a:rPr lang="en-US" dirty="0" smtClean="0"/>
              <a:t>enterprises) that will feature examples </a:t>
            </a:r>
            <a:r>
              <a:rPr lang="en-US" dirty="0"/>
              <a:t>of successful collaborations supporting national surgical planning and implementation. </a:t>
            </a:r>
            <a:endParaRPr lang="en-US" dirty="0" smtClean="0"/>
          </a:p>
          <a:p>
            <a:pPr lvl="1"/>
            <a:r>
              <a:rPr lang="en-US" dirty="0"/>
              <a:t>Participants will learn about different strategies for supporting implementation of NSOAP with an emphasis on collaboration and networking. </a:t>
            </a:r>
          </a:p>
          <a:p>
            <a:pPr lvl="1"/>
            <a:r>
              <a:rPr lang="en-US" dirty="0" smtClean="0"/>
              <a:t>Open discussion and Q&amp;A</a:t>
            </a:r>
          </a:p>
          <a:p>
            <a:pPr lvl="1"/>
            <a:endParaRPr lang="en-US" i="1" dirty="0"/>
          </a:p>
          <a:p>
            <a:pPr marL="457189" lvl="1" indent="0" algn="ctr">
              <a:buNone/>
            </a:pPr>
            <a:r>
              <a:rPr lang="en-US" sz="2400" b="1" i="1" dirty="0" smtClean="0">
                <a:solidFill>
                  <a:schemeClr val="accent2"/>
                </a:solidFill>
              </a:rPr>
              <a:t>We welcome your input and engagement!</a:t>
            </a:r>
          </a:p>
        </p:txBody>
      </p:sp>
      <p:sp>
        <p:nvSpPr>
          <p:cNvPr id="3" name="Title 2"/>
          <p:cNvSpPr>
            <a:spLocks noGrp="1"/>
          </p:cNvSpPr>
          <p:nvPr>
            <p:ph type="title"/>
          </p:nvPr>
        </p:nvSpPr>
        <p:spPr/>
        <p:txBody>
          <a:bodyPr/>
          <a:lstStyle/>
          <a:p>
            <a:r>
              <a:rPr lang="en-US" b="1" dirty="0" smtClean="0"/>
              <a:t>Session Outline</a:t>
            </a:r>
            <a:endParaRPr lang="en-US" b="1" dirty="0"/>
          </a:p>
        </p:txBody>
      </p:sp>
      <p:pic>
        <p:nvPicPr>
          <p:cNvPr id="4" name="Picture 3" descr="NEW_G4_LOGO (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5586" y="1461272"/>
            <a:ext cx="1474561" cy="728707"/>
          </a:xfrm>
          <a:prstGeom prst="rect">
            <a:avLst/>
          </a:prstGeom>
        </p:spPr>
      </p:pic>
    </p:spTree>
    <p:extLst>
      <p:ext uri="{BB962C8B-B14F-4D97-AF65-F5344CB8AC3E}">
        <p14:creationId xmlns:p14="http://schemas.microsoft.com/office/powerpoint/2010/main" val="2505395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hape 64">
            <a:extLst>
              <a:ext uri="{FF2B5EF4-FFF2-40B4-BE49-F238E27FC236}">
                <a16:creationId xmlns="" xmlns:a16="http://schemas.microsoft.com/office/drawing/2014/main" xmlns:mv="urn:schemas-microsoft-com:mac:vml" xmlns:mc="http://schemas.openxmlformats.org/markup-compatibility/2006" id="{AFF07E71-77B9-4FED-89BF-ECB8909F1FB0}"/>
              </a:ext>
            </a:extLst>
          </p:cNvPr>
          <p:cNvSpPr>
            <a:spLocks noGrp="1" noChangeArrowheads="1"/>
          </p:cNvSpPr>
          <p:nvPr>
            <p:ph type="title" idx="4294967295"/>
          </p:nvPr>
        </p:nvSpPr>
        <p:spPr>
          <a:xfrm>
            <a:off x="0" y="274638"/>
            <a:ext cx="12192000" cy="1143000"/>
          </a:xfrm>
        </p:spPr>
        <p:txBody>
          <a:bodyPr/>
          <a:lstStyle/>
          <a:p>
            <a:pPr algn="ctr" eaLnBrk="1" hangingPunct="1"/>
            <a:r>
              <a:rPr lang="en-US" altLang="en-US" sz="3600" b="1" dirty="0">
                <a:solidFill>
                  <a:srgbClr val="FFFFFF"/>
                </a:solidFill>
                <a:latin typeface="Arial" panose="020B0604020202020204" pitchFamily="34" charset="0"/>
                <a:cs typeface="Arial" panose="020B0604020202020204" pitchFamily="34" charset="0"/>
              </a:rPr>
              <a:t>COSECSA ACHIEVEMENTS</a:t>
            </a:r>
          </a:p>
        </p:txBody>
      </p:sp>
      <p:pic>
        <p:nvPicPr>
          <p:cNvPr id="8" name="Picture 1" descr="C:\My Documents\Lectures\AseaSSZ\mvc-012flogo.jpg">
            <a:extLst>
              <a:ext uri="{FF2B5EF4-FFF2-40B4-BE49-F238E27FC236}">
                <a16:creationId xmlns="" xmlns:a16="http://schemas.microsoft.com/office/drawing/2014/main" xmlns:mv="urn:schemas-microsoft-com:mac:vml" xmlns:mc="http://schemas.openxmlformats.org/markup-compatibility/2006" id="{D86D391C-A9A1-4A84-AB4D-86602CF2DA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801" y="5342041"/>
            <a:ext cx="1388533" cy="165142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 name="Picture 8" descr="COSESCA logo b&amp;w">
            <a:extLst>
              <a:ext uri="{FF2B5EF4-FFF2-40B4-BE49-F238E27FC236}">
                <a16:creationId xmlns="" xmlns:a16="http://schemas.microsoft.com/office/drawing/2014/main" xmlns:mv="urn:schemas-microsoft-com:mac:vml" xmlns:mc="http://schemas.openxmlformats.org/markup-compatibility/2006" id="{A0353AD0-DE3D-4444-98A3-FBAC1DC942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51066" y="5533441"/>
            <a:ext cx="1405467" cy="13245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00CC99"/>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1" name="Shape 65">
            <a:extLst>
              <a:ext uri="{FF2B5EF4-FFF2-40B4-BE49-F238E27FC236}">
                <a16:creationId xmlns="" xmlns:a16="http://schemas.microsoft.com/office/drawing/2014/main" xmlns:mv="urn:schemas-microsoft-com:mac:vml" xmlns:mc="http://schemas.openxmlformats.org/markup-compatibility/2006" id="{A6C6CF06-394E-4A8A-BCD3-B90D56B241CF}"/>
              </a:ext>
            </a:extLst>
          </p:cNvPr>
          <p:cNvSpPr txBox="1">
            <a:spLocks noChangeArrowheads="1"/>
          </p:cNvSpPr>
          <p:nvPr/>
        </p:nvSpPr>
        <p:spPr>
          <a:xfrm>
            <a:off x="855134" y="148060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4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500"/>
              </a:spcBef>
            </a:pPr>
            <a:r>
              <a:rPr lang="en-US" altLang="en-US" dirty="0" smtClean="0">
                <a:latin typeface="Arial" panose="020B0604020202020204" pitchFamily="34" charset="0"/>
                <a:cs typeface="Arial" panose="020B0604020202020204" pitchFamily="34" charset="0"/>
              </a:rPr>
              <a:t>Graduated 2</a:t>
            </a:r>
            <a:r>
              <a:rPr lang="en-GB" altLang="en-US" dirty="0" smtClean="0">
                <a:latin typeface="Arial" panose="020B0604020202020204" pitchFamily="34" charset="0"/>
                <a:cs typeface="Arial" panose="020B0604020202020204" pitchFamily="34" charset="0"/>
              </a:rPr>
              <a:t>61</a:t>
            </a:r>
            <a:r>
              <a:rPr lang="en-US" altLang="en-US" dirty="0" smtClean="0">
                <a:latin typeface="Arial" panose="020B0604020202020204" pitchFamily="34" charset="0"/>
                <a:cs typeface="Arial" panose="020B0604020202020204" pitchFamily="34" charset="0"/>
              </a:rPr>
              <a:t> specialist surgeons</a:t>
            </a:r>
          </a:p>
          <a:p>
            <a:pPr>
              <a:spcBef>
                <a:spcPts val="500"/>
              </a:spcBef>
            </a:pPr>
            <a:r>
              <a:rPr lang="en-GB" altLang="en-US" dirty="0" smtClean="0">
                <a:latin typeface="Arial" panose="020B0604020202020204" pitchFamily="34" charset="0"/>
                <a:cs typeface="Arial" panose="020B0604020202020204" pitchFamily="34" charset="0"/>
              </a:rPr>
              <a:t>550</a:t>
            </a:r>
            <a:r>
              <a:rPr lang="en-US" altLang="en-US" dirty="0" smtClean="0">
                <a:latin typeface="Arial" panose="020B0604020202020204" pitchFamily="34" charset="0"/>
                <a:cs typeface="Arial" panose="020B0604020202020204" pitchFamily="34" charset="0"/>
              </a:rPr>
              <a:t> Current surgical trainees </a:t>
            </a:r>
          </a:p>
          <a:p>
            <a:pPr>
              <a:spcBef>
                <a:spcPts val="500"/>
              </a:spcBef>
            </a:pPr>
            <a:r>
              <a:rPr lang="en-GB" altLang="en-US" dirty="0" smtClean="0">
                <a:latin typeface="Arial" panose="020B0604020202020204" pitchFamily="34" charset="0"/>
                <a:cs typeface="Arial" panose="020B0604020202020204" pitchFamily="34" charset="0"/>
              </a:rPr>
              <a:t>290</a:t>
            </a:r>
            <a:r>
              <a:rPr lang="en-US" altLang="en-US" dirty="0" smtClean="0">
                <a:latin typeface="Arial" panose="020B0604020202020204" pitchFamily="34" charset="0"/>
                <a:cs typeface="Arial" panose="020B0604020202020204" pitchFamily="34" charset="0"/>
              </a:rPr>
              <a:t> Trainers of whom 28 are Master Trainers</a:t>
            </a:r>
          </a:p>
          <a:p>
            <a:pPr>
              <a:spcBef>
                <a:spcPts val="500"/>
              </a:spcBef>
            </a:pPr>
            <a:r>
              <a:rPr lang="en-US" altLang="en-US" dirty="0" smtClean="0">
                <a:latin typeface="Arial" panose="020B0604020202020204" pitchFamily="34" charset="0"/>
                <a:cs typeface="Arial" panose="020B0604020202020204" pitchFamily="34" charset="0"/>
              </a:rPr>
              <a:t>1</a:t>
            </a:r>
            <a:r>
              <a:rPr lang="en-GB" altLang="en-US" dirty="0" smtClean="0">
                <a:latin typeface="Arial" panose="020B0604020202020204" pitchFamily="34" charset="0"/>
                <a:cs typeface="Arial" panose="020B0604020202020204" pitchFamily="34" charset="0"/>
              </a:rPr>
              <a:t>128</a:t>
            </a:r>
            <a:r>
              <a:rPr lang="en-US" altLang="en-US" dirty="0" smtClean="0">
                <a:latin typeface="Arial" panose="020B0604020202020204" pitchFamily="34" charset="0"/>
                <a:cs typeface="Arial" panose="020B0604020202020204" pitchFamily="34" charset="0"/>
              </a:rPr>
              <a:t> Members and Fellows</a:t>
            </a:r>
          </a:p>
          <a:p>
            <a:pPr>
              <a:spcBef>
                <a:spcPts val="500"/>
              </a:spcBef>
            </a:pPr>
            <a:r>
              <a:rPr lang="en-GB" altLang="en-US" dirty="0" smtClean="0">
                <a:latin typeface="Arial" panose="020B0604020202020204" pitchFamily="34" charset="0"/>
                <a:cs typeface="Arial" panose="020B0604020202020204" pitchFamily="34" charset="0"/>
              </a:rPr>
              <a:t>106 </a:t>
            </a:r>
            <a:r>
              <a:rPr lang="en-US" altLang="en-US" dirty="0" smtClean="0">
                <a:latin typeface="Arial" panose="020B0604020202020204" pitchFamily="34" charset="0"/>
                <a:cs typeface="Arial" panose="020B0604020202020204" pitchFamily="34" charset="0"/>
              </a:rPr>
              <a:t>Accredited training hospitals</a:t>
            </a:r>
          </a:p>
          <a:p>
            <a:pPr>
              <a:spcBef>
                <a:spcPts val="500"/>
              </a:spcBef>
            </a:pPr>
            <a:r>
              <a:rPr lang="en-US" altLang="en-US" dirty="0" smtClean="0">
                <a:latin typeface="Arial" panose="020B0604020202020204" pitchFamily="34" charset="0"/>
                <a:cs typeface="Arial" panose="020B0604020202020204" pitchFamily="34" charset="0"/>
              </a:rPr>
              <a:t>Regional suite of short courses</a:t>
            </a:r>
          </a:p>
          <a:p>
            <a:pPr>
              <a:spcBef>
                <a:spcPts val="500"/>
              </a:spcBef>
            </a:pPr>
            <a:r>
              <a:rPr lang="en-US" altLang="en-US" dirty="0" smtClean="0">
                <a:latin typeface="Arial" panose="020B0604020202020204" pitchFamily="34" charset="0"/>
                <a:cs typeface="Arial" panose="020B0604020202020204" pitchFamily="34" charset="0"/>
              </a:rPr>
              <a:t>Comprehensive e-learning platform</a:t>
            </a:r>
          </a:p>
          <a:p>
            <a:pPr>
              <a:spcBef>
                <a:spcPts val="500"/>
              </a:spcBef>
            </a:pPr>
            <a:r>
              <a:rPr lang="en-US" altLang="en-US" dirty="0" smtClean="0">
                <a:latin typeface="Arial" panose="020B0604020202020204" pitchFamily="34" charset="0"/>
                <a:cs typeface="Arial" panose="020B0604020202020204" pitchFamily="34" charset="0"/>
              </a:rPr>
              <a:t>Bespoke surgical electronic logbook</a:t>
            </a:r>
          </a:p>
          <a:p>
            <a:pPr>
              <a:spcBef>
                <a:spcPts val="500"/>
              </a:spcBef>
            </a:pPr>
            <a:r>
              <a:rPr lang="en-US" altLang="en-US" dirty="0" smtClean="0">
                <a:latin typeface="Arial" panose="020B0604020202020204" pitchFamily="34" charset="0"/>
                <a:cs typeface="Arial" panose="020B0604020202020204" pitchFamily="34" charset="0"/>
              </a:rPr>
              <a:t>Advocacy for essential surgery in Africa</a:t>
            </a:r>
          </a:p>
          <a:p>
            <a:pPr>
              <a:spcBef>
                <a:spcPts val="500"/>
              </a:spcBef>
            </a:pPr>
            <a:r>
              <a:rPr lang="en-US" altLang="en-US" dirty="0" smtClean="0">
                <a:latin typeface="Arial" panose="020B0604020202020204" pitchFamily="34" charset="0"/>
                <a:cs typeface="Arial" panose="020B0604020202020204" pitchFamily="34" charset="0"/>
              </a:rPr>
              <a:t>Establishment of Women in Surgery Africa</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41289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mv="urn:schemas-microsoft-com:mac:vml" xmlns:mc="http://schemas.openxmlformats.org/markup-compatibility/2006" id="{1A797717-F639-4670-AAFB-E2BE77833395}"/>
              </a:ext>
            </a:extLst>
          </p:cNvPr>
          <p:cNvSpPr>
            <a:spLocks noGrp="1"/>
          </p:cNvSpPr>
          <p:nvPr>
            <p:ph type="ctrTitle"/>
          </p:nvPr>
        </p:nvSpPr>
        <p:spPr/>
        <p:txBody>
          <a:bodyPr/>
          <a:lstStyle/>
          <a:p>
            <a:r>
              <a:rPr lang="en-GB" dirty="0"/>
              <a:t>Thank you</a:t>
            </a:r>
          </a:p>
        </p:txBody>
      </p:sp>
      <p:sp>
        <p:nvSpPr>
          <p:cNvPr id="3" name="Subtitle 2">
            <a:extLst>
              <a:ext uri="{FF2B5EF4-FFF2-40B4-BE49-F238E27FC236}">
                <a16:creationId xmlns="" xmlns:a16="http://schemas.microsoft.com/office/drawing/2014/main" xmlns:mv="urn:schemas-microsoft-com:mac:vml" xmlns:mc="http://schemas.openxmlformats.org/markup-compatibility/2006" id="{42AE2BA3-8CD6-4155-BA42-E3881B48940D}"/>
              </a:ext>
            </a:extLst>
          </p:cNvPr>
          <p:cNvSpPr>
            <a:spLocks noGrp="1"/>
          </p:cNvSpPr>
          <p:nvPr>
            <p:ph type="subTitle" idx="1"/>
          </p:nvPr>
        </p:nvSpPr>
        <p:spPr/>
        <p:txBody>
          <a:bodyPr>
            <a:normAutofit fontScale="92500" lnSpcReduction="10000"/>
          </a:bodyPr>
          <a:lstStyle/>
          <a:p>
            <a:r>
              <a:rPr lang="en-GB" dirty="0">
                <a:hlinkClick r:id="rId2"/>
              </a:rPr>
              <a:t>president@cosecsa.org</a:t>
            </a:r>
            <a:endParaRPr lang="en-GB" dirty="0"/>
          </a:p>
          <a:p>
            <a:r>
              <a:rPr lang="en-GB" dirty="0"/>
              <a:t>pjani53@gmail.com</a:t>
            </a:r>
          </a:p>
        </p:txBody>
      </p:sp>
    </p:spTree>
    <p:extLst>
      <p:ext uri="{BB962C8B-B14F-4D97-AF65-F5344CB8AC3E}">
        <p14:creationId xmlns:p14="http://schemas.microsoft.com/office/powerpoint/2010/main" val="247530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sp>
        <p:nvSpPr>
          <p:cNvPr id="2" name="Title 1">
            <a:extLst>
              <a:ext uri="{FF2B5EF4-FFF2-40B4-BE49-F238E27FC236}">
                <a16:creationId xmlns:a16="http://schemas.microsoft.com/office/drawing/2014/main" xmlns="" xmlns:mv="urn:schemas-microsoft-com:mac:vml" xmlns:mc="http://schemas.openxmlformats.org/markup-compatibility/2006" id="{03FDC967-6B05-894C-B27C-F1003640DEB1}"/>
              </a:ext>
            </a:extLst>
          </p:cNvPr>
          <p:cNvSpPr>
            <a:spLocks noGrp="1"/>
          </p:cNvSpPr>
          <p:nvPr>
            <p:ph type="ctrTitle"/>
          </p:nvPr>
        </p:nvSpPr>
        <p:spPr>
          <a:xfrm>
            <a:off x="1524000" y="1125411"/>
            <a:ext cx="9440333" cy="2387600"/>
          </a:xfrm>
        </p:spPr>
        <p:txBody>
          <a:bodyPr>
            <a:noAutofit/>
          </a:bodyPr>
          <a:lstStyle/>
          <a:p>
            <a:r>
              <a:rPr lang="en-US" sz="3600" b="1" dirty="0"/>
              <a:t>World Federation of Societies of </a:t>
            </a:r>
            <a:r>
              <a:rPr lang="en-US" sz="3600" b="1" dirty="0" err="1"/>
              <a:t>Anaesthesiologists</a:t>
            </a:r>
            <a:r>
              <a:rPr lang="en-US" sz="3600" b="1" dirty="0"/>
              <a:t> (WFSA)</a:t>
            </a:r>
          </a:p>
        </p:txBody>
      </p:sp>
      <p:sp>
        <p:nvSpPr>
          <p:cNvPr id="6" name="Subtitle 2">
            <a:extLst>
              <a:ext uri="{FF2B5EF4-FFF2-40B4-BE49-F238E27FC236}">
                <a16:creationId xmlns="" xmlns:a16="http://schemas.microsoft.com/office/drawing/2014/main" xmlns:mv="urn:schemas-microsoft-com:mac:vml" xmlns:mc="http://schemas.openxmlformats.org/markup-compatibility/2006" id="{25950100-7933-464E-A639-C6096D92E30A}"/>
              </a:ext>
            </a:extLst>
          </p:cNvPr>
          <p:cNvSpPr>
            <a:spLocks noGrp="1"/>
          </p:cNvSpPr>
          <p:nvPr>
            <p:ph type="subTitle" idx="1"/>
          </p:nvPr>
        </p:nvSpPr>
        <p:spPr>
          <a:xfrm>
            <a:off x="1524000" y="4357511"/>
            <a:ext cx="9144000" cy="1653822"/>
          </a:xfrm>
        </p:spPr>
        <p:txBody>
          <a:bodyPr>
            <a:normAutofit/>
          </a:bodyPr>
          <a:lstStyle/>
          <a:p>
            <a:r>
              <a:rPr lang="en-US" sz="2600" dirty="0" err="1" smtClean="0"/>
              <a:t>Aaliya</a:t>
            </a:r>
            <a:r>
              <a:rPr lang="en-US" sz="2600" dirty="0" smtClean="0"/>
              <a:t> Ahmed</a:t>
            </a:r>
          </a:p>
          <a:p>
            <a:pPr>
              <a:spcBef>
                <a:spcPts val="0"/>
              </a:spcBef>
            </a:pPr>
            <a:r>
              <a:rPr lang="en-US" sz="2000" dirty="0" err="1" smtClean="0"/>
              <a:t>Programme</a:t>
            </a:r>
            <a:r>
              <a:rPr lang="en-US" sz="2000" dirty="0" smtClean="0"/>
              <a:t> Manager, WFSA</a:t>
            </a:r>
          </a:p>
          <a:p>
            <a:pPr>
              <a:spcBef>
                <a:spcPts val="0"/>
              </a:spcBef>
            </a:pPr>
            <a:endParaRPr lang="en-US" sz="2000" dirty="0" smtClean="0"/>
          </a:p>
          <a:p>
            <a:pPr>
              <a:spcBef>
                <a:spcPts val="0"/>
              </a:spcBef>
            </a:pPr>
            <a:r>
              <a:rPr lang="en-US" sz="2000" dirty="0">
                <a:hlinkClick r:id="rId3"/>
              </a:rPr>
              <a:t>https://www.wfsahq.org</a:t>
            </a:r>
            <a:r>
              <a:rPr lang="en-US" sz="2000" dirty="0" smtClean="0">
                <a:hlinkClick r:id="rId3"/>
              </a:rPr>
              <a:t>/</a:t>
            </a:r>
            <a:endParaRPr lang="en-US" sz="2000" dirty="0" smtClean="0"/>
          </a:p>
          <a:p>
            <a:pPr>
              <a:spcBef>
                <a:spcPts val="0"/>
              </a:spcBef>
            </a:pPr>
            <a:r>
              <a:rPr lang="en-US" sz="2000" dirty="0" err="1" smtClean="0"/>
              <a:t>programmes@wfsa.org</a:t>
            </a:r>
            <a:endParaRPr lang="en-US" sz="2000" strike="sngStrike" dirty="0"/>
          </a:p>
        </p:txBody>
      </p:sp>
      <p:pic>
        <p:nvPicPr>
          <p:cNvPr id="4" name="Picture 3" descr="wfsa.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7866" y="192733"/>
            <a:ext cx="1418167" cy="1241644"/>
          </a:xfrm>
          <a:prstGeom prst="rect">
            <a:avLst/>
          </a:prstGeom>
        </p:spPr>
      </p:pic>
    </p:spTree>
    <p:extLst>
      <p:ext uri="{BB962C8B-B14F-4D97-AF65-F5344CB8AC3E}">
        <p14:creationId xmlns:p14="http://schemas.microsoft.com/office/powerpoint/2010/main" val="40039483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8195"/>
            <a:ext cx="10515600" cy="1325563"/>
          </a:xfrm>
        </p:spPr>
        <p:txBody>
          <a:bodyPr>
            <a:normAutofit/>
          </a:bodyPr>
          <a:lstStyle/>
          <a:p>
            <a:r>
              <a:rPr lang="en-GB" sz="3600" b="1" dirty="0" smtClean="0"/>
              <a:t>WFSA Vision &amp; Mission </a:t>
            </a:r>
            <a:endParaRPr lang="en-GB" sz="3600" b="1" dirty="0"/>
          </a:p>
        </p:txBody>
      </p:sp>
      <p:pic>
        <p:nvPicPr>
          <p:cNvPr id="563" name="Picture 562" descr="NEW_G4_LOGO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5589" y="1461274"/>
            <a:ext cx="1474561" cy="728707"/>
          </a:xfrm>
          <a:prstGeom prst="rect">
            <a:avLst/>
          </a:prstGeom>
        </p:spPr>
      </p:pic>
      <p:pic>
        <p:nvPicPr>
          <p:cNvPr id="564" name="Picture 56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395" y="6005384"/>
            <a:ext cx="2662607" cy="852616"/>
          </a:xfrm>
          <a:prstGeom prst="rect">
            <a:avLst/>
          </a:prstGeom>
        </p:spPr>
      </p:pic>
      <p:sp>
        <p:nvSpPr>
          <p:cNvPr id="3" name="TextBox 2"/>
          <p:cNvSpPr txBox="1"/>
          <p:nvPr/>
        </p:nvSpPr>
        <p:spPr>
          <a:xfrm>
            <a:off x="838200" y="1876747"/>
            <a:ext cx="10298987" cy="4216535"/>
          </a:xfrm>
          <a:prstGeom prst="rect">
            <a:avLst/>
          </a:prstGeom>
          <a:noFill/>
        </p:spPr>
        <p:txBody>
          <a:bodyPr wrap="square" lIns="121917" tIns="60958" rIns="121917" bIns="60958" rtlCol="0">
            <a:spAutoFit/>
          </a:bodyPr>
          <a:lstStyle/>
          <a:p>
            <a:r>
              <a:rPr lang="en-GB" b="1" dirty="0"/>
              <a:t>Our Vision - </a:t>
            </a:r>
            <a:r>
              <a:rPr lang="en-GB" dirty="0"/>
              <a:t>Universal access to safe anaesthesia.</a:t>
            </a:r>
          </a:p>
          <a:p>
            <a:endParaRPr lang="en-GB" b="1" dirty="0"/>
          </a:p>
          <a:p>
            <a:r>
              <a:rPr lang="en-GB" b="1" dirty="0"/>
              <a:t>Our Mission - </a:t>
            </a:r>
            <a:r>
              <a:rPr lang="en-GB" dirty="0"/>
              <a:t>To unite anaesthesiologists around the world to improve patient care and access to safe anaesthesia and perioperative medicine.</a:t>
            </a:r>
          </a:p>
          <a:p>
            <a:endParaRPr lang="en-GB" dirty="0"/>
          </a:p>
          <a:p>
            <a:r>
              <a:rPr lang="en-GB" b="1" dirty="0"/>
              <a:t>How we do that </a:t>
            </a:r>
            <a:r>
              <a:rPr lang="en-GB" dirty="0"/>
              <a:t>- The WFSA is the foremost global alliance of anaesthesiologists, specialist physicians dedicated to the total care of the patient before, during and after surgery. We deliver our mission through programmes that are implemented together with national, regional and specialty anaesthesiology societies. We also work with other organisations that share our objectives, including, but not limited to, the World Health Organisation, governments, non-governmental organisations, specialist medical organisations, academic institutions, patient groups, hospitals, and industry. </a:t>
            </a:r>
          </a:p>
          <a:p>
            <a:endParaRPr lang="en-GB" dirty="0"/>
          </a:p>
          <a:p>
            <a:r>
              <a:rPr lang="en-GB" dirty="0"/>
              <a:t>Safe anaesthesia and perioperative care are essential for safe surgery, and we welcome partnerships aimed at strengthening health systems and achieving universal health coverage.</a:t>
            </a:r>
          </a:p>
        </p:txBody>
      </p:sp>
    </p:spTree>
    <p:extLst>
      <p:ext uri="{BB962C8B-B14F-4D97-AF65-F5344CB8AC3E}">
        <p14:creationId xmlns:p14="http://schemas.microsoft.com/office/powerpoint/2010/main" val="3361595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80460"/>
            <a:ext cx="10515600" cy="1325563"/>
          </a:xfrm>
        </p:spPr>
        <p:txBody>
          <a:bodyPr>
            <a:normAutofit/>
          </a:bodyPr>
          <a:lstStyle/>
          <a:p>
            <a:r>
              <a:rPr lang="en-GB" sz="3600" b="1" dirty="0">
                <a:solidFill>
                  <a:schemeClr val="bg1"/>
                </a:solidFill>
              </a:rPr>
              <a:t>The WFSA Today</a:t>
            </a:r>
            <a:endParaRPr lang="en-GB" sz="3600" b="1" dirty="0">
              <a:solidFill>
                <a:schemeClr val="bg1"/>
              </a:solidFill>
              <a:cs typeface="Times New Roman" panose="02020603050405020304" pitchFamily="18" charset="0"/>
            </a:endParaRPr>
          </a:p>
        </p:txBody>
      </p:sp>
      <p:pic>
        <p:nvPicPr>
          <p:cNvPr id="4" name="Picture 3" descr="NEW_G4_LOGO (1).png"/>
          <p:cNvPicPr>
            <a:picLocks noChangeAspect="1"/>
          </p:cNvPicPr>
          <p:nvPr/>
        </p:nvPicPr>
        <p:blipFill>
          <a:blip r:embed="rId381" cstate="screen">
            <a:extLst>
              <a:ext uri="{28A0092B-C50C-407E-A947-70E740481C1C}">
                <a14:useLocalDpi xmlns:a14="http://schemas.microsoft.com/office/drawing/2010/main"/>
              </a:ext>
            </a:extLst>
          </a:blip>
          <a:stretch>
            <a:fillRect/>
          </a:stretch>
        </p:blipFill>
        <p:spPr>
          <a:xfrm>
            <a:off x="10345589" y="1461274"/>
            <a:ext cx="1474561" cy="728707"/>
          </a:xfrm>
          <a:prstGeom prst="rect">
            <a:avLst/>
          </a:prstGeom>
        </p:spPr>
      </p:pic>
      <p:sp>
        <p:nvSpPr>
          <p:cNvPr id="6" name="Freeform 4"/>
          <p:cNvSpPr>
            <a:spLocks/>
          </p:cNvSpPr>
          <p:nvPr>
            <p:custDataLst>
              <p:tags r:id="rId1"/>
            </p:custDataLst>
          </p:nvPr>
        </p:nvSpPr>
        <p:spPr bwMode="auto">
          <a:xfrm>
            <a:off x="3359153" y="5687614"/>
            <a:ext cx="44449" cy="57151"/>
          </a:xfrm>
          <a:custGeom>
            <a:avLst/>
            <a:gdLst>
              <a:gd name="T0" fmla="*/ 0 w 73"/>
              <a:gd name="T1" fmla="*/ 0 h 20"/>
              <a:gd name="T2" fmla="*/ 2147483647 w 73"/>
              <a:gd name="T3" fmla="*/ 2147483647 h 20"/>
              <a:gd name="T4" fmla="*/ 2147483647 w 73"/>
              <a:gd name="T5" fmla="*/ 2147483647 h 20"/>
              <a:gd name="T6" fmla="*/ 2147483647 w 73"/>
              <a:gd name="T7" fmla="*/ 2147483647 h 20"/>
              <a:gd name="T8" fmla="*/ 2147483647 w 73"/>
              <a:gd name="T9" fmla="*/ 2147483647 h 20"/>
              <a:gd name="T10" fmla="*/ 2147483647 w 73"/>
              <a:gd name="T11" fmla="*/ 2147483647 h 20"/>
              <a:gd name="T12" fmla="*/ 2147483647 w 73"/>
              <a:gd name="T13" fmla="*/ 2147483647 h 20"/>
              <a:gd name="T14" fmla="*/ 2147483647 w 73"/>
              <a:gd name="T15" fmla="*/ 2147483647 h 20"/>
              <a:gd name="T16" fmla="*/ 2147483647 w 73"/>
              <a:gd name="T17" fmla="*/ 2147483647 h 20"/>
              <a:gd name="T18" fmla="*/ 2147483647 w 73"/>
              <a:gd name="T19" fmla="*/ 2147483647 h 20"/>
              <a:gd name="T20" fmla="*/ 2147483647 w 73"/>
              <a:gd name="T21" fmla="*/ 2147483647 h 20"/>
              <a:gd name="T22" fmla="*/ 2147483647 w 73"/>
              <a:gd name="T23" fmla="*/ 2147483647 h 20"/>
              <a:gd name="T24" fmla="*/ 2147483647 w 73"/>
              <a:gd name="T25" fmla="*/ 2147483647 h 20"/>
              <a:gd name="T26" fmla="*/ 2147483647 w 73"/>
              <a:gd name="T27" fmla="*/ 2147483647 h 20"/>
              <a:gd name="T28" fmla="*/ 2147483647 w 73"/>
              <a:gd name="T29" fmla="*/ 2147483647 h 20"/>
              <a:gd name="T30" fmla="*/ 2147483647 w 73"/>
              <a:gd name="T31" fmla="*/ 2147483647 h 20"/>
              <a:gd name="T32" fmla="*/ 214748364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0"/>
              <a:gd name="T56" fmla="*/ 73 w 7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7" name="Freeform 5"/>
          <p:cNvSpPr>
            <a:spLocks/>
          </p:cNvSpPr>
          <p:nvPr>
            <p:custDataLst>
              <p:tags r:id="rId2"/>
            </p:custDataLst>
          </p:nvPr>
        </p:nvSpPr>
        <p:spPr bwMode="auto">
          <a:xfrm>
            <a:off x="903820" y="1788713"/>
            <a:ext cx="1045633" cy="446088"/>
          </a:xfrm>
          <a:custGeom>
            <a:avLst/>
            <a:gdLst>
              <a:gd name="T0" fmla="*/ 2147483647 w 1808"/>
              <a:gd name="T1" fmla="*/ 2147483647 h 850"/>
              <a:gd name="T2" fmla="*/ 2147483647 w 1808"/>
              <a:gd name="T3" fmla="*/ 2147483647 h 850"/>
              <a:gd name="T4" fmla="*/ 2147483647 w 1808"/>
              <a:gd name="T5" fmla="*/ 2147483647 h 850"/>
              <a:gd name="T6" fmla="*/ 2147483647 w 1808"/>
              <a:gd name="T7" fmla="*/ 2147483647 h 850"/>
              <a:gd name="T8" fmla="*/ 2147483647 w 1808"/>
              <a:gd name="T9" fmla="*/ 2147483647 h 850"/>
              <a:gd name="T10" fmla="*/ 2147483647 w 1808"/>
              <a:gd name="T11" fmla="*/ 2147483647 h 850"/>
              <a:gd name="T12" fmla="*/ 2147483647 w 1808"/>
              <a:gd name="T13" fmla="*/ 2147483647 h 850"/>
              <a:gd name="T14" fmla="*/ 2147483647 w 1808"/>
              <a:gd name="T15" fmla="*/ 2147483647 h 850"/>
              <a:gd name="T16" fmla="*/ 2147483647 w 1808"/>
              <a:gd name="T17" fmla="*/ 2147483647 h 850"/>
              <a:gd name="T18" fmla="*/ 2147483647 w 1808"/>
              <a:gd name="T19" fmla="*/ 2147483647 h 850"/>
              <a:gd name="T20" fmla="*/ 2147483647 w 1808"/>
              <a:gd name="T21" fmla="*/ 2147483647 h 850"/>
              <a:gd name="T22" fmla="*/ 2147483647 w 1808"/>
              <a:gd name="T23" fmla="*/ 2147483647 h 850"/>
              <a:gd name="T24" fmla="*/ 2147483647 w 1808"/>
              <a:gd name="T25" fmla="*/ 2147483647 h 850"/>
              <a:gd name="T26" fmla="*/ 2147483647 w 1808"/>
              <a:gd name="T27" fmla="*/ 2147483647 h 850"/>
              <a:gd name="T28" fmla="*/ 2147483647 w 1808"/>
              <a:gd name="T29" fmla="*/ 2147483647 h 850"/>
              <a:gd name="T30" fmla="*/ 2147483647 w 1808"/>
              <a:gd name="T31" fmla="*/ 2147483647 h 850"/>
              <a:gd name="T32" fmla="*/ 2147483647 w 1808"/>
              <a:gd name="T33" fmla="*/ 2147483647 h 850"/>
              <a:gd name="T34" fmla="*/ 2147483647 w 1808"/>
              <a:gd name="T35" fmla="*/ 2147483647 h 850"/>
              <a:gd name="T36" fmla="*/ 2147483647 w 1808"/>
              <a:gd name="T37" fmla="*/ 2147483647 h 850"/>
              <a:gd name="T38" fmla="*/ 2147483647 w 1808"/>
              <a:gd name="T39" fmla="*/ 2147483647 h 850"/>
              <a:gd name="T40" fmla="*/ 2147483647 w 1808"/>
              <a:gd name="T41" fmla="*/ 2147483647 h 850"/>
              <a:gd name="T42" fmla="*/ 2147483647 w 1808"/>
              <a:gd name="T43" fmla="*/ 2147483647 h 850"/>
              <a:gd name="T44" fmla="*/ 2147483647 w 1808"/>
              <a:gd name="T45" fmla="*/ 2147483647 h 850"/>
              <a:gd name="T46" fmla="*/ 2147483647 w 1808"/>
              <a:gd name="T47" fmla="*/ 2147483647 h 850"/>
              <a:gd name="T48" fmla="*/ 2147483647 w 1808"/>
              <a:gd name="T49" fmla="*/ 2147483647 h 850"/>
              <a:gd name="T50" fmla="*/ 2147483647 w 1808"/>
              <a:gd name="T51" fmla="*/ 2147483647 h 850"/>
              <a:gd name="T52" fmla="*/ 2147483647 w 1808"/>
              <a:gd name="T53" fmla="*/ 2147483647 h 850"/>
              <a:gd name="T54" fmla="*/ 2147483647 w 1808"/>
              <a:gd name="T55" fmla="*/ 2147483647 h 850"/>
              <a:gd name="T56" fmla="*/ 2147483647 w 1808"/>
              <a:gd name="T57" fmla="*/ 2147483647 h 850"/>
              <a:gd name="T58" fmla="*/ 2147483647 w 1808"/>
              <a:gd name="T59" fmla="*/ 2147483647 h 850"/>
              <a:gd name="T60" fmla="*/ 2147483647 w 1808"/>
              <a:gd name="T61" fmla="*/ 2147483647 h 850"/>
              <a:gd name="T62" fmla="*/ 2147483647 w 1808"/>
              <a:gd name="T63" fmla="*/ 2147483647 h 850"/>
              <a:gd name="T64" fmla="*/ 2147483647 w 1808"/>
              <a:gd name="T65" fmla="*/ 2147483647 h 850"/>
              <a:gd name="T66" fmla="*/ 2147483647 w 1808"/>
              <a:gd name="T67" fmla="*/ 2147483647 h 850"/>
              <a:gd name="T68" fmla="*/ 2147483647 w 1808"/>
              <a:gd name="T69" fmla="*/ 2147483647 h 850"/>
              <a:gd name="T70" fmla="*/ 2147483647 w 1808"/>
              <a:gd name="T71" fmla="*/ 2147483647 h 850"/>
              <a:gd name="T72" fmla="*/ 2147483647 w 1808"/>
              <a:gd name="T73" fmla="*/ 2147483647 h 850"/>
              <a:gd name="T74" fmla="*/ 2147483647 w 1808"/>
              <a:gd name="T75" fmla="*/ 2147483647 h 850"/>
              <a:gd name="T76" fmla="*/ 2147483647 w 1808"/>
              <a:gd name="T77" fmla="*/ 2147483647 h 850"/>
              <a:gd name="T78" fmla="*/ 2147483647 w 1808"/>
              <a:gd name="T79" fmla="*/ 2147483647 h 850"/>
              <a:gd name="T80" fmla="*/ 2147483647 w 1808"/>
              <a:gd name="T81" fmla="*/ 2147483647 h 850"/>
              <a:gd name="T82" fmla="*/ 2147483647 w 1808"/>
              <a:gd name="T83" fmla="*/ 2147483647 h 850"/>
              <a:gd name="T84" fmla="*/ 2147483647 w 1808"/>
              <a:gd name="T85" fmla="*/ 2147483647 h 850"/>
              <a:gd name="T86" fmla="*/ 2147483647 w 1808"/>
              <a:gd name="T87" fmla="*/ 2147483647 h 850"/>
              <a:gd name="T88" fmla="*/ 2147483647 w 1808"/>
              <a:gd name="T89" fmla="*/ 2147483647 h 850"/>
              <a:gd name="T90" fmla="*/ 2147483647 w 1808"/>
              <a:gd name="T91" fmla="*/ 2147483647 h 850"/>
              <a:gd name="T92" fmla="*/ 2147483647 w 1808"/>
              <a:gd name="T93" fmla="*/ 2147483647 h 850"/>
              <a:gd name="T94" fmla="*/ 2147483647 w 1808"/>
              <a:gd name="T95" fmla="*/ 2147483647 h 850"/>
              <a:gd name="T96" fmla="*/ 2147483647 w 1808"/>
              <a:gd name="T97" fmla="*/ 2147483647 h 850"/>
              <a:gd name="T98" fmla="*/ 2147483647 w 1808"/>
              <a:gd name="T99" fmla="*/ 2147483647 h 850"/>
              <a:gd name="T100" fmla="*/ 2147483647 w 1808"/>
              <a:gd name="T101" fmla="*/ 2147483647 h 850"/>
              <a:gd name="T102" fmla="*/ 2147483647 w 1808"/>
              <a:gd name="T103" fmla="*/ 2147483647 h 850"/>
              <a:gd name="T104" fmla="*/ 2147483647 w 1808"/>
              <a:gd name="T105" fmla="*/ 2147483647 h 850"/>
              <a:gd name="T106" fmla="*/ 2147483647 w 1808"/>
              <a:gd name="T107" fmla="*/ 2147483647 h 850"/>
              <a:gd name="T108" fmla="*/ 2147483647 w 1808"/>
              <a:gd name="T109" fmla="*/ 2147483647 h 850"/>
              <a:gd name="T110" fmla="*/ 2147483647 w 1808"/>
              <a:gd name="T111" fmla="*/ 2147483647 h 850"/>
              <a:gd name="T112" fmla="*/ 2147483647 w 1808"/>
              <a:gd name="T113" fmla="*/ 2147483647 h 850"/>
              <a:gd name="T114" fmla="*/ 2147483647 w 1808"/>
              <a:gd name="T115" fmla="*/ 2147483647 h 850"/>
              <a:gd name="T116" fmla="*/ 2147483647 w 1808"/>
              <a:gd name="T117" fmla="*/ 2147483647 h 850"/>
              <a:gd name="T118" fmla="*/ 2147483647 w 1808"/>
              <a:gd name="T119" fmla="*/ 2147483647 h 850"/>
              <a:gd name="T120" fmla="*/ 2147483647 w 1808"/>
              <a:gd name="T121" fmla="*/ 2147483647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8"/>
              <a:gd name="T184" fmla="*/ 0 h 850"/>
              <a:gd name="T185" fmla="*/ 1808 w 1808"/>
              <a:gd name="T186" fmla="*/ 850 h 8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8" name="Freeform 6"/>
          <p:cNvSpPr>
            <a:spLocks/>
          </p:cNvSpPr>
          <p:nvPr>
            <p:custDataLst>
              <p:tags r:id="rId3"/>
            </p:custDataLst>
          </p:nvPr>
        </p:nvSpPr>
        <p:spPr bwMode="auto">
          <a:xfrm>
            <a:off x="1517651" y="2404663"/>
            <a:ext cx="1841500" cy="769939"/>
          </a:xfrm>
          <a:custGeom>
            <a:avLst/>
            <a:gdLst>
              <a:gd name="T0" fmla="*/ 2147483647 w 3175"/>
              <a:gd name="T1" fmla="*/ 2147483647 h 1472"/>
              <a:gd name="T2" fmla="*/ 2147483647 w 3175"/>
              <a:gd name="T3" fmla="*/ 2147483647 h 1472"/>
              <a:gd name="T4" fmla="*/ 2147483647 w 3175"/>
              <a:gd name="T5" fmla="*/ 2147483647 h 1472"/>
              <a:gd name="T6" fmla="*/ 2147483647 w 3175"/>
              <a:gd name="T7" fmla="*/ 2147483647 h 1472"/>
              <a:gd name="T8" fmla="*/ 2147483647 w 3175"/>
              <a:gd name="T9" fmla="*/ 2147483647 h 1472"/>
              <a:gd name="T10" fmla="*/ 2147483647 w 3175"/>
              <a:gd name="T11" fmla="*/ 2147483647 h 1472"/>
              <a:gd name="T12" fmla="*/ 2147483647 w 3175"/>
              <a:gd name="T13" fmla="*/ 2147483647 h 1472"/>
              <a:gd name="T14" fmla="*/ 2147483647 w 3175"/>
              <a:gd name="T15" fmla="*/ 2147483647 h 1472"/>
              <a:gd name="T16" fmla="*/ 2147483647 w 3175"/>
              <a:gd name="T17" fmla="*/ 2147483647 h 1472"/>
              <a:gd name="T18" fmla="*/ 2147483647 w 3175"/>
              <a:gd name="T19" fmla="*/ 2147483647 h 1472"/>
              <a:gd name="T20" fmla="*/ 2147483647 w 3175"/>
              <a:gd name="T21" fmla="*/ 2147483647 h 1472"/>
              <a:gd name="T22" fmla="*/ 2147483647 w 3175"/>
              <a:gd name="T23" fmla="*/ 2147483647 h 1472"/>
              <a:gd name="T24" fmla="*/ 2147483647 w 3175"/>
              <a:gd name="T25" fmla="*/ 2147483647 h 1472"/>
              <a:gd name="T26" fmla="*/ 2147483647 w 3175"/>
              <a:gd name="T27" fmla="*/ 2147483647 h 1472"/>
              <a:gd name="T28" fmla="*/ 2147483647 w 3175"/>
              <a:gd name="T29" fmla="*/ 2147483647 h 1472"/>
              <a:gd name="T30" fmla="*/ 2147483647 w 3175"/>
              <a:gd name="T31" fmla="*/ 2147483647 h 1472"/>
              <a:gd name="T32" fmla="*/ 2147483647 w 3175"/>
              <a:gd name="T33" fmla="*/ 2147483647 h 1472"/>
              <a:gd name="T34" fmla="*/ 2147483647 w 3175"/>
              <a:gd name="T35" fmla="*/ 2147483647 h 1472"/>
              <a:gd name="T36" fmla="*/ 2147483647 w 3175"/>
              <a:gd name="T37" fmla="*/ 2147483647 h 1472"/>
              <a:gd name="T38" fmla="*/ 2147483647 w 3175"/>
              <a:gd name="T39" fmla="*/ 2147483647 h 1472"/>
              <a:gd name="T40" fmla="*/ 2147483647 w 3175"/>
              <a:gd name="T41" fmla="*/ 2147483647 h 1472"/>
              <a:gd name="T42" fmla="*/ 2147483647 w 3175"/>
              <a:gd name="T43" fmla="*/ 2147483647 h 1472"/>
              <a:gd name="T44" fmla="*/ 2147483647 w 3175"/>
              <a:gd name="T45" fmla="*/ 2147483647 h 1472"/>
              <a:gd name="T46" fmla="*/ 2147483647 w 3175"/>
              <a:gd name="T47" fmla="*/ 2147483647 h 1472"/>
              <a:gd name="T48" fmla="*/ 2147483647 w 3175"/>
              <a:gd name="T49" fmla="*/ 2147483647 h 1472"/>
              <a:gd name="T50" fmla="*/ 2147483647 w 3175"/>
              <a:gd name="T51" fmla="*/ 2147483647 h 1472"/>
              <a:gd name="T52" fmla="*/ 2147483647 w 3175"/>
              <a:gd name="T53" fmla="*/ 2147483647 h 1472"/>
              <a:gd name="T54" fmla="*/ 2147483647 w 3175"/>
              <a:gd name="T55" fmla="*/ 2147483647 h 1472"/>
              <a:gd name="T56" fmla="*/ 2147483647 w 3175"/>
              <a:gd name="T57" fmla="*/ 2147483647 h 1472"/>
              <a:gd name="T58" fmla="*/ 2147483647 w 3175"/>
              <a:gd name="T59" fmla="*/ 2147483647 h 1472"/>
              <a:gd name="T60" fmla="*/ 2147483647 w 3175"/>
              <a:gd name="T61" fmla="*/ 2147483647 h 1472"/>
              <a:gd name="T62" fmla="*/ 2147483647 w 3175"/>
              <a:gd name="T63" fmla="*/ 2147483647 h 1472"/>
              <a:gd name="T64" fmla="*/ 2147483647 w 3175"/>
              <a:gd name="T65" fmla="*/ 2147483647 h 1472"/>
              <a:gd name="T66" fmla="*/ 2147483647 w 3175"/>
              <a:gd name="T67" fmla="*/ 2147483647 h 1472"/>
              <a:gd name="T68" fmla="*/ 2147483647 w 3175"/>
              <a:gd name="T69" fmla="*/ 2147483647 h 1472"/>
              <a:gd name="T70" fmla="*/ 0 w 3175"/>
              <a:gd name="T71" fmla="*/ 2147483647 h 1472"/>
              <a:gd name="T72" fmla="*/ 2147483647 w 3175"/>
              <a:gd name="T73" fmla="*/ 2147483647 h 1472"/>
              <a:gd name="T74" fmla="*/ 2147483647 w 3175"/>
              <a:gd name="T75" fmla="*/ 2147483647 h 1472"/>
              <a:gd name="T76" fmla="*/ 2147483647 w 3175"/>
              <a:gd name="T77" fmla="*/ 2147483647 h 1472"/>
              <a:gd name="T78" fmla="*/ 2147483647 w 3175"/>
              <a:gd name="T79" fmla="*/ 2147483647 h 1472"/>
              <a:gd name="T80" fmla="*/ 2147483647 w 3175"/>
              <a:gd name="T81" fmla="*/ 0 h 1472"/>
              <a:gd name="T82" fmla="*/ 2147483647 w 3175"/>
              <a:gd name="T83" fmla="*/ 2147483647 h 1472"/>
              <a:gd name="T84" fmla="*/ 2147483647 w 3175"/>
              <a:gd name="T85" fmla="*/ 2147483647 h 1472"/>
              <a:gd name="T86" fmla="*/ 2147483647 w 3175"/>
              <a:gd name="T87" fmla="*/ 2147483647 h 1472"/>
              <a:gd name="T88" fmla="*/ 2147483647 w 3175"/>
              <a:gd name="T89" fmla="*/ 2147483647 h 1472"/>
              <a:gd name="T90" fmla="*/ 2147483647 w 3175"/>
              <a:gd name="T91" fmla="*/ 2147483647 h 1472"/>
              <a:gd name="T92" fmla="*/ 2147483647 w 3175"/>
              <a:gd name="T93" fmla="*/ 2147483647 h 1472"/>
              <a:gd name="T94" fmla="*/ 2147483647 w 3175"/>
              <a:gd name="T95" fmla="*/ 2147483647 h 1472"/>
              <a:gd name="T96" fmla="*/ 2147483647 w 3175"/>
              <a:gd name="T97" fmla="*/ 2147483647 h 1472"/>
              <a:gd name="T98" fmla="*/ 2147483647 w 3175"/>
              <a:gd name="T99" fmla="*/ 2147483647 h 1472"/>
              <a:gd name="T100" fmla="*/ 2147483647 w 3175"/>
              <a:gd name="T101" fmla="*/ 2147483647 h 1472"/>
              <a:gd name="T102" fmla="*/ 2147483647 w 3175"/>
              <a:gd name="T103" fmla="*/ 2147483647 h 1472"/>
              <a:gd name="T104" fmla="*/ 2147483647 w 3175"/>
              <a:gd name="T105" fmla="*/ 2147483647 h 1472"/>
              <a:gd name="T106" fmla="*/ 2147483647 w 3175"/>
              <a:gd name="T107" fmla="*/ 2147483647 h 1472"/>
              <a:gd name="T108" fmla="*/ 2147483647 w 3175"/>
              <a:gd name="T109" fmla="*/ 2147483647 h 1472"/>
              <a:gd name="T110" fmla="*/ 2147483647 w 3175"/>
              <a:gd name="T111" fmla="*/ 2147483647 h 1472"/>
              <a:gd name="T112" fmla="*/ 2147483647 w 3175"/>
              <a:gd name="T113" fmla="*/ 2147483647 h 1472"/>
              <a:gd name="T114" fmla="*/ 2147483647 w 3175"/>
              <a:gd name="T115" fmla="*/ 2147483647 h 1472"/>
              <a:gd name="T116" fmla="*/ 2147483647 w 3175"/>
              <a:gd name="T117" fmla="*/ 2147483647 h 1472"/>
              <a:gd name="T118" fmla="*/ 2147483647 w 3175"/>
              <a:gd name="T119" fmla="*/ 2147483647 h 1472"/>
              <a:gd name="T120" fmla="*/ 2147483647 w 3175"/>
              <a:gd name="T121" fmla="*/ 2147483647 h 1472"/>
              <a:gd name="T122" fmla="*/ 2147483647 w 3175"/>
              <a:gd name="T123" fmla="*/ 2147483647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75"/>
              <a:gd name="T187" fmla="*/ 0 h 1472"/>
              <a:gd name="T188" fmla="*/ 3175 w 3175"/>
              <a:gd name="T189" fmla="*/ 1472 h 14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9" name="Freeform 7"/>
          <p:cNvSpPr>
            <a:spLocks/>
          </p:cNvSpPr>
          <p:nvPr>
            <p:custDataLst>
              <p:tags r:id="rId4"/>
            </p:custDataLst>
          </p:nvPr>
        </p:nvSpPr>
        <p:spPr bwMode="auto">
          <a:xfrm>
            <a:off x="2628902" y="3955651"/>
            <a:ext cx="452967" cy="590551"/>
          </a:xfrm>
          <a:custGeom>
            <a:avLst/>
            <a:gdLst>
              <a:gd name="T0" fmla="*/ 2147483647 w 784"/>
              <a:gd name="T1" fmla="*/ 2147483647 h 1128"/>
              <a:gd name="T2" fmla="*/ 2147483647 w 784"/>
              <a:gd name="T3" fmla="*/ 2147483647 h 1128"/>
              <a:gd name="T4" fmla="*/ 2147483647 w 784"/>
              <a:gd name="T5" fmla="*/ 2147483647 h 1128"/>
              <a:gd name="T6" fmla="*/ 2147483647 w 784"/>
              <a:gd name="T7" fmla="*/ 2147483647 h 1128"/>
              <a:gd name="T8" fmla="*/ 2147483647 w 784"/>
              <a:gd name="T9" fmla="*/ 2147483647 h 1128"/>
              <a:gd name="T10" fmla="*/ 2147483647 w 784"/>
              <a:gd name="T11" fmla="*/ 2147483647 h 1128"/>
              <a:gd name="T12" fmla="*/ 2147483647 w 784"/>
              <a:gd name="T13" fmla="*/ 2147483647 h 1128"/>
              <a:gd name="T14" fmla="*/ 2147483647 w 784"/>
              <a:gd name="T15" fmla="*/ 2147483647 h 1128"/>
              <a:gd name="T16" fmla="*/ 2147483647 w 784"/>
              <a:gd name="T17" fmla="*/ 2147483647 h 1128"/>
              <a:gd name="T18" fmla="*/ 2147483647 w 784"/>
              <a:gd name="T19" fmla="*/ 2147483647 h 1128"/>
              <a:gd name="T20" fmla="*/ 2147483647 w 784"/>
              <a:gd name="T21" fmla="*/ 2147483647 h 1128"/>
              <a:gd name="T22" fmla="*/ 2147483647 w 784"/>
              <a:gd name="T23" fmla="*/ 2147483647 h 1128"/>
              <a:gd name="T24" fmla="*/ 2147483647 w 784"/>
              <a:gd name="T25" fmla="*/ 2147483647 h 1128"/>
              <a:gd name="T26" fmla="*/ 2147483647 w 784"/>
              <a:gd name="T27" fmla="*/ 2147483647 h 1128"/>
              <a:gd name="T28" fmla="*/ 2147483647 w 784"/>
              <a:gd name="T29" fmla="*/ 2147483647 h 1128"/>
              <a:gd name="T30" fmla="*/ 2147483647 w 784"/>
              <a:gd name="T31" fmla="*/ 2147483647 h 1128"/>
              <a:gd name="T32" fmla="*/ 2147483647 w 784"/>
              <a:gd name="T33" fmla="*/ 2147483647 h 1128"/>
              <a:gd name="T34" fmla="*/ 2147483647 w 784"/>
              <a:gd name="T35" fmla="*/ 2147483647 h 1128"/>
              <a:gd name="T36" fmla="*/ 2147483647 w 784"/>
              <a:gd name="T37" fmla="*/ 2147483647 h 1128"/>
              <a:gd name="T38" fmla="*/ 2147483647 w 784"/>
              <a:gd name="T39" fmla="*/ 2147483647 h 1128"/>
              <a:gd name="T40" fmla="*/ 2147483647 w 784"/>
              <a:gd name="T41" fmla="*/ 2147483647 h 1128"/>
              <a:gd name="T42" fmla="*/ 2147483647 w 784"/>
              <a:gd name="T43" fmla="*/ 2147483647 h 1128"/>
              <a:gd name="T44" fmla="*/ 2147483647 w 784"/>
              <a:gd name="T45" fmla="*/ 2147483647 h 1128"/>
              <a:gd name="T46" fmla="*/ 2147483647 w 784"/>
              <a:gd name="T47" fmla="*/ 2147483647 h 1128"/>
              <a:gd name="T48" fmla="*/ 2147483647 w 784"/>
              <a:gd name="T49" fmla="*/ 2147483647 h 1128"/>
              <a:gd name="T50" fmla="*/ 2147483647 w 784"/>
              <a:gd name="T51" fmla="*/ 2147483647 h 1128"/>
              <a:gd name="T52" fmla="*/ 2147483647 w 784"/>
              <a:gd name="T53" fmla="*/ 2147483647 h 1128"/>
              <a:gd name="T54" fmla="*/ 2147483647 w 784"/>
              <a:gd name="T55" fmla="*/ 2147483647 h 1128"/>
              <a:gd name="T56" fmla="*/ 2147483647 w 784"/>
              <a:gd name="T57" fmla="*/ 2147483647 h 1128"/>
              <a:gd name="T58" fmla="*/ 2147483647 w 784"/>
              <a:gd name="T59" fmla="*/ 2147483647 h 1128"/>
              <a:gd name="T60" fmla="*/ 2147483647 w 784"/>
              <a:gd name="T61" fmla="*/ 2147483647 h 1128"/>
              <a:gd name="T62" fmla="*/ 2147483647 w 784"/>
              <a:gd name="T63" fmla="*/ 2147483647 h 1128"/>
              <a:gd name="T64" fmla="*/ 2147483647 w 784"/>
              <a:gd name="T65" fmla="*/ 2147483647 h 1128"/>
              <a:gd name="T66" fmla="*/ 2147483647 w 784"/>
              <a:gd name="T67" fmla="*/ 2147483647 h 1128"/>
              <a:gd name="T68" fmla="*/ 0 w 784"/>
              <a:gd name="T69" fmla="*/ 2147483647 h 1128"/>
              <a:gd name="T70" fmla="*/ 2147483647 w 784"/>
              <a:gd name="T71" fmla="*/ 2147483647 h 1128"/>
              <a:gd name="T72" fmla="*/ 2147483647 w 784"/>
              <a:gd name="T73" fmla="*/ 2147483647 h 1128"/>
              <a:gd name="T74" fmla="*/ 2147483647 w 784"/>
              <a:gd name="T75" fmla="*/ 2147483647 h 1128"/>
              <a:gd name="T76" fmla="*/ 2147483647 w 784"/>
              <a:gd name="T77" fmla="*/ 2147483647 h 1128"/>
              <a:gd name="T78" fmla="*/ 2147483647 w 784"/>
              <a:gd name="T79" fmla="*/ 2147483647 h 1128"/>
              <a:gd name="T80" fmla="*/ 2147483647 w 784"/>
              <a:gd name="T81" fmla="*/ 2147483647 h 1128"/>
              <a:gd name="T82" fmla="*/ 2147483647 w 784"/>
              <a:gd name="T83" fmla="*/ 2147483647 h 1128"/>
              <a:gd name="T84" fmla="*/ 2147483647 w 784"/>
              <a:gd name="T85" fmla="*/ 2147483647 h 1128"/>
              <a:gd name="T86" fmla="*/ 2147483647 w 784"/>
              <a:gd name="T87" fmla="*/ 2147483647 h 1128"/>
              <a:gd name="T88" fmla="*/ 2147483647 w 784"/>
              <a:gd name="T89" fmla="*/ 2147483647 h 1128"/>
              <a:gd name="T90" fmla="*/ 2147483647 w 784"/>
              <a:gd name="T91" fmla="*/ 2147483647 h 1128"/>
              <a:gd name="T92" fmla="*/ 2147483647 w 784"/>
              <a:gd name="T93" fmla="*/ 2147483647 h 1128"/>
              <a:gd name="T94" fmla="*/ 2147483647 w 784"/>
              <a:gd name="T95" fmla="*/ 2147483647 h 1128"/>
              <a:gd name="T96" fmla="*/ 2147483647 w 784"/>
              <a:gd name="T97" fmla="*/ 2147483647 h 1128"/>
              <a:gd name="T98" fmla="*/ 2147483647 w 784"/>
              <a:gd name="T99" fmla="*/ 2147483647 h 1128"/>
              <a:gd name="T100" fmla="*/ 2147483647 w 784"/>
              <a:gd name="T101" fmla="*/ 2147483647 h 1128"/>
              <a:gd name="T102" fmla="*/ 2147483647 w 784"/>
              <a:gd name="T103" fmla="*/ 2147483647 h 1128"/>
              <a:gd name="T104" fmla="*/ 2147483647 w 784"/>
              <a:gd name="T105" fmla="*/ 2147483647 h 1128"/>
              <a:gd name="T106" fmla="*/ 2147483647 w 784"/>
              <a:gd name="T107" fmla="*/ 2147483647 h 1128"/>
              <a:gd name="T108" fmla="*/ 2147483647 w 784"/>
              <a:gd name="T109" fmla="*/ 2147483647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1128"/>
              <a:gd name="T167" fmla="*/ 784 w 784"/>
              <a:gd name="T168" fmla="*/ 1128 h 1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0" name="Freeform 8"/>
          <p:cNvSpPr>
            <a:spLocks/>
          </p:cNvSpPr>
          <p:nvPr>
            <p:custDataLst>
              <p:tags r:id="rId5"/>
            </p:custDataLst>
          </p:nvPr>
        </p:nvSpPr>
        <p:spPr bwMode="auto">
          <a:xfrm>
            <a:off x="3028953" y="4519214"/>
            <a:ext cx="349249" cy="1130300"/>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8"/>
              <a:gd name="T187" fmla="*/ 0 h 2158"/>
              <a:gd name="T188" fmla="*/ 598 w 598"/>
              <a:gd name="T189" fmla="*/ 2158 h 2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1" name="Freeform 9"/>
          <p:cNvSpPr>
            <a:spLocks/>
          </p:cNvSpPr>
          <p:nvPr>
            <p:custDataLst>
              <p:tags r:id="rId6"/>
            </p:custDataLst>
          </p:nvPr>
        </p:nvSpPr>
        <p:spPr bwMode="auto">
          <a:xfrm>
            <a:off x="2901953" y="3801664"/>
            <a:ext cx="1289049" cy="1203325"/>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2147483647 w 2226"/>
              <a:gd name="T119" fmla="*/ 2147483647 h 2292"/>
              <a:gd name="T120" fmla="*/ 2147483647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6"/>
              <a:gd name="T190" fmla="*/ 0 h 2292"/>
              <a:gd name="T191" fmla="*/ 2226 w 2226"/>
              <a:gd name="T192" fmla="*/ 2292 h 2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2" name="Freeform 10"/>
          <p:cNvSpPr>
            <a:spLocks/>
          </p:cNvSpPr>
          <p:nvPr>
            <p:custDataLst>
              <p:tags r:id="rId7"/>
            </p:custDataLst>
          </p:nvPr>
        </p:nvSpPr>
        <p:spPr bwMode="auto">
          <a:xfrm>
            <a:off x="5719235" y="2747564"/>
            <a:ext cx="93133" cy="49213"/>
          </a:xfrm>
          <a:custGeom>
            <a:avLst/>
            <a:gdLst>
              <a:gd name="T0" fmla="*/ 2147483647 w 161"/>
              <a:gd name="T1" fmla="*/ 0 h 93"/>
              <a:gd name="T2" fmla="*/ 2147483647 w 161"/>
              <a:gd name="T3" fmla="*/ 2147483647 h 93"/>
              <a:gd name="T4" fmla="*/ 2147483647 w 161"/>
              <a:gd name="T5" fmla="*/ 2147483647 h 93"/>
              <a:gd name="T6" fmla="*/ 2147483647 w 161"/>
              <a:gd name="T7" fmla="*/ 2147483647 h 93"/>
              <a:gd name="T8" fmla="*/ 2147483647 w 161"/>
              <a:gd name="T9" fmla="*/ 2147483647 h 93"/>
              <a:gd name="T10" fmla="*/ 2147483647 w 161"/>
              <a:gd name="T11" fmla="*/ 2147483647 h 93"/>
              <a:gd name="T12" fmla="*/ 2147483647 w 161"/>
              <a:gd name="T13" fmla="*/ 2147483647 h 93"/>
              <a:gd name="T14" fmla="*/ 2147483647 w 161"/>
              <a:gd name="T15" fmla="*/ 0 h 93"/>
              <a:gd name="T16" fmla="*/ 2147483647 w 161"/>
              <a:gd name="T17" fmla="*/ 0 h 93"/>
              <a:gd name="T18" fmla="*/ 2147483647 w 161"/>
              <a:gd name="T19" fmla="*/ 0 h 93"/>
              <a:gd name="T20" fmla="*/ 2147483647 w 161"/>
              <a:gd name="T21" fmla="*/ 2147483647 h 93"/>
              <a:gd name="T22" fmla="*/ 2147483647 w 161"/>
              <a:gd name="T23" fmla="*/ 2147483647 h 93"/>
              <a:gd name="T24" fmla="*/ 2147483647 w 161"/>
              <a:gd name="T25" fmla="*/ 2147483647 h 93"/>
              <a:gd name="T26" fmla="*/ 2147483647 w 161"/>
              <a:gd name="T27" fmla="*/ 2147483647 h 93"/>
              <a:gd name="T28" fmla="*/ 2147483647 w 161"/>
              <a:gd name="T29" fmla="*/ 2147483647 h 93"/>
              <a:gd name="T30" fmla="*/ 2147483647 w 161"/>
              <a:gd name="T31" fmla="*/ 2147483647 h 93"/>
              <a:gd name="T32" fmla="*/ 2147483647 w 161"/>
              <a:gd name="T33" fmla="*/ 2147483647 h 93"/>
              <a:gd name="T34" fmla="*/ 2147483647 w 161"/>
              <a:gd name="T35" fmla="*/ 2147483647 h 93"/>
              <a:gd name="T36" fmla="*/ 2147483647 w 161"/>
              <a:gd name="T37" fmla="*/ 2147483647 h 93"/>
              <a:gd name="T38" fmla="*/ 2147483647 w 161"/>
              <a:gd name="T39" fmla="*/ 2147483647 h 93"/>
              <a:gd name="T40" fmla="*/ 2147483647 w 161"/>
              <a:gd name="T41" fmla="*/ 2147483647 h 93"/>
              <a:gd name="T42" fmla="*/ 2147483647 w 161"/>
              <a:gd name="T43" fmla="*/ 2147483647 h 93"/>
              <a:gd name="T44" fmla="*/ 2147483647 w 161"/>
              <a:gd name="T45" fmla="*/ 2147483647 h 93"/>
              <a:gd name="T46" fmla="*/ 2147483647 w 161"/>
              <a:gd name="T47" fmla="*/ 2147483647 h 93"/>
              <a:gd name="T48" fmla="*/ 2147483647 w 161"/>
              <a:gd name="T49" fmla="*/ 2147483647 h 93"/>
              <a:gd name="T50" fmla="*/ 2147483647 w 161"/>
              <a:gd name="T51" fmla="*/ 2147483647 h 93"/>
              <a:gd name="T52" fmla="*/ 2147483647 w 161"/>
              <a:gd name="T53" fmla="*/ 2147483647 h 93"/>
              <a:gd name="T54" fmla="*/ 2147483647 w 161"/>
              <a:gd name="T55" fmla="*/ 2147483647 h 93"/>
              <a:gd name="T56" fmla="*/ 2147483647 w 161"/>
              <a:gd name="T57" fmla="*/ 2147483647 h 93"/>
              <a:gd name="T58" fmla="*/ 2147483647 w 161"/>
              <a:gd name="T59" fmla="*/ 2147483647 h 93"/>
              <a:gd name="T60" fmla="*/ 2147483647 w 161"/>
              <a:gd name="T61" fmla="*/ 2147483647 h 93"/>
              <a:gd name="T62" fmla="*/ 2147483647 w 161"/>
              <a:gd name="T63" fmla="*/ 2147483647 h 93"/>
              <a:gd name="T64" fmla="*/ 2147483647 w 161"/>
              <a:gd name="T65" fmla="*/ 2147483647 h 93"/>
              <a:gd name="T66" fmla="*/ 2147483647 w 161"/>
              <a:gd name="T67" fmla="*/ 2147483647 h 93"/>
              <a:gd name="T68" fmla="*/ 2147483647 w 161"/>
              <a:gd name="T69" fmla="*/ 2147483647 h 93"/>
              <a:gd name="T70" fmla="*/ 2147483647 w 161"/>
              <a:gd name="T71" fmla="*/ 2147483647 h 93"/>
              <a:gd name="T72" fmla="*/ 0 w 161"/>
              <a:gd name="T73" fmla="*/ 0 h 93"/>
              <a:gd name="T74" fmla="*/ 2147483647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93"/>
              <a:gd name="T116" fmla="*/ 161 w 161"/>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3" name="Freeform 11"/>
          <p:cNvSpPr>
            <a:spLocks/>
          </p:cNvSpPr>
          <p:nvPr>
            <p:custDataLst>
              <p:tags r:id="rId8"/>
            </p:custDataLst>
          </p:nvPr>
        </p:nvSpPr>
        <p:spPr bwMode="auto">
          <a:xfrm>
            <a:off x="5084233" y="2615802"/>
            <a:ext cx="110067" cy="158751"/>
          </a:xfrm>
          <a:custGeom>
            <a:avLst/>
            <a:gdLst>
              <a:gd name="T0" fmla="*/ 2147483647 w 192"/>
              <a:gd name="T1" fmla="*/ 2147483647 h 307"/>
              <a:gd name="T2" fmla="*/ 2147483647 w 192"/>
              <a:gd name="T3" fmla="*/ 0 h 307"/>
              <a:gd name="T4" fmla="*/ 2147483647 w 192"/>
              <a:gd name="T5" fmla="*/ 2147483647 h 307"/>
              <a:gd name="T6" fmla="*/ 2147483647 w 192"/>
              <a:gd name="T7" fmla="*/ 2147483647 h 307"/>
              <a:gd name="T8" fmla="*/ 2147483647 w 192"/>
              <a:gd name="T9" fmla="*/ 2147483647 h 307"/>
              <a:gd name="T10" fmla="*/ 2147483647 w 192"/>
              <a:gd name="T11" fmla="*/ 2147483647 h 307"/>
              <a:gd name="T12" fmla="*/ 2147483647 w 192"/>
              <a:gd name="T13" fmla="*/ 2147483647 h 307"/>
              <a:gd name="T14" fmla="*/ 2147483647 w 192"/>
              <a:gd name="T15" fmla="*/ 2147483647 h 307"/>
              <a:gd name="T16" fmla="*/ 2147483647 w 192"/>
              <a:gd name="T17" fmla="*/ 2147483647 h 307"/>
              <a:gd name="T18" fmla="*/ 2147483647 w 192"/>
              <a:gd name="T19" fmla="*/ 2147483647 h 307"/>
              <a:gd name="T20" fmla="*/ 2147483647 w 192"/>
              <a:gd name="T21" fmla="*/ 2147483647 h 307"/>
              <a:gd name="T22" fmla="*/ 2147483647 w 192"/>
              <a:gd name="T23" fmla="*/ 2147483647 h 307"/>
              <a:gd name="T24" fmla="*/ 2147483647 w 192"/>
              <a:gd name="T25" fmla="*/ 2147483647 h 307"/>
              <a:gd name="T26" fmla="*/ 2147483647 w 192"/>
              <a:gd name="T27" fmla="*/ 2147483647 h 307"/>
              <a:gd name="T28" fmla="*/ 2147483647 w 192"/>
              <a:gd name="T29" fmla="*/ 2147483647 h 307"/>
              <a:gd name="T30" fmla="*/ 2147483647 w 192"/>
              <a:gd name="T31" fmla="*/ 2147483647 h 307"/>
              <a:gd name="T32" fmla="*/ 2147483647 w 192"/>
              <a:gd name="T33" fmla="*/ 2147483647 h 307"/>
              <a:gd name="T34" fmla="*/ 2147483647 w 192"/>
              <a:gd name="T35" fmla="*/ 2147483647 h 307"/>
              <a:gd name="T36" fmla="*/ 2147483647 w 192"/>
              <a:gd name="T37" fmla="*/ 2147483647 h 307"/>
              <a:gd name="T38" fmla="*/ 2147483647 w 192"/>
              <a:gd name="T39" fmla="*/ 2147483647 h 307"/>
              <a:gd name="T40" fmla="*/ 2147483647 w 192"/>
              <a:gd name="T41" fmla="*/ 2147483647 h 307"/>
              <a:gd name="T42" fmla="*/ 2147483647 w 192"/>
              <a:gd name="T43" fmla="*/ 2147483647 h 307"/>
              <a:gd name="T44" fmla="*/ 2147483647 w 192"/>
              <a:gd name="T45" fmla="*/ 2147483647 h 307"/>
              <a:gd name="T46" fmla="*/ 0 w 192"/>
              <a:gd name="T47" fmla="*/ 2147483647 h 307"/>
              <a:gd name="T48" fmla="*/ 0 w 192"/>
              <a:gd name="T49" fmla="*/ 2147483647 h 307"/>
              <a:gd name="T50" fmla="*/ 2147483647 w 192"/>
              <a:gd name="T51" fmla="*/ 2147483647 h 307"/>
              <a:gd name="T52" fmla="*/ 2147483647 w 192"/>
              <a:gd name="T53" fmla="*/ 2147483647 h 307"/>
              <a:gd name="T54" fmla="*/ 2147483647 w 192"/>
              <a:gd name="T55" fmla="*/ 2147483647 h 307"/>
              <a:gd name="T56" fmla="*/ 2147483647 w 192"/>
              <a:gd name="T57" fmla="*/ 2147483647 h 307"/>
              <a:gd name="T58" fmla="*/ 2147483647 w 192"/>
              <a:gd name="T59" fmla="*/ 2147483647 h 307"/>
              <a:gd name="T60" fmla="*/ 2147483647 w 192"/>
              <a:gd name="T61" fmla="*/ 2147483647 h 307"/>
              <a:gd name="T62" fmla="*/ 2147483647 w 192"/>
              <a:gd name="T63" fmla="*/ 2147483647 h 307"/>
              <a:gd name="T64" fmla="*/ 2147483647 w 192"/>
              <a:gd name="T65" fmla="*/ 2147483647 h 307"/>
              <a:gd name="T66" fmla="*/ 2147483647 w 192"/>
              <a:gd name="T67" fmla="*/ 2147483647 h 307"/>
              <a:gd name="T68" fmla="*/ 2147483647 w 192"/>
              <a:gd name="T69" fmla="*/ 2147483647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2"/>
              <a:gd name="T106" fmla="*/ 0 h 307"/>
              <a:gd name="T107" fmla="*/ 192 w 192"/>
              <a:gd name="T108" fmla="*/ 307 h 3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4" name="Freeform 12"/>
          <p:cNvSpPr>
            <a:spLocks/>
          </p:cNvSpPr>
          <p:nvPr>
            <p:custDataLst>
              <p:tags r:id="rId9"/>
            </p:custDataLst>
          </p:nvPr>
        </p:nvSpPr>
        <p:spPr bwMode="auto">
          <a:xfrm>
            <a:off x="5158317" y="2107803"/>
            <a:ext cx="228600" cy="269875"/>
          </a:xfrm>
          <a:custGeom>
            <a:avLst/>
            <a:gdLst>
              <a:gd name="T0" fmla="*/ 2147483647 w 398"/>
              <a:gd name="T1" fmla="*/ 2147483647 h 518"/>
              <a:gd name="T2" fmla="*/ 2147483647 w 398"/>
              <a:gd name="T3" fmla="*/ 2147483647 h 518"/>
              <a:gd name="T4" fmla="*/ 2147483647 w 398"/>
              <a:gd name="T5" fmla="*/ 2147483647 h 518"/>
              <a:gd name="T6" fmla="*/ 2147483647 w 398"/>
              <a:gd name="T7" fmla="*/ 2147483647 h 518"/>
              <a:gd name="T8" fmla="*/ 2147483647 w 398"/>
              <a:gd name="T9" fmla="*/ 2147483647 h 518"/>
              <a:gd name="T10" fmla="*/ 2147483647 w 398"/>
              <a:gd name="T11" fmla="*/ 2147483647 h 518"/>
              <a:gd name="T12" fmla="*/ 2147483647 w 398"/>
              <a:gd name="T13" fmla="*/ 2147483647 h 518"/>
              <a:gd name="T14" fmla="*/ 2147483647 w 398"/>
              <a:gd name="T15" fmla="*/ 2147483647 h 518"/>
              <a:gd name="T16" fmla="*/ 2147483647 w 398"/>
              <a:gd name="T17" fmla="*/ 2147483647 h 518"/>
              <a:gd name="T18" fmla="*/ 2147483647 w 398"/>
              <a:gd name="T19" fmla="*/ 2147483647 h 518"/>
              <a:gd name="T20" fmla="*/ 2147483647 w 398"/>
              <a:gd name="T21" fmla="*/ 2147483647 h 518"/>
              <a:gd name="T22" fmla="*/ 2147483647 w 398"/>
              <a:gd name="T23" fmla="*/ 2147483647 h 518"/>
              <a:gd name="T24" fmla="*/ 2147483647 w 398"/>
              <a:gd name="T25" fmla="*/ 2147483647 h 518"/>
              <a:gd name="T26" fmla="*/ 2147483647 w 398"/>
              <a:gd name="T27" fmla="*/ 2147483647 h 518"/>
              <a:gd name="T28" fmla="*/ 2147483647 w 398"/>
              <a:gd name="T29" fmla="*/ 2147483647 h 518"/>
              <a:gd name="T30" fmla="*/ 2147483647 w 398"/>
              <a:gd name="T31" fmla="*/ 2147483647 h 518"/>
              <a:gd name="T32" fmla="*/ 2147483647 w 398"/>
              <a:gd name="T33" fmla="*/ 2147483647 h 518"/>
              <a:gd name="T34" fmla="*/ 2147483647 w 398"/>
              <a:gd name="T35" fmla="*/ 2147483647 h 518"/>
              <a:gd name="T36" fmla="*/ 2147483647 w 398"/>
              <a:gd name="T37" fmla="*/ 2147483647 h 518"/>
              <a:gd name="T38" fmla="*/ 2147483647 w 398"/>
              <a:gd name="T39" fmla="*/ 2147483647 h 518"/>
              <a:gd name="T40" fmla="*/ 2147483647 w 398"/>
              <a:gd name="T41" fmla="*/ 2147483647 h 518"/>
              <a:gd name="T42" fmla="*/ 2147483647 w 398"/>
              <a:gd name="T43" fmla="*/ 2147483647 h 518"/>
              <a:gd name="T44" fmla="*/ 2147483647 w 398"/>
              <a:gd name="T45" fmla="*/ 2147483647 h 518"/>
              <a:gd name="T46" fmla="*/ 2147483647 w 398"/>
              <a:gd name="T47" fmla="*/ 2147483647 h 518"/>
              <a:gd name="T48" fmla="*/ 2147483647 w 398"/>
              <a:gd name="T49" fmla="*/ 2147483647 h 518"/>
              <a:gd name="T50" fmla="*/ 2147483647 w 398"/>
              <a:gd name="T51" fmla="*/ 2147483647 h 518"/>
              <a:gd name="T52" fmla="*/ 2147483647 w 398"/>
              <a:gd name="T53" fmla="*/ 2147483647 h 518"/>
              <a:gd name="T54" fmla="*/ 2147483647 w 398"/>
              <a:gd name="T55" fmla="*/ 2147483647 h 518"/>
              <a:gd name="T56" fmla="*/ 2147483647 w 398"/>
              <a:gd name="T57" fmla="*/ 2147483647 h 518"/>
              <a:gd name="T58" fmla="*/ 2147483647 w 398"/>
              <a:gd name="T59" fmla="*/ 2147483647 h 518"/>
              <a:gd name="T60" fmla="*/ 2147483647 w 398"/>
              <a:gd name="T61" fmla="*/ 2147483647 h 518"/>
              <a:gd name="T62" fmla="*/ 2147483647 w 398"/>
              <a:gd name="T63" fmla="*/ 2147483647 h 518"/>
              <a:gd name="T64" fmla="*/ 2147483647 w 398"/>
              <a:gd name="T65" fmla="*/ 2147483647 h 518"/>
              <a:gd name="T66" fmla="*/ 2147483647 w 398"/>
              <a:gd name="T67" fmla="*/ 2147483647 h 518"/>
              <a:gd name="T68" fmla="*/ 2147483647 w 398"/>
              <a:gd name="T69" fmla="*/ 2147483647 h 518"/>
              <a:gd name="T70" fmla="*/ 2147483647 w 398"/>
              <a:gd name="T71" fmla="*/ 2147483647 h 518"/>
              <a:gd name="T72" fmla="*/ 2147483647 w 398"/>
              <a:gd name="T73" fmla="*/ 2147483647 h 518"/>
              <a:gd name="T74" fmla="*/ 2147483647 w 398"/>
              <a:gd name="T75" fmla="*/ 2147483647 h 518"/>
              <a:gd name="T76" fmla="*/ 2147483647 w 398"/>
              <a:gd name="T77" fmla="*/ 2147483647 h 518"/>
              <a:gd name="T78" fmla="*/ 2147483647 w 398"/>
              <a:gd name="T79" fmla="*/ 2147483647 h 518"/>
              <a:gd name="T80" fmla="*/ 2147483647 w 398"/>
              <a:gd name="T81" fmla="*/ 2147483647 h 518"/>
              <a:gd name="T82" fmla="*/ 2147483647 w 398"/>
              <a:gd name="T83" fmla="*/ 2147483647 h 518"/>
              <a:gd name="T84" fmla="*/ 2147483647 w 398"/>
              <a:gd name="T85" fmla="*/ 2147483647 h 518"/>
              <a:gd name="T86" fmla="*/ 2147483647 w 398"/>
              <a:gd name="T87" fmla="*/ 2147483647 h 518"/>
              <a:gd name="T88" fmla="*/ 2147483647 w 398"/>
              <a:gd name="T89" fmla="*/ 2147483647 h 518"/>
              <a:gd name="T90" fmla="*/ 2147483647 w 398"/>
              <a:gd name="T91" fmla="*/ 2147483647 h 518"/>
              <a:gd name="T92" fmla="*/ 2147483647 w 398"/>
              <a:gd name="T93" fmla="*/ 2147483647 h 518"/>
              <a:gd name="T94" fmla="*/ 2147483647 w 398"/>
              <a:gd name="T95" fmla="*/ 2147483647 h 518"/>
              <a:gd name="T96" fmla="*/ 2147483647 w 398"/>
              <a:gd name="T97" fmla="*/ 2147483647 h 518"/>
              <a:gd name="T98" fmla="*/ 2147483647 w 398"/>
              <a:gd name="T99" fmla="*/ 2147483647 h 518"/>
              <a:gd name="T100" fmla="*/ 2147483647 w 398"/>
              <a:gd name="T101" fmla="*/ 2147483647 h 518"/>
              <a:gd name="T102" fmla="*/ 2147483647 w 398"/>
              <a:gd name="T103" fmla="*/ 2147483647 h 518"/>
              <a:gd name="T104" fmla="*/ 2147483647 w 398"/>
              <a:gd name="T105" fmla="*/ 2147483647 h 518"/>
              <a:gd name="T106" fmla="*/ 2147483647 w 398"/>
              <a:gd name="T107" fmla="*/ 2147483647 h 518"/>
              <a:gd name="T108" fmla="*/ 2147483647 w 398"/>
              <a:gd name="T109" fmla="*/ 2147483647 h 518"/>
              <a:gd name="T110" fmla="*/ 2147483647 w 398"/>
              <a:gd name="T111" fmla="*/ 2147483647 h 518"/>
              <a:gd name="T112" fmla="*/ 2147483647 w 398"/>
              <a:gd name="T113" fmla="*/ 2147483647 h 518"/>
              <a:gd name="T114" fmla="*/ 2147483647 w 398"/>
              <a:gd name="T115" fmla="*/ 2147483647 h 518"/>
              <a:gd name="T116" fmla="*/ 2147483647 w 398"/>
              <a:gd name="T117" fmla="*/ 2147483647 h 518"/>
              <a:gd name="T118" fmla="*/ 2147483647 w 398"/>
              <a:gd name="T119" fmla="*/ 2147483647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8"/>
              <a:gd name="T181" fmla="*/ 0 h 518"/>
              <a:gd name="T182" fmla="*/ 398 w 398"/>
              <a:gd name="T183" fmla="*/ 518 h 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5" name="Freeform 13"/>
          <p:cNvSpPr>
            <a:spLocks/>
          </p:cNvSpPr>
          <p:nvPr>
            <p:custDataLst>
              <p:tags r:id="rId10"/>
            </p:custDataLst>
          </p:nvPr>
        </p:nvSpPr>
        <p:spPr bwMode="auto">
          <a:xfrm>
            <a:off x="5636685" y="2411013"/>
            <a:ext cx="226483" cy="76200"/>
          </a:xfrm>
          <a:custGeom>
            <a:avLst/>
            <a:gdLst>
              <a:gd name="T0" fmla="*/ 2147483647 w 382"/>
              <a:gd name="T1" fmla="*/ 2147483647 h 148"/>
              <a:gd name="T2" fmla="*/ 2147483647 w 382"/>
              <a:gd name="T3" fmla="*/ 2147483647 h 148"/>
              <a:gd name="T4" fmla="*/ 2147483647 w 382"/>
              <a:gd name="T5" fmla="*/ 2147483647 h 148"/>
              <a:gd name="T6" fmla="*/ 2147483647 w 382"/>
              <a:gd name="T7" fmla="*/ 2147483647 h 148"/>
              <a:gd name="T8" fmla="*/ 2147483647 w 382"/>
              <a:gd name="T9" fmla="*/ 2147483647 h 148"/>
              <a:gd name="T10" fmla="*/ 2147483647 w 382"/>
              <a:gd name="T11" fmla="*/ 2147483647 h 148"/>
              <a:gd name="T12" fmla="*/ 2147483647 w 382"/>
              <a:gd name="T13" fmla="*/ 2147483647 h 148"/>
              <a:gd name="T14" fmla="*/ 2147483647 w 382"/>
              <a:gd name="T15" fmla="*/ 2147483647 h 148"/>
              <a:gd name="T16" fmla="*/ 2147483647 w 382"/>
              <a:gd name="T17" fmla="*/ 2147483647 h 148"/>
              <a:gd name="T18" fmla="*/ 2147483647 w 382"/>
              <a:gd name="T19" fmla="*/ 2147483647 h 148"/>
              <a:gd name="T20" fmla="*/ 2147483647 w 382"/>
              <a:gd name="T21" fmla="*/ 2147483647 h 148"/>
              <a:gd name="T22" fmla="*/ 0 w 382"/>
              <a:gd name="T23" fmla="*/ 2147483647 h 148"/>
              <a:gd name="T24" fmla="*/ 2147483647 w 382"/>
              <a:gd name="T25" fmla="*/ 2147483647 h 148"/>
              <a:gd name="T26" fmla="*/ 2147483647 w 382"/>
              <a:gd name="T27" fmla="*/ 2147483647 h 148"/>
              <a:gd name="T28" fmla="*/ 2147483647 w 382"/>
              <a:gd name="T29" fmla="*/ 2147483647 h 148"/>
              <a:gd name="T30" fmla="*/ 2147483647 w 382"/>
              <a:gd name="T31" fmla="*/ 2147483647 h 148"/>
              <a:gd name="T32" fmla="*/ 2147483647 w 382"/>
              <a:gd name="T33" fmla="*/ 2147483647 h 148"/>
              <a:gd name="T34" fmla="*/ 2147483647 w 382"/>
              <a:gd name="T35" fmla="*/ 2147483647 h 148"/>
              <a:gd name="T36" fmla="*/ 2147483647 w 382"/>
              <a:gd name="T37" fmla="*/ 2147483647 h 148"/>
              <a:gd name="T38" fmla="*/ 2147483647 w 382"/>
              <a:gd name="T39" fmla="*/ 2147483647 h 148"/>
              <a:gd name="T40" fmla="*/ 2147483647 w 382"/>
              <a:gd name="T41" fmla="*/ 2147483647 h 148"/>
              <a:gd name="T42" fmla="*/ 2147483647 w 382"/>
              <a:gd name="T43" fmla="*/ 2147483647 h 148"/>
              <a:gd name="T44" fmla="*/ 2147483647 w 382"/>
              <a:gd name="T45" fmla="*/ 2147483647 h 148"/>
              <a:gd name="T46" fmla="*/ 2147483647 w 382"/>
              <a:gd name="T47" fmla="*/ 2147483647 h 148"/>
              <a:gd name="T48" fmla="*/ 2147483647 w 382"/>
              <a:gd name="T49" fmla="*/ 2147483647 h 148"/>
              <a:gd name="T50" fmla="*/ 2147483647 w 382"/>
              <a:gd name="T51" fmla="*/ 2147483647 h 148"/>
              <a:gd name="T52" fmla="*/ 2147483647 w 382"/>
              <a:gd name="T53" fmla="*/ 2147483647 h 148"/>
              <a:gd name="T54" fmla="*/ 2147483647 w 382"/>
              <a:gd name="T55" fmla="*/ 2147483647 h 148"/>
              <a:gd name="T56" fmla="*/ 2147483647 w 382"/>
              <a:gd name="T57" fmla="*/ 2147483647 h 148"/>
              <a:gd name="T58" fmla="*/ 2147483647 w 382"/>
              <a:gd name="T59" fmla="*/ 2147483647 h 148"/>
              <a:gd name="T60" fmla="*/ 2147483647 w 382"/>
              <a:gd name="T61" fmla="*/ 2147483647 h 148"/>
              <a:gd name="T62" fmla="*/ 2147483647 w 382"/>
              <a:gd name="T63" fmla="*/ 2147483647 h 148"/>
              <a:gd name="T64" fmla="*/ 2147483647 w 382"/>
              <a:gd name="T65" fmla="*/ 2147483647 h 148"/>
              <a:gd name="T66" fmla="*/ 2147483647 w 382"/>
              <a:gd name="T67" fmla="*/ 2147483647 h 148"/>
              <a:gd name="T68" fmla="*/ 2147483647 w 382"/>
              <a:gd name="T69" fmla="*/ 2147483647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2"/>
              <a:gd name="T106" fmla="*/ 0 h 148"/>
              <a:gd name="T107" fmla="*/ 382 w 382"/>
              <a:gd name="T108" fmla="*/ 148 h 1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6" name="Freeform 14"/>
          <p:cNvSpPr>
            <a:spLocks/>
          </p:cNvSpPr>
          <p:nvPr>
            <p:custDataLst>
              <p:tags r:id="rId11"/>
            </p:custDataLst>
          </p:nvPr>
        </p:nvSpPr>
        <p:spPr bwMode="auto">
          <a:xfrm>
            <a:off x="7626352" y="2260204"/>
            <a:ext cx="1708149" cy="1038225"/>
          </a:xfrm>
          <a:custGeom>
            <a:avLst/>
            <a:gdLst>
              <a:gd name="T0" fmla="*/ 2147483647 w 2936"/>
              <a:gd name="T1" fmla="*/ 2147483647 h 1983"/>
              <a:gd name="T2" fmla="*/ 2147483647 w 2936"/>
              <a:gd name="T3" fmla="*/ 2147483647 h 1983"/>
              <a:gd name="T4" fmla="*/ 2147483647 w 2936"/>
              <a:gd name="T5" fmla="*/ 2147483647 h 1983"/>
              <a:gd name="T6" fmla="*/ 2147483647 w 2936"/>
              <a:gd name="T7" fmla="*/ 2147483647 h 1983"/>
              <a:gd name="T8" fmla="*/ 2147483647 w 2936"/>
              <a:gd name="T9" fmla="*/ 2147483647 h 1983"/>
              <a:gd name="T10" fmla="*/ 2147483647 w 2936"/>
              <a:gd name="T11" fmla="*/ 2147483647 h 1983"/>
              <a:gd name="T12" fmla="*/ 2147483647 w 2936"/>
              <a:gd name="T13" fmla="*/ 2147483647 h 1983"/>
              <a:gd name="T14" fmla="*/ 2147483647 w 2936"/>
              <a:gd name="T15" fmla="*/ 2147483647 h 1983"/>
              <a:gd name="T16" fmla="*/ 2147483647 w 2936"/>
              <a:gd name="T17" fmla="*/ 2147483647 h 1983"/>
              <a:gd name="T18" fmla="*/ 2147483647 w 2936"/>
              <a:gd name="T19" fmla="*/ 2147483647 h 1983"/>
              <a:gd name="T20" fmla="*/ 2147483647 w 2936"/>
              <a:gd name="T21" fmla="*/ 2147483647 h 1983"/>
              <a:gd name="T22" fmla="*/ 2147483647 w 2936"/>
              <a:gd name="T23" fmla="*/ 2147483647 h 1983"/>
              <a:gd name="T24" fmla="*/ 2147483647 w 2936"/>
              <a:gd name="T25" fmla="*/ 2147483647 h 1983"/>
              <a:gd name="T26" fmla="*/ 2147483647 w 2936"/>
              <a:gd name="T27" fmla="*/ 2147483647 h 1983"/>
              <a:gd name="T28" fmla="*/ 2147483647 w 2936"/>
              <a:gd name="T29" fmla="*/ 2147483647 h 1983"/>
              <a:gd name="T30" fmla="*/ 2147483647 w 2936"/>
              <a:gd name="T31" fmla="*/ 2147483647 h 1983"/>
              <a:gd name="T32" fmla="*/ 2147483647 w 2936"/>
              <a:gd name="T33" fmla="*/ 2147483647 h 1983"/>
              <a:gd name="T34" fmla="*/ 2147483647 w 2936"/>
              <a:gd name="T35" fmla="*/ 2147483647 h 1983"/>
              <a:gd name="T36" fmla="*/ 2147483647 w 2936"/>
              <a:gd name="T37" fmla="*/ 2147483647 h 1983"/>
              <a:gd name="T38" fmla="*/ 2147483647 w 2936"/>
              <a:gd name="T39" fmla="*/ 2147483647 h 1983"/>
              <a:gd name="T40" fmla="*/ 2147483647 w 2936"/>
              <a:gd name="T41" fmla="*/ 2147483647 h 1983"/>
              <a:gd name="T42" fmla="*/ 2147483647 w 2936"/>
              <a:gd name="T43" fmla="*/ 2147483647 h 1983"/>
              <a:gd name="T44" fmla="*/ 2147483647 w 2936"/>
              <a:gd name="T45" fmla="*/ 2147483647 h 1983"/>
              <a:gd name="T46" fmla="*/ 2147483647 w 2936"/>
              <a:gd name="T47" fmla="*/ 2147483647 h 1983"/>
              <a:gd name="T48" fmla="*/ 2147483647 w 2936"/>
              <a:gd name="T49" fmla="*/ 2147483647 h 1983"/>
              <a:gd name="T50" fmla="*/ 2147483647 w 2936"/>
              <a:gd name="T51" fmla="*/ 2147483647 h 1983"/>
              <a:gd name="T52" fmla="*/ 2147483647 w 2936"/>
              <a:gd name="T53" fmla="*/ 2147483647 h 1983"/>
              <a:gd name="T54" fmla="*/ 2147483647 w 2936"/>
              <a:gd name="T55" fmla="*/ 2147483647 h 1983"/>
              <a:gd name="T56" fmla="*/ 2147483647 w 2936"/>
              <a:gd name="T57" fmla="*/ 2147483647 h 1983"/>
              <a:gd name="T58" fmla="*/ 2147483647 w 2936"/>
              <a:gd name="T59" fmla="*/ 2147483647 h 1983"/>
              <a:gd name="T60" fmla="*/ 2147483647 w 2936"/>
              <a:gd name="T61" fmla="*/ 2147483647 h 1983"/>
              <a:gd name="T62" fmla="*/ 2147483647 w 2936"/>
              <a:gd name="T63" fmla="*/ 2147483647 h 1983"/>
              <a:gd name="T64" fmla="*/ 2147483647 w 2936"/>
              <a:gd name="T65" fmla="*/ 2147483647 h 1983"/>
              <a:gd name="T66" fmla="*/ 2147483647 w 2936"/>
              <a:gd name="T67" fmla="*/ 2147483647 h 1983"/>
              <a:gd name="T68" fmla="*/ 2147483647 w 2936"/>
              <a:gd name="T69" fmla="*/ 2147483647 h 1983"/>
              <a:gd name="T70" fmla="*/ 2147483647 w 2936"/>
              <a:gd name="T71" fmla="*/ 2147483647 h 1983"/>
              <a:gd name="T72" fmla="*/ 2147483647 w 2936"/>
              <a:gd name="T73" fmla="*/ 2147483647 h 1983"/>
              <a:gd name="T74" fmla="*/ 2147483647 w 2936"/>
              <a:gd name="T75" fmla="*/ 2147483647 h 1983"/>
              <a:gd name="T76" fmla="*/ 2147483647 w 2936"/>
              <a:gd name="T77" fmla="*/ 2147483647 h 1983"/>
              <a:gd name="T78" fmla="*/ 2147483647 w 2936"/>
              <a:gd name="T79" fmla="*/ 2147483647 h 1983"/>
              <a:gd name="T80" fmla="*/ 2147483647 w 2936"/>
              <a:gd name="T81" fmla="*/ 2147483647 h 1983"/>
              <a:gd name="T82" fmla="*/ 2147483647 w 2936"/>
              <a:gd name="T83" fmla="*/ 2147483647 h 1983"/>
              <a:gd name="T84" fmla="*/ 2147483647 w 2936"/>
              <a:gd name="T85" fmla="*/ 2147483647 h 1983"/>
              <a:gd name="T86" fmla="*/ 2147483647 w 2936"/>
              <a:gd name="T87" fmla="*/ 2147483647 h 1983"/>
              <a:gd name="T88" fmla="*/ 2147483647 w 2936"/>
              <a:gd name="T89" fmla="*/ 2147483647 h 1983"/>
              <a:gd name="T90" fmla="*/ 2147483647 w 2936"/>
              <a:gd name="T91" fmla="*/ 2147483647 h 1983"/>
              <a:gd name="T92" fmla="*/ 2147483647 w 2936"/>
              <a:gd name="T93" fmla="*/ 2147483647 h 1983"/>
              <a:gd name="T94" fmla="*/ 2147483647 w 2936"/>
              <a:gd name="T95" fmla="*/ 2147483647 h 1983"/>
              <a:gd name="T96" fmla="*/ 2147483647 w 2936"/>
              <a:gd name="T97" fmla="*/ 2147483647 h 1983"/>
              <a:gd name="T98" fmla="*/ 2147483647 w 2936"/>
              <a:gd name="T99" fmla="*/ 2147483647 h 1983"/>
              <a:gd name="T100" fmla="*/ 2147483647 w 2936"/>
              <a:gd name="T101" fmla="*/ 2147483647 h 1983"/>
              <a:gd name="T102" fmla="*/ 2147483647 w 2936"/>
              <a:gd name="T103" fmla="*/ 2147483647 h 1983"/>
              <a:gd name="T104" fmla="*/ 2147483647 w 2936"/>
              <a:gd name="T105" fmla="*/ 2147483647 h 1983"/>
              <a:gd name="T106" fmla="*/ 2147483647 w 2936"/>
              <a:gd name="T107" fmla="*/ 2147483647 h 1983"/>
              <a:gd name="T108" fmla="*/ 2147483647 w 2936"/>
              <a:gd name="T109" fmla="*/ 2147483647 h 1983"/>
              <a:gd name="T110" fmla="*/ 2147483647 w 2936"/>
              <a:gd name="T111" fmla="*/ 2147483647 h 1983"/>
              <a:gd name="T112" fmla="*/ 2147483647 w 2936"/>
              <a:gd name="T113" fmla="*/ 2147483647 h 1983"/>
              <a:gd name="T114" fmla="*/ 2147483647 w 2936"/>
              <a:gd name="T115" fmla="*/ 2147483647 h 1983"/>
              <a:gd name="T116" fmla="*/ 2147483647 w 2936"/>
              <a:gd name="T117" fmla="*/ 2147483647 h 1983"/>
              <a:gd name="T118" fmla="*/ 2147483647 w 2936"/>
              <a:gd name="T119" fmla="*/ 2147483647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6"/>
              <a:gd name="T181" fmla="*/ 0 h 1983"/>
              <a:gd name="T182" fmla="*/ 2936 w 2936"/>
              <a:gd name="T183" fmla="*/ 1983 h 19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7" name="Freeform 15"/>
          <p:cNvSpPr>
            <a:spLocks/>
          </p:cNvSpPr>
          <p:nvPr>
            <p:custDataLst>
              <p:tags r:id="rId12"/>
            </p:custDataLst>
          </p:nvPr>
        </p:nvSpPr>
        <p:spPr bwMode="auto">
          <a:xfrm>
            <a:off x="5882217" y="1801413"/>
            <a:ext cx="294216" cy="273051"/>
          </a:xfrm>
          <a:custGeom>
            <a:avLst/>
            <a:gdLst>
              <a:gd name="T0" fmla="*/ 2147483647 w 504"/>
              <a:gd name="T1" fmla="*/ 2147483647 h 524"/>
              <a:gd name="T2" fmla="*/ 2147483647 w 504"/>
              <a:gd name="T3" fmla="*/ 2147483647 h 524"/>
              <a:gd name="T4" fmla="*/ 2147483647 w 504"/>
              <a:gd name="T5" fmla="*/ 2147483647 h 524"/>
              <a:gd name="T6" fmla="*/ 2147483647 w 504"/>
              <a:gd name="T7" fmla="*/ 2147483647 h 524"/>
              <a:gd name="T8" fmla="*/ 2147483647 w 504"/>
              <a:gd name="T9" fmla="*/ 2147483647 h 524"/>
              <a:gd name="T10" fmla="*/ 2147483647 w 504"/>
              <a:gd name="T11" fmla="*/ 2147483647 h 524"/>
              <a:gd name="T12" fmla="*/ 2147483647 w 504"/>
              <a:gd name="T13" fmla="*/ 2147483647 h 524"/>
              <a:gd name="T14" fmla="*/ 2147483647 w 504"/>
              <a:gd name="T15" fmla="*/ 2147483647 h 524"/>
              <a:gd name="T16" fmla="*/ 2147483647 w 504"/>
              <a:gd name="T17" fmla="*/ 2147483647 h 524"/>
              <a:gd name="T18" fmla="*/ 2147483647 w 504"/>
              <a:gd name="T19" fmla="*/ 2147483647 h 524"/>
              <a:gd name="T20" fmla="*/ 2147483647 w 504"/>
              <a:gd name="T21" fmla="*/ 2147483647 h 524"/>
              <a:gd name="T22" fmla="*/ 2147483647 w 504"/>
              <a:gd name="T23" fmla="*/ 2147483647 h 524"/>
              <a:gd name="T24" fmla="*/ 2147483647 w 504"/>
              <a:gd name="T25" fmla="*/ 2147483647 h 524"/>
              <a:gd name="T26" fmla="*/ 2147483647 w 504"/>
              <a:gd name="T27" fmla="*/ 2147483647 h 524"/>
              <a:gd name="T28" fmla="*/ 2147483647 w 504"/>
              <a:gd name="T29" fmla="*/ 2147483647 h 524"/>
              <a:gd name="T30" fmla="*/ 2147483647 w 504"/>
              <a:gd name="T31" fmla="*/ 2147483647 h 524"/>
              <a:gd name="T32" fmla="*/ 2147483647 w 504"/>
              <a:gd name="T33" fmla="*/ 2147483647 h 524"/>
              <a:gd name="T34" fmla="*/ 2147483647 w 504"/>
              <a:gd name="T35" fmla="*/ 2147483647 h 524"/>
              <a:gd name="T36" fmla="*/ 2147483647 w 504"/>
              <a:gd name="T37" fmla="*/ 2147483647 h 524"/>
              <a:gd name="T38" fmla="*/ 2147483647 w 504"/>
              <a:gd name="T39" fmla="*/ 2147483647 h 524"/>
              <a:gd name="T40" fmla="*/ 2147483647 w 504"/>
              <a:gd name="T41" fmla="*/ 2147483647 h 524"/>
              <a:gd name="T42" fmla="*/ 2147483647 w 504"/>
              <a:gd name="T43" fmla="*/ 2147483647 h 524"/>
              <a:gd name="T44" fmla="*/ 2147483647 w 504"/>
              <a:gd name="T45" fmla="*/ 2147483647 h 524"/>
              <a:gd name="T46" fmla="*/ 2147483647 w 504"/>
              <a:gd name="T47" fmla="*/ 2147483647 h 524"/>
              <a:gd name="T48" fmla="*/ 2147483647 w 504"/>
              <a:gd name="T49" fmla="*/ 2147483647 h 524"/>
              <a:gd name="T50" fmla="*/ 2147483647 w 504"/>
              <a:gd name="T51" fmla="*/ 2147483647 h 524"/>
              <a:gd name="T52" fmla="*/ 2147483647 w 504"/>
              <a:gd name="T53" fmla="*/ 2147483647 h 524"/>
              <a:gd name="T54" fmla="*/ 2147483647 w 504"/>
              <a:gd name="T55" fmla="*/ 2147483647 h 524"/>
              <a:gd name="T56" fmla="*/ 2147483647 w 504"/>
              <a:gd name="T57" fmla="*/ 2147483647 h 524"/>
              <a:gd name="T58" fmla="*/ 2147483647 w 504"/>
              <a:gd name="T59" fmla="*/ 2147483647 h 524"/>
              <a:gd name="T60" fmla="*/ 2147483647 w 504"/>
              <a:gd name="T61" fmla="*/ 2147483647 h 524"/>
              <a:gd name="T62" fmla="*/ 2147483647 w 504"/>
              <a:gd name="T63" fmla="*/ 2147483647 h 524"/>
              <a:gd name="T64" fmla="*/ 2147483647 w 504"/>
              <a:gd name="T65" fmla="*/ 2147483647 h 524"/>
              <a:gd name="T66" fmla="*/ 2147483647 w 504"/>
              <a:gd name="T67" fmla="*/ 2147483647 h 524"/>
              <a:gd name="T68" fmla="*/ 2147483647 w 504"/>
              <a:gd name="T69" fmla="*/ 2147483647 h 524"/>
              <a:gd name="T70" fmla="*/ 2147483647 w 504"/>
              <a:gd name="T71" fmla="*/ 2147483647 h 524"/>
              <a:gd name="T72" fmla="*/ 2147483647 w 504"/>
              <a:gd name="T73" fmla="*/ 2147483647 h 524"/>
              <a:gd name="T74" fmla="*/ 2147483647 w 504"/>
              <a:gd name="T75" fmla="*/ 0 h 524"/>
              <a:gd name="T76" fmla="*/ 2147483647 w 504"/>
              <a:gd name="T77" fmla="*/ 0 h 524"/>
              <a:gd name="T78" fmla="*/ 2147483647 w 504"/>
              <a:gd name="T79" fmla="*/ 2147483647 h 524"/>
              <a:gd name="T80" fmla="*/ 2147483647 w 504"/>
              <a:gd name="T81" fmla="*/ 2147483647 h 524"/>
              <a:gd name="T82" fmla="*/ 2147483647 w 504"/>
              <a:gd name="T83" fmla="*/ 2147483647 h 524"/>
              <a:gd name="T84" fmla="*/ 2147483647 w 504"/>
              <a:gd name="T85" fmla="*/ 2147483647 h 524"/>
              <a:gd name="T86" fmla="*/ 2147483647 w 504"/>
              <a:gd name="T87" fmla="*/ 2147483647 h 524"/>
              <a:gd name="T88" fmla="*/ 2147483647 w 504"/>
              <a:gd name="T89" fmla="*/ 2147483647 h 524"/>
              <a:gd name="T90" fmla="*/ 2147483647 w 504"/>
              <a:gd name="T91" fmla="*/ 2147483647 h 524"/>
              <a:gd name="T92" fmla="*/ 2147483647 w 504"/>
              <a:gd name="T93" fmla="*/ 2147483647 h 524"/>
              <a:gd name="T94" fmla="*/ 2147483647 w 504"/>
              <a:gd name="T95" fmla="*/ 2147483647 h 524"/>
              <a:gd name="T96" fmla="*/ 2147483647 w 504"/>
              <a:gd name="T97" fmla="*/ 2147483647 h 524"/>
              <a:gd name="T98" fmla="*/ 2147483647 w 504"/>
              <a:gd name="T99" fmla="*/ 2147483647 h 524"/>
              <a:gd name="T100" fmla="*/ 2147483647 w 504"/>
              <a:gd name="T101" fmla="*/ 2147483647 h 524"/>
              <a:gd name="T102" fmla="*/ 2147483647 w 504"/>
              <a:gd name="T103" fmla="*/ 2147483647 h 524"/>
              <a:gd name="T104" fmla="*/ 2147483647 w 504"/>
              <a:gd name="T105" fmla="*/ 2147483647 h 524"/>
              <a:gd name="T106" fmla="*/ 2147483647 w 504"/>
              <a:gd name="T107" fmla="*/ 2147483647 h 524"/>
              <a:gd name="T108" fmla="*/ 2147483647 w 504"/>
              <a:gd name="T109" fmla="*/ 2147483647 h 524"/>
              <a:gd name="T110" fmla="*/ 2147483647 w 504"/>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4"/>
              <a:gd name="T169" fmla="*/ 0 h 524"/>
              <a:gd name="T170" fmla="*/ 504 w 504"/>
              <a:gd name="T171" fmla="*/ 524 h 5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8" name="Freeform 16"/>
          <p:cNvSpPr>
            <a:spLocks/>
          </p:cNvSpPr>
          <p:nvPr>
            <p:custDataLst>
              <p:tags r:id="rId13"/>
            </p:custDataLst>
          </p:nvPr>
        </p:nvSpPr>
        <p:spPr bwMode="auto">
          <a:xfrm>
            <a:off x="5530851" y="2218928"/>
            <a:ext cx="243416" cy="238125"/>
          </a:xfrm>
          <a:custGeom>
            <a:avLst/>
            <a:gdLst>
              <a:gd name="T0" fmla="*/ 2147483647 w 438"/>
              <a:gd name="T1" fmla="*/ 2147483647 h 451"/>
              <a:gd name="T2" fmla="*/ 2147483647 w 438"/>
              <a:gd name="T3" fmla="*/ 2147483647 h 451"/>
              <a:gd name="T4" fmla="*/ 2147483647 w 438"/>
              <a:gd name="T5" fmla="*/ 2147483647 h 451"/>
              <a:gd name="T6" fmla="*/ 2147483647 w 438"/>
              <a:gd name="T7" fmla="*/ 2147483647 h 451"/>
              <a:gd name="T8" fmla="*/ 2147483647 w 438"/>
              <a:gd name="T9" fmla="*/ 2147483647 h 451"/>
              <a:gd name="T10" fmla="*/ 2147483647 w 438"/>
              <a:gd name="T11" fmla="*/ 2147483647 h 451"/>
              <a:gd name="T12" fmla="*/ 2147483647 w 438"/>
              <a:gd name="T13" fmla="*/ 2147483647 h 451"/>
              <a:gd name="T14" fmla="*/ 2147483647 w 438"/>
              <a:gd name="T15" fmla="*/ 2147483647 h 451"/>
              <a:gd name="T16" fmla="*/ 2147483647 w 438"/>
              <a:gd name="T17" fmla="*/ 2147483647 h 451"/>
              <a:gd name="T18" fmla="*/ 2147483647 w 438"/>
              <a:gd name="T19" fmla="*/ 2147483647 h 451"/>
              <a:gd name="T20" fmla="*/ 2147483647 w 438"/>
              <a:gd name="T21" fmla="*/ 2147483647 h 451"/>
              <a:gd name="T22" fmla="*/ 2147483647 w 438"/>
              <a:gd name="T23" fmla="*/ 2147483647 h 451"/>
              <a:gd name="T24" fmla="*/ 2147483647 w 438"/>
              <a:gd name="T25" fmla="*/ 2147483647 h 451"/>
              <a:gd name="T26" fmla="*/ 2147483647 w 438"/>
              <a:gd name="T27" fmla="*/ 0 h 451"/>
              <a:gd name="T28" fmla="*/ 2147483647 w 438"/>
              <a:gd name="T29" fmla="*/ 2147483647 h 451"/>
              <a:gd name="T30" fmla="*/ 2147483647 w 438"/>
              <a:gd name="T31" fmla="*/ 2147483647 h 451"/>
              <a:gd name="T32" fmla="*/ 2147483647 w 438"/>
              <a:gd name="T33" fmla="*/ 2147483647 h 451"/>
              <a:gd name="T34" fmla="*/ 2147483647 w 438"/>
              <a:gd name="T35" fmla="*/ 2147483647 h 451"/>
              <a:gd name="T36" fmla="*/ 2147483647 w 438"/>
              <a:gd name="T37" fmla="*/ 2147483647 h 451"/>
              <a:gd name="T38" fmla="*/ 2147483647 w 438"/>
              <a:gd name="T39" fmla="*/ 2147483647 h 451"/>
              <a:gd name="T40" fmla="*/ 2147483647 w 438"/>
              <a:gd name="T41" fmla="*/ 2147483647 h 451"/>
              <a:gd name="T42" fmla="*/ 2147483647 w 438"/>
              <a:gd name="T43" fmla="*/ 2147483647 h 451"/>
              <a:gd name="T44" fmla="*/ 2147483647 w 438"/>
              <a:gd name="T45" fmla="*/ 2147483647 h 451"/>
              <a:gd name="T46" fmla="*/ 2147483647 w 438"/>
              <a:gd name="T47" fmla="*/ 2147483647 h 451"/>
              <a:gd name="T48" fmla="*/ 2147483647 w 438"/>
              <a:gd name="T49" fmla="*/ 2147483647 h 451"/>
              <a:gd name="T50" fmla="*/ 2147483647 w 438"/>
              <a:gd name="T51" fmla="*/ 2147483647 h 451"/>
              <a:gd name="T52" fmla="*/ 2147483647 w 438"/>
              <a:gd name="T53" fmla="*/ 2147483647 h 451"/>
              <a:gd name="T54" fmla="*/ 2147483647 w 438"/>
              <a:gd name="T55" fmla="*/ 2147483647 h 451"/>
              <a:gd name="T56" fmla="*/ 2147483647 w 438"/>
              <a:gd name="T57" fmla="*/ 2147483647 h 451"/>
              <a:gd name="T58" fmla="*/ 2147483647 w 438"/>
              <a:gd name="T59" fmla="*/ 2147483647 h 451"/>
              <a:gd name="T60" fmla="*/ 2147483647 w 438"/>
              <a:gd name="T61" fmla="*/ 2147483647 h 451"/>
              <a:gd name="T62" fmla="*/ 2147483647 w 438"/>
              <a:gd name="T63" fmla="*/ 2147483647 h 451"/>
              <a:gd name="T64" fmla="*/ 2147483647 w 438"/>
              <a:gd name="T65" fmla="*/ 2147483647 h 451"/>
              <a:gd name="T66" fmla="*/ 2147483647 w 438"/>
              <a:gd name="T67" fmla="*/ 2147483647 h 451"/>
              <a:gd name="T68" fmla="*/ 2147483647 w 438"/>
              <a:gd name="T69" fmla="*/ 2147483647 h 451"/>
              <a:gd name="T70" fmla="*/ 2147483647 w 438"/>
              <a:gd name="T71" fmla="*/ 2147483647 h 451"/>
              <a:gd name="T72" fmla="*/ 2147483647 w 438"/>
              <a:gd name="T73" fmla="*/ 2147483647 h 451"/>
              <a:gd name="T74" fmla="*/ 2147483647 w 438"/>
              <a:gd name="T75" fmla="*/ 2147483647 h 451"/>
              <a:gd name="T76" fmla="*/ 2147483647 w 438"/>
              <a:gd name="T77" fmla="*/ 2147483647 h 451"/>
              <a:gd name="T78" fmla="*/ 2147483647 w 438"/>
              <a:gd name="T79" fmla="*/ 2147483647 h 451"/>
              <a:gd name="T80" fmla="*/ 2147483647 w 438"/>
              <a:gd name="T81" fmla="*/ 2147483647 h 451"/>
              <a:gd name="T82" fmla="*/ 2147483647 w 438"/>
              <a:gd name="T83" fmla="*/ 2147483647 h 451"/>
              <a:gd name="T84" fmla="*/ 2147483647 w 438"/>
              <a:gd name="T85" fmla="*/ 2147483647 h 451"/>
              <a:gd name="T86" fmla="*/ 2147483647 w 438"/>
              <a:gd name="T87" fmla="*/ 2147483647 h 451"/>
              <a:gd name="T88" fmla="*/ 2147483647 w 438"/>
              <a:gd name="T89" fmla="*/ 2147483647 h 451"/>
              <a:gd name="T90" fmla="*/ 2147483647 w 438"/>
              <a:gd name="T91" fmla="*/ 2147483647 h 451"/>
              <a:gd name="T92" fmla="*/ 2147483647 w 438"/>
              <a:gd name="T93" fmla="*/ 2147483647 h 451"/>
              <a:gd name="T94" fmla="*/ 2147483647 w 438"/>
              <a:gd name="T95" fmla="*/ 2147483647 h 451"/>
              <a:gd name="T96" fmla="*/ 2147483647 w 438"/>
              <a:gd name="T97" fmla="*/ 2147483647 h 451"/>
              <a:gd name="T98" fmla="*/ 2147483647 w 438"/>
              <a:gd name="T99" fmla="*/ 2147483647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8"/>
              <a:gd name="T151" fmla="*/ 0 h 451"/>
              <a:gd name="T152" fmla="*/ 438 w 438"/>
              <a:gd name="T153" fmla="*/ 451 h 4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9" name="Freeform 17"/>
          <p:cNvSpPr>
            <a:spLocks/>
          </p:cNvSpPr>
          <p:nvPr>
            <p:custDataLst>
              <p:tags r:id="rId14"/>
            </p:custDataLst>
          </p:nvPr>
        </p:nvSpPr>
        <p:spPr bwMode="auto">
          <a:xfrm>
            <a:off x="5564720" y="2476103"/>
            <a:ext cx="334433" cy="274637"/>
          </a:xfrm>
          <a:custGeom>
            <a:avLst/>
            <a:gdLst>
              <a:gd name="T0" fmla="*/ 2147483647 w 578"/>
              <a:gd name="T1" fmla="*/ 2147483647 h 524"/>
              <a:gd name="T2" fmla="*/ 2147483647 w 578"/>
              <a:gd name="T3" fmla="*/ 2147483647 h 524"/>
              <a:gd name="T4" fmla="*/ 2147483647 w 578"/>
              <a:gd name="T5" fmla="*/ 2147483647 h 524"/>
              <a:gd name="T6" fmla="*/ 2147483647 w 578"/>
              <a:gd name="T7" fmla="*/ 2147483647 h 524"/>
              <a:gd name="T8" fmla="*/ 2147483647 w 578"/>
              <a:gd name="T9" fmla="*/ 2147483647 h 524"/>
              <a:gd name="T10" fmla="*/ 2147483647 w 578"/>
              <a:gd name="T11" fmla="*/ 2147483647 h 524"/>
              <a:gd name="T12" fmla="*/ 2147483647 w 578"/>
              <a:gd name="T13" fmla="*/ 2147483647 h 524"/>
              <a:gd name="T14" fmla="*/ 2147483647 w 578"/>
              <a:gd name="T15" fmla="*/ 2147483647 h 524"/>
              <a:gd name="T16" fmla="*/ 2147483647 w 578"/>
              <a:gd name="T17" fmla="*/ 2147483647 h 524"/>
              <a:gd name="T18" fmla="*/ 2147483647 w 578"/>
              <a:gd name="T19" fmla="*/ 2147483647 h 524"/>
              <a:gd name="T20" fmla="*/ 2147483647 w 578"/>
              <a:gd name="T21" fmla="*/ 2147483647 h 524"/>
              <a:gd name="T22" fmla="*/ 2147483647 w 578"/>
              <a:gd name="T23" fmla="*/ 2147483647 h 524"/>
              <a:gd name="T24" fmla="*/ 2147483647 w 578"/>
              <a:gd name="T25" fmla="*/ 2147483647 h 524"/>
              <a:gd name="T26" fmla="*/ 2147483647 w 578"/>
              <a:gd name="T27" fmla="*/ 2147483647 h 524"/>
              <a:gd name="T28" fmla="*/ 2147483647 w 578"/>
              <a:gd name="T29" fmla="*/ 2147483647 h 524"/>
              <a:gd name="T30" fmla="*/ 2147483647 w 578"/>
              <a:gd name="T31" fmla="*/ 2147483647 h 524"/>
              <a:gd name="T32" fmla="*/ 2147483647 w 578"/>
              <a:gd name="T33" fmla="*/ 2147483647 h 524"/>
              <a:gd name="T34" fmla="*/ 2147483647 w 578"/>
              <a:gd name="T35" fmla="*/ 2147483647 h 524"/>
              <a:gd name="T36" fmla="*/ 2147483647 w 578"/>
              <a:gd name="T37" fmla="*/ 2147483647 h 524"/>
              <a:gd name="T38" fmla="*/ 2147483647 w 578"/>
              <a:gd name="T39" fmla="*/ 2147483647 h 524"/>
              <a:gd name="T40" fmla="*/ 2147483647 w 578"/>
              <a:gd name="T41" fmla="*/ 2147483647 h 524"/>
              <a:gd name="T42" fmla="*/ 2147483647 w 578"/>
              <a:gd name="T43" fmla="*/ 2147483647 h 524"/>
              <a:gd name="T44" fmla="*/ 2147483647 w 578"/>
              <a:gd name="T45" fmla="*/ 2147483647 h 524"/>
              <a:gd name="T46" fmla="*/ 2147483647 w 578"/>
              <a:gd name="T47" fmla="*/ 2147483647 h 524"/>
              <a:gd name="T48" fmla="*/ 2147483647 w 578"/>
              <a:gd name="T49" fmla="*/ 2147483647 h 524"/>
              <a:gd name="T50" fmla="*/ 2147483647 w 578"/>
              <a:gd name="T51" fmla="*/ 2147483647 h 524"/>
              <a:gd name="T52" fmla="*/ 2147483647 w 578"/>
              <a:gd name="T53" fmla="*/ 2147483647 h 524"/>
              <a:gd name="T54" fmla="*/ 2147483647 w 578"/>
              <a:gd name="T55" fmla="*/ 2147483647 h 524"/>
              <a:gd name="T56" fmla="*/ 2147483647 w 578"/>
              <a:gd name="T57" fmla="*/ 2147483647 h 524"/>
              <a:gd name="T58" fmla="*/ 2147483647 w 578"/>
              <a:gd name="T59" fmla="*/ 2147483647 h 524"/>
              <a:gd name="T60" fmla="*/ 2147483647 w 578"/>
              <a:gd name="T61" fmla="*/ 2147483647 h 524"/>
              <a:gd name="T62" fmla="*/ 2147483647 w 578"/>
              <a:gd name="T63" fmla="*/ 2147483647 h 524"/>
              <a:gd name="T64" fmla="*/ 2147483647 w 578"/>
              <a:gd name="T65" fmla="*/ 2147483647 h 524"/>
              <a:gd name="T66" fmla="*/ 2147483647 w 578"/>
              <a:gd name="T67" fmla="*/ 2147483647 h 524"/>
              <a:gd name="T68" fmla="*/ 2147483647 w 578"/>
              <a:gd name="T69" fmla="*/ 2147483647 h 524"/>
              <a:gd name="T70" fmla="*/ 2147483647 w 578"/>
              <a:gd name="T71" fmla="*/ 2147483647 h 524"/>
              <a:gd name="T72" fmla="*/ 2147483647 w 578"/>
              <a:gd name="T73" fmla="*/ 2147483647 h 524"/>
              <a:gd name="T74" fmla="*/ 2147483647 w 578"/>
              <a:gd name="T75" fmla="*/ 2147483647 h 524"/>
              <a:gd name="T76" fmla="*/ 2147483647 w 578"/>
              <a:gd name="T77" fmla="*/ 2147483647 h 524"/>
              <a:gd name="T78" fmla="*/ 2147483647 w 578"/>
              <a:gd name="T79" fmla="*/ 2147483647 h 524"/>
              <a:gd name="T80" fmla="*/ 2147483647 w 578"/>
              <a:gd name="T81" fmla="*/ 2147483647 h 524"/>
              <a:gd name="T82" fmla="*/ 2147483647 w 578"/>
              <a:gd name="T83" fmla="*/ 2147483647 h 524"/>
              <a:gd name="T84" fmla="*/ 2147483647 w 578"/>
              <a:gd name="T85" fmla="*/ 2147483647 h 524"/>
              <a:gd name="T86" fmla="*/ 2147483647 w 578"/>
              <a:gd name="T87" fmla="*/ 2147483647 h 524"/>
              <a:gd name="T88" fmla="*/ 2147483647 w 578"/>
              <a:gd name="T89" fmla="*/ 2147483647 h 524"/>
              <a:gd name="T90" fmla="*/ 2147483647 w 578"/>
              <a:gd name="T91" fmla="*/ 2147483647 h 524"/>
              <a:gd name="T92" fmla="*/ 2147483647 w 578"/>
              <a:gd name="T93" fmla="*/ 2147483647 h 524"/>
              <a:gd name="T94" fmla="*/ 2147483647 w 578"/>
              <a:gd name="T95" fmla="*/ 2147483647 h 524"/>
              <a:gd name="T96" fmla="*/ 2147483647 w 578"/>
              <a:gd name="T97" fmla="*/ 0 h 524"/>
              <a:gd name="T98" fmla="*/ 2147483647 w 578"/>
              <a:gd name="T99" fmla="*/ 2147483647 h 524"/>
              <a:gd name="T100" fmla="*/ 2147483647 w 578"/>
              <a:gd name="T101" fmla="*/ 2147483647 h 524"/>
              <a:gd name="T102" fmla="*/ 2147483647 w 578"/>
              <a:gd name="T103" fmla="*/ 2147483647 h 524"/>
              <a:gd name="T104" fmla="*/ 2147483647 w 578"/>
              <a:gd name="T105" fmla="*/ 2147483647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8"/>
              <a:gd name="T160" fmla="*/ 0 h 524"/>
              <a:gd name="T161" fmla="*/ 578 w 578"/>
              <a:gd name="T162" fmla="*/ 524 h 5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0" name="Freeform 18"/>
          <p:cNvSpPr>
            <a:spLocks/>
          </p:cNvSpPr>
          <p:nvPr>
            <p:custDataLst>
              <p:tags r:id="rId15"/>
            </p:custDataLst>
          </p:nvPr>
        </p:nvSpPr>
        <p:spPr bwMode="auto">
          <a:xfrm>
            <a:off x="5588001" y="2644377"/>
            <a:ext cx="44451" cy="82551"/>
          </a:xfrm>
          <a:custGeom>
            <a:avLst/>
            <a:gdLst>
              <a:gd name="T0" fmla="*/ 0 w 79"/>
              <a:gd name="T1" fmla="*/ 2147483647 h 160"/>
              <a:gd name="T2" fmla="*/ 2147483647 w 79"/>
              <a:gd name="T3" fmla="*/ 2147483647 h 160"/>
              <a:gd name="T4" fmla="*/ 2147483647 w 79"/>
              <a:gd name="T5" fmla="*/ 2147483647 h 160"/>
              <a:gd name="T6" fmla="*/ 2147483647 w 79"/>
              <a:gd name="T7" fmla="*/ 2147483647 h 160"/>
              <a:gd name="T8" fmla="*/ 2147483647 w 79"/>
              <a:gd name="T9" fmla="*/ 2147483647 h 160"/>
              <a:gd name="T10" fmla="*/ 2147483647 w 79"/>
              <a:gd name="T11" fmla="*/ 2147483647 h 160"/>
              <a:gd name="T12" fmla="*/ 2147483647 w 79"/>
              <a:gd name="T13" fmla="*/ 2147483647 h 160"/>
              <a:gd name="T14" fmla="*/ 2147483647 w 79"/>
              <a:gd name="T15" fmla="*/ 2147483647 h 160"/>
              <a:gd name="T16" fmla="*/ 2147483647 w 79"/>
              <a:gd name="T17" fmla="*/ 2147483647 h 160"/>
              <a:gd name="T18" fmla="*/ 2147483647 w 79"/>
              <a:gd name="T19" fmla="*/ 2147483647 h 160"/>
              <a:gd name="T20" fmla="*/ 2147483647 w 79"/>
              <a:gd name="T21" fmla="*/ 0 h 160"/>
              <a:gd name="T22" fmla="*/ 2147483647 w 79"/>
              <a:gd name="T23" fmla="*/ 2147483647 h 160"/>
              <a:gd name="T24" fmla="*/ 2147483647 w 79"/>
              <a:gd name="T25" fmla="*/ 2147483647 h 160"/>
              <a:gd name="T26" fmla="*/ 2147483647 w 79"/>
              <a:gd name="T27" fmla="*/ 2147483647 h 160"/>
              <a:gd name="T28" fmla="*/ 2147483647 w 79"/>
              <a:gd name="T29" fmla="*/ 2147483647 h 160"/>
              <a:gd name="T30" fmla="*/ 2147483647 w 79"/>
              <a:gd name="T31" fmla="*/ 2147483647 h 160"/>
              <a:gd name="T32" fmla="*/ 2147483647 w 79"/>
              <a:gd name="T33" fmla="*/ 2147483647 h 160"/>
              <a:gd name="T34" fmla="*/ 2147483647 w 79"/>
              <a:gd name="T35" fmla="*/ 2147483647 h 160"/>
              <a:gd name="T36" fmla="*/ 2147483647 w 79"/>
              <a:gd name="T37" fmla="*/ 2147483647 h 160"/>
              <a:gd name="T38" fmla="*/ 2147483647 w 79"/>
              <a:gd name="T39" fmla="*/ 2147483647 h 160"/>
              <a:gd name="T40" fmla="*/ 2147483647 w 79"/>
              <a:gd name="T41" fmla="*/ 2147483647 h 160"/>
              <a:gd name="T42" fmla="*/ 2147483647 w 79"/>
              <a:gd name="T43" fmla="*/ 2147483647 h 160"/>
              <a:gd name="T44" fmla="*/ 2147483647 w 79"/>
              <a:gd name="T45" fmla="*/ 2147483647 h 160"/>
              <a:gd name="T46" fmla="*/ 2147483647 w 79"/>
              <a:gd name="T47" fmla="*/ 2147483647 h 160"/>
              <a:gd name="T48" fmla="*/ 2147483647 w 79"/>
              <a:gd name="T49" fmla="*/ 2147483647 h 160"/>
              <a:gd name="T50" fmla="*/ 2147483647 w 79"/>
              <a:gd name="T51" fmla="*/ 2147483647 h 160"/>
              <a:gd name="T52" fmla="*/ 2147483647 w 79"/>
              <a:gd name="T53" fmla="*/ 2147483647 h 160"/>
              <a:gd name="T54" fmla="*/ 2147483647 w 79"/>
              <a:gd name="T55" fmla="*/ 2147483647 h 160"/>
              <a:gd name="T56" fmla="*/ 2147483647 w 79"/>
              <a:gd name="T57" fmla="*/ 2147483647 h 160"/>
              <a:gd name="T58" fmla="*/ 2147483647 w 79"/>
              <a:gd name="T59" fmla="*/ 2147483647 h 160"/>
              <a:gd name="T60" fmla="*/ 2147483647 w 79"/>
              <a:gd name="T61" fmla="*/ 2147483647 h 160"/>
              <a:gd name="T62" fmla="*/ 2147483647 w 79"/>
              <a:gd name="T63" fmla="*/ 2147483647 h 160"/>
              <a:gd name="T64" fmla="*/ 2147483647 w 79"/>
              <a:gd name="T65" fmla="*/ 2147483647 h 160"/>
              <a:gd name="T66" fmla="*/ 2147483647 w 79"/>
              <a:gd name="T67" fmla="*/ 2147483647 h 160"/>
              <a:gd name="T68" fmla="*/ 2147483647 w 79"/>
              <a:gd name="T69" fmla="*/ 2147483647 h 160"/>
              <a:gd name="T70" fmla="*/ 2147483647 w 79"/>
              <a:gd name="T71" fmla="*/ 2147483647 h 160"/>
              <a:gd name="T72" fmla="*/ 2147483647 w 79"/>
              <a:gd name="T73" fmla="*/ 2147483647 h 160"/>
              <a:gd name="T74" fmla="*/ 2147483647 w 79"/>
              <a:gd name="T75" fmla="*/ 2147483647 h 160"/>
              <a:gd name="T76" fmla="*/ 0 w 79"/>
              <a:gd name="T77" fmla="*/ 2147483647 h 160"/>
              <a:gd name="T78" fmla="*/ 0 w 79"/>
              <a:gd name="T79" fmla="*/ 2147483647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160"/>
              <a:gd name="T122" fmla="*/ 79 w 79"/>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grpSp>
        <p:nvGrpSpPr>
          <p:cNvPr id="21" name="Group 19"/>
          <p:cNvGrpSpPr>
            <a:grpSpLocks/>
          </p:cNvGrpSpPr>
          <p:nvPr>
            <p:custDataLst>
              <p:tags r:id="rId16"/>
            </p:custDataLst>
          </p:nvPr>
        </p:nvGrpSpPr>
        <p:grpSpPr bwMode="auto">
          <a:xfrm>
            <a:off x="8680453" y="3704828"/>
            <a:ext cx="630767" cy="212725"/>
            <a:chOff x="4488" y="2394"/>
            <a:chExt cx="358" cy="124"/>
          </a:xfrm>
          <a:solidFill>
            <a:srgbClr val="209045"/>
          </a:solidFill>
        </p:grpSpPr>
        <p:sp>
          <p:nvSpPr>
            <p:cNvPr id="22" name="Freeform 20"/>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23" name="Freeform 21"/>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grpSp>
      <p:sp>
        <p:nvSpPr>
          <p:cNvPr id="24" name="Freeform 22"/>
          <p:cNvSpPr>
            <a:spLocks/>
          </p:cNvSpPr>
          <p:nvPr>
            <p:custDataLst>
              <p:tags r:id="rId17"/>
            </p:custDataLst>
          </p:nvPr>
        </p:nvSpPr>
        <p:spPr bwMode="auto">
          <a:xfrm>
            <a:off x="6043085" y="1580753"/>
            <a:ext cx="4087283" cy="1074737"/>
          </a:xfrm>
          <a:custGeom>
            <a:avLst/>
            <a:gdLst>
              <a:gd name="T0" fmla="*/ 2147483647 w 7049"/>
              <a:gd name="T1" fmla="*/ 2147483647 h 2048"/>
              <a:gd name="T2" fmla="*/ 2147483647 w 7049"/>
              <a:gd name="T3" fmla="*/ 2147483647 h 2048"/>
              <a:gd name="T4" fmla="*/ 2147483647 w 7049"/>
              <a:gd name="T5" fmla="*/ 2147483647 h 2048"/>
              <a:gd name="T6" fmla="*/ 2147483647 w 7049"/>
              <a:gd name="T7" fmla="*/ 2147483647 h 2048"/>
              <a:gd name="T8" fmla="*/ 2147483647 w 7049"/>
              <a:gd name="T9" fmla="*/ 2147483647 h 2048"/>
              <a:gd name="T10" fmla="*/ 2147483647 w 7049"/>
              <a:gd name="T11" fmla="*/ 2147483647 h 2048"/>
              <a:gd name="T12" fmla="*/ 2147483647 w 7049"/>
              <a:gd name="T13" fmla="*/ 2147483647 h 2048"/>
              <a:gd name="T14" fmla="*/ 2147483647 w 7049"/>
              <a:gd name="T15" fmla="*/ 2147483647 h 2048"/>
              <a:gd name="T16" fmla="*/ 2147483647 w 7049"/>
              <a:gd name="T17" fmla="*/ 2147483647 h 2048"/>
              <a:gd name="T18" fmla="*/ 2147483647 w 7049"/>
              <a:gd name="T19" fmla="*/ 2147483647 h 2048"/>
              <a:gd name="T20" fmla="*/ 2147483647 w 7049"/>
              <a:gd name="T21" fmla="*/ 2147483647 h 2048"/>
              <a:gd name="T22" fmla="*/ 2147483647 w 7049"/>
              <a:gd name="T23" fmla="*/ 2147483647 h 2048"/>
              <a:gd name="T24" fmla="*/ 2147483647 w 7049"/>
              <a:gd name="T25" fmla="*/ 2147483647 h 2048"/>
              <a:gd name="T26" fmla="*/ 2147483647 w 7049"/>
              <a:gd name="T27" fmla="*/ 2147483647 h 2048"/>
              <a:gd name="T28" fmla="*/ 2147483647 w 7049"/>
              <a:gd name="T29" fmla="*/ 2147483647 h 2048"/>
              <a:gd name="T30" fmla="*/ 2147483647 w 7049"/>
              <a:gd name="T31" fmla="*/ 2147483647 h 2048"/>
              <a:gd name="T32" fmla="*/ 2147483647 w 7049"/>
              <a:gd name="T33" fmla="*/ 2147483647 h 2048"/>
              <a:gd name="T34" fmla="*/ 2147483647 w 7049"/>
              <a:gd name="T35" fmla="*/ 2147483647 h 2048"/>
              <a:gd name="T36" fmla="*/ 2147483647 w 7049"/>
              <a:gd name="T37" fmla="*/ 2147483647 h 2048"/>
              <a:gd name="T38" fmla="*/ 2147483647 w 7049"/>
              <a:gd name="T39" fmla="*/ 2147483647 h 2048"/>
              <a:gd name="T40" fmla="*/ 2147483647 w 7049"/>
              <a:gd name="T41" fmla="*/ 2147483647 h 2048"/>
              <a:gd name="T42" fmla="*/ 2147483647 w 7049"/>
              <a:gd name="T43" fmla="*/ 2147483647 h 2048"/>
              <a:gd name="T44" fmla="*/ 2147483647 w 7049"/>
              <a:gd name="T45" fmla="*/ 2147483647 h 2048"/>
              <a:gd name="T46" fmla="*/ 2147483647 w 7049"/>
              <a:gd name="T47" fmla="*/ 2147483647 h 2048"/>
              <a:gd name="T48" fmla="*/ 2147483647 w 7049"/>
              <a:gd name="T49" fmla="*/ 2147483647 h 2048"/>
              <a:gd name="T50" fmla="*/ 2147483647 w 7049"/>
              <a:gd name="T51" fmla="*/ 2147483647 h 2048"/>
              <a:gd name="T52" fmla="*/ 2147483647 w 7049"/>
              <a:gd name="T53" fmla="*/ 2147483647 h 2048"/>
              <a:gd name="T54" fmla="*/ 2147483647 w 7049"/>
              <a:gd name="T55" fmla="*/ 2147483647 h 2048"/>
              <a:gd name="T56" fmla="*/ 2147483647 w 7049"/>
              <a:gd name="T57" fmla="*/ 2147483647 h 2048"/>
              <a:gd name="T58" fmla="*/ 2147483647 w 7049"/>
              <a:gd name="T59" fmla="*/ 2147483647 h 2048"/>
              <a:gd name="T60" fmla="*/ 2147483647 w 7049"/>
              <a:gd name="T61" fmla="*/ 2147483647 h 2048"/>
              <a:gd name="T62" fmla="*/ 2147483647 w 7049"/>
              <a:gd name="T63" fmla="*/ 2147483647 h 2048"/>
              <a:gd name="T64" fmla="*/ 2147483647 w 7049"/>
              <a:gd name="T65" fmla="*/ 2147483647 h 2048"/>
              <a:gd name="T66" fmla="*/ 2147483647 w 7049"/>
              <a:gd name="T67" fmla="*/ 2147483647 h 2048"/>
              <a:gd name="T68" fmla="*/ 2147483647 w 7049"/>
              <a:gd name="T69" fmla="*/ 2147483647 h 2048"/>
              <a:gd name="T70" fmla="*/ 2147483647 w 7049"/>
              <a:gd name="T71" fmla="*/ 2147483647 h 2048"/>
              <a:gd name="T72" fmla="*/ 2147483647 w 7049"/>
              <a:gd name="T73" fmla="*/ 2147483647 h 2048"/>
              <a:gd name="T74" fmla="*/ 2147483647 w 7049"/>
              <a:gd name="T75" fmla="*/ 2147483647 h 2048"/>
              <a:gd name="T76" fmla="*/ 2147483647 w 7049"/>
              <a:gd name="T77" fmla="*/ 2147483647 h 2048"/>
              <a:gd name="T78" fmla="*/ 2147483647 w 7049"/>
              <a:gd name="T79" fmla="*/ 2147483647 h 2048"/>
              <a:gd name="T80" fmla="*/ 2147483647 w 7049"/>
              <a:gd name="T81" fmla="*/ 2147483647 h 2048"/>
              <a:gd name="T82" fmla="*/ 2147483647 w 7049"/>
              <a:gd name="T83" fmla="*/ 2147483647 h 2048"/>
              <a:gd name="T84" fmla="*/ 2147483647 w 7049"/>
              <a:gd name="T85" fmla="*/ 2147483647 h 2048"/>
              <a:gd name="T86" fmla="*/ 2147483647 w 7049"/>
              <a:gd name="T87" fmla="*/ 2147483647 h 2048"/>
              <a:gd name="T88" fmla="*/ 2147483647 w 7049"/>
              <a:gd name="T89" fmla="*/ 2147483647 h 2048"/>
              <a:gd name="T90" fmla="*/ 2147483647 w 7049"/>
              <a:gd name="T91" fmla="*/ 2147483647 h 2048"/>
              <a:gd name="T92" fmla="*/ 2147483647 w 7049"/>
              <a:gd name="T93" fmla="*/ 2147483647 h 2048"/>
              <a:gd name="T94" fmla="*/ 2147483647 w 7049"/>
              <a:gd name="T95" fmla="*/ 2147483647 h 2048"/>
              <a:gd name="T96" fmla="*/ 2147483647 w 7049"/>
              <a:gd name="T97" fmla="*/ 2147483647 h 2048"/>
              <a:gd name="T98" fmla="*/ 2147483647 w 7049"/>
              <a:gd name="T99" fmla="*/ 2147483647 h 2048"/>
              <a:gd name="T100" fmla="*/ 2147483647 w 7049"/>
              <a:gd name="T101" fmla="*/ 2147483647 h 2048"/>
              <a:gd name="T102" fmla="*/ 2147483647 w 7049"/>
              <a:gd name="T103" fmla="*/ 2147483647 h 2048"/>
              <a:gd name="T104" fmla="*/ 2147483647 w 7049"/>
              <a:gd name="T105" fmla="*/ 2147483647 h 2048"/>
              <a:gd name="T106" fmla="*/ 2147483647 w 7049"/>
              <a:gd name="T107" fmla="*/ 2147483647 h 2048"/>
              <a:gd name="T108" fmla="*/ 2147483647 w 7049"/>
              <a:gd name="T109" fmla="*/ 2147483647 h 2048"/>
              <a:gd name="T110" fmla="*/ 2147483647 w 7049"/>
              <a:gd name="T111" fmla="*/ 2147483647 h 2048"/>
              <a:gd name="T112" fmla="*/ 2147483647 w 7049"/>
              <a:gd name="T113" fmla="*/ 2147483647 h 2048"/>
              <a:gd name="T114" fmla="*/ 2147483647 w 7049"/>
              <a:gd name="T115" fmla="*/ 2147483647 h 2048"/>
              <a:gd name="T116" fmla="*/ 2147483647 w 7049"/>
              <a:gd name="T117" fmla="*/ 2147483647 h 2048"/>
              <a:gd name="T118" fmla="*/ 2147483647 w 7049"/>
              <a:gd name="T119" fmla="*/ 2147483647 h 2048"/>
              <a:gd name="T120" fmla="*/ 2147483647 w 7049"/>
              <a:gd name="T121" fmla="*/ 2147483647 h 2048"/>
              <a:gd name="T122" fmla="*/ 2147483647 w 7049"/>
              <a:gd name="T123" fmla="*/ 2147483647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49"/>
              <a:gd name="T187" fmla="*/ 0 h 2048"/>
              <a:gd name="T188" fmla="*/ 7049 w 7049"/>
              <a:gd name="T189" fmla="*/ 2048 h 20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5" name="Freeform 23"/>
          <p:cNvSpPr>
            <a:spLocks/>
          </p:cNvSpPr>
          <p:nvPr>
            <p:custDataLst>
              <p:tags r:id="rId18"/>
            </p:custDataLst>
          </p:nvPr>
        </p:nvSpPr>
        <p:spPr bwMode="auto">
          <a:xfrm>
            <a:off x="5082119" y="2550713"/>
            <a:ext cx="372533" cy="247651"/>
          </a:xfrm>
          <a:custGeom>
            <a:avLst/>
            <a:gdLst>
              <a:gd name="T0" fmla="*/ 2147483647 w 647"/>
              <a:gd name="T1" fmla="*/ 2147483647 h 470"/>
              <a:gd name="T2" fmla="*/ 2147483647 w 647"/>
              <a:gd name="T3" fmla="*/ 2147483647 h 470"/>
              <a:gd name="T4" fmla="*/ 2147483647 w 647"/>
              <a:gd name="T5" fmla="*/ 2147483647 h 470"/>
              <a:gd name="T6" fmla="*/ 2147483647 w 647"/>
              <a:gd name="T7" fmla="*/ 2147483647 h 470"/>
              <a:gd name="T8" fmla="*/ 2147483647 w 647"/>
              <a:gd name="T9" fmla="*/ 2147483647 h 470"/>
              <a:gd name="T10" fmla="*/ 2147483647 w 647"/>
              <a:gd name="T11" fmla="*/ 2147483647 h 470"/>
              <a:gd name="T12" fmla="*/ 2147483647 w 647"/>
              <a:gd name="T13" fmla="*/ 2147483647 h 470"/>
              <a:gd name="T14" fmla="*/ 2147483647 w 647"/>
              <a:gd name="T15" fmla="*/ 2147483647 h 470"/>
              <a:gd name="T16" fmla="*/ 2147483647 w 647"/>
              <a:gd name="T17" fmla="*/ 2147483647 h 470"/>
              <a:gd name="T18" fmla="*/ 2147483647 w 647"/>
              <a:gd name="T19" fmla="*/ 2147483647 h 470"/>
              <a:gd name="T20" fmla="*/ 2147483647 w 647"/>
              <a:gd name="T21" fmla="*/ 2147483647 h 470"/>
              <a:gd name="T22" fmla="*/ 2147483647 w 647"/>
              <a:gd name="T23" fmla="*/ 2147483647 h 470"/>
              <a:gd name="T24" fmla="*/ 2147483647 w 647"/>
              <a:gd name="T25" fmla="*/ 2147483647 h 470"/>
              <a:gd name="T26" fmla="*/ 2147483647 w 647"/>
              <a:gd name="T27" fmla="*/ 2147483647 h 470"/>
              <a:gd name="T28" fmla="*/ 2147483647 w 647"/>
              <a:gd name="T29" fmla="*/ 2147483647 h 470"/>
              <a:gd name="T30" fmla="*/ 2147483647 w 647"/>
              <a:gd name="T31" fmla="*/ 2147483647 h 470"/>
              <a:gd name="T32" fmla="*/ 2147483647 w 647"/>
              <a:gd name="T33" fmla="*/ 2147483647 h 470"/>
              <a:gd name="T34" fmla="*/ 2147483647 w 647"/>
              <a:gd name="T35" fmla="*/ 2147483647 h 470"/>
              <a:gd name="T36" fmla="*/ 2147483647 w 647"/>
              <a:gd name="T37" fmla="*/ 2147483647 h 470"/>
              <a:gd name="T38" fmla="*/ 2147483647 w 647"/>
              <a:gd name="T39" fmla="*/ 2147483647 h 470"/>
              <a:gd name="T40" fmla="*/ 2147483647 w 647"/>
              <a:gd name="T41" fmla="*/ 2147483647 h 470"/>
              <a:gd name="T42" fmla="*/ 2147483647 w 647"/>
              <a:gd name="T43" fmla="*/ 2147483647 h 470"/>
              <a:gd name="T44" fmla="*/ 2147483647 w 647"/>
              <a:gd name="T45" fmla="*/ 2147483647 h 470"/>
              <a:gd name="T46" fmla="*/ 2147483647 w 647"/>
              <a:gd name="T47" fmla="*/ 2147483647 h 470"/>
              <a:gd name="T48" fmla="*/ 2147483647 w 647"/>
              <a:gd name="T49" fmla="*/ 2147483647 h 470"/>
              <a:gd name="T50" fmla="*/ 2147483647 w 647"/>
              <a:gd name="T51" fmla="*/ 2147483647 h 470"/>
              <a:gd name="T52" fmla="*/ 2147483647 w 647"/>
              <a:gd name="T53" fmla="*/ 2147483647 h 470"/>
              <a:gd name="T54" fmla="*/ 2147483647 w 647"/>
              <a:gd name="T55" fmla="*/ 2147483647 h 470"/>
              <a:gd name="T56" fmla="*/ 2147483647 w 647"/>
              <a:gd name="T57" fmla="*/ 2147483647 h 470"/>
              <a:gd name="T58" fmla="*/ 2147483647 w 647"/>
              <a:gd name="T59" fmla="*/ 2147483647 h 470"/>
              <a:gd name="T60" fmla="*/ 2147483647 w 647"/>
              <a:gd name="T61" fmla="*/ 2147483647 h 470"/>
              <a:gd name="T62" fmla="*/ 2147483647 w 647"/>
              <a:gd name="T63" fmla="*/ 2147483647 h 470"/>
              <a:gd name="T64" fmla="*/ 2147483647 w 647"/>
              <a:gd name="T65" fmla="*/ 2147483647 h 470"/>
              <a:gd name="T66" fmla="*/ 2147483647 w 647"/>
              <a:gd name="T67" fmla="*/ 2147483647 h 470"/>
              <a:gd name="T68" fmla="*/ 2147483647 w 647"/>
              <a:gd name="T69" fmla="*/ 2147483647 h 470"/>
              <a:gd name="T70" fmla="*/ 2147483647 w 647"/>
              <a:gd name="T71" fmla="*/ 2147483647 h 470"/>
              <a:gd name="T72" fmla="*/ 2147483647 w 647"/>
              <a:gd name="T73" fmla="*/ 2147483647 h 470"/>
              <a:gd name="T74" fmla="*/ 2147483647 w 647"/>
              <a:gd name="T75" fmla="*/ 2147483647 h 470"/>
              <a:gd name="T76" fmla="*/ 2147483647 w 647"/>
              <a:gd name="T77" fmla="*/ 2147483647 h 470"/>
              <a:gd name="T78" fmla="*/ 2147483647 w 647"/>
              <a:gd name="T79" fmla="*/ 2147483647 h 470"/>
              <a:gd name="T80" fmla="*/ 2147483647 w 647"/>
              <a:gd name="T81" fmla="*/ 2147483647 h 470"/>
              <a:gd name="T82" fmla="*/ 2147483647 w 647"/>
              <a:gd name="T83" fmla="*/ 2147483647 h 470"/>
              <a:gd name="T84" fmla="*/ 2147483647 w 647"/>
              <a:gd name="T85" fmla="*/ 2147483647 h 470"/>
              <a:gd name="T86" fmla="*/ 2147483647 w 647"/>
              <a:gd name="T87" fmla="*/ 2147483647 h 470"/>
              <a:gd name="T88" fmla="*/ 2147483647 w 647"/>
              <a:gd name="T89" fmla="*/ 2147483647 h 470"/>
              <a:gd name="T90" fmla="*/ 2147483647 w 647"/>
              <a:gd name="T91" fmla="*/ 2147483647 h 470"/>
              <a:gd name="T92" fmla="*/ 0 w 647"/>
              <a:gd name="T93" fmla="*/ 2147483647 h 470"/>
              <a:gd name="T94" fmla="*/ 2147483647 w 647"/>
              <a:gd name="T95" fmla="*/ 2147483647 h 470"/>
              <a:gd name="T96" fmla="*/ 2147483647 w 647"/>
              <a:gd name="T97" fmla="*/ 2147483647 h 470"/>
              <a:gd name="T98" fmla="*/ 2147483647 w 647"/>
              <a:gd name="T99" fmla="*/ 2147483647 h 470"/>
              <a:gd name="T100" fmla="*/ 2147483647 w 647"/>
              <a:gd name="T101" fmla="*/ 0 h 470"/>
              <a:gd name="T102" fmla="*/ 2147483647 w 647"/>
              <a:gd name="T103" fmla="*/ 2147483647 h 470"/>
              <a:gd name="T104" fmla="*/ 2147483647 w 647"/>
              <a:gd name="T105" fmla="*/ 2147483647 h 470"/>
              <a:gd name="T106" fmla="*/ 2147483647 w 647"/>
              <a:gd name="T107" fmla="*/ 2147483647 h 470"/>
              <a:gd name="T108" fmla="*/ 2147483647 w 647"/>
              <a:gd name="T109" fmla="*/ 2147483647 h 470"/>
              <a:gd name="T110" fmla="*/ 2147483647 w 647"/>
              <a:gd name="T111" fmla="*/ 2147483647 h 470"/>
              <a:gd name="T112" fmla="*/ 2147483647 w 647"/>
              <a:gd name="T113" fmla="*/ 2147483647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470"/>
              <a:gd name="T173" fmla="*/ 647 w 647"/>
              <a:gd name="T174" fmla="*/ 470 h 4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6" name="Freeform 24"/>
          <p:cNvSpPr>
            <a:spLocks/>
          </p:cNvSpPr>
          <p:nvPr>
            <p:custDataLst>
              <p:tags r:id="rId19"/>
            </p:custDataLst>
          </p:nvPr>
        </p:nvSpPr>
        <p:spPr bwMode="auto">
          <a:xfrm>
            <a:off x="8570385" y="3306364"/>
            <a:ext cx="277283" cy="455613"/>
          </a:xfrm>
          <a:custGeom>
            <a:avLst/>
            <a:gdLst>
              <a:gd name="T0" fmla="*/ 2147483647 w 479"/>
              <a:gd name="T1" fmla="*/ 2147483647 h 868"/>
              <a:gd name="T2" fmla="*/ 2147483647 w 479"/>
              <a:gd name="T3" fmla="*/ 2147483647 h 868"/>
              <a:gd name="T4" fmla="*/ 2147483647 w 479"/>
              <a:gd name="T5" fmla="*/ 2147483647 h 868"/>
              <a:gd name="T6" fmla="*/ 2147483647 w 479"/>
              <a:gd name="T7" fmla="*/ 2147483647 h 868"/>
              <a:gd name="T8" fmla="*/ 2147483647 w 479"/>
              <a:gd name="T9" fmla="*/ 2147483647 h 868"/>
              <a:gd name="T10" fmla="*/ 2147483647 w 479"/>
              <a:gd name="T11" fmla="*/ 2147483647 h 868"/>
              <a:gd name="T12" fmla="*/ 2147483647 w 479"/>
              <a:gd name="T13" fmla="*/ 2147483647 h 868"/>
              <a:gd name="T14" fmla="*/ 2147483647 w 479"/>
              <a:gd name="T15" fmla="*/ 2147483647 h 868"/>
              <a:gd name="T16" fmla="*/ 2147483647 w 479"/>
              <a:gd name="T17" fmla="*/ 2147483647 h 868"/>
              <a:gd name="T18" fmla="*/ 2147483647 w 479"/>
              <a:gd name="T19" fmla="*/ 2147483647 h 868"/>
              <a:gd name="T20" fmla="*/ 2147483647 w 479"/>
              <a:gd name="T21" fmla="*/ 2147483647 h 868"/>
              <a:gd name="T22" fmla="*/ 2147483647 w 479"/>
              <a:gd name="T23" fmla="*/ 2147483647 h 868"/>
              <a:gd name="T24" fmla="*/ 2147483647 w 479"/>
              <a:gd name="T25" fmla="*/ 2147483647 h 868"/>
              <a:gd name="T26" fmla="*/ 2147483647 w 479"/>
              <a:gd name="T27" fmla="*/ 2147483647 h 868"/>
              <a:gd name="T28" fmla="*/ 2147483647 w 479"/>
              <a:gd name="T29" fmla="*/ 2147483647 h 868"/>
              <a:gd name="T30" fmla="*/ 2147483647 w 479"/>
              <a:gd name="T31" fmla="*/ 2147483647 h 868"/>
              <a:gd name="T32" fmla="*/ 2147483647 w 479"/>
              <a:gd name="T33" fmla="*/ 2147483647 h 868"/>
              <a:gd name="T34" fmla="*/ 2147483647 w 479"/>
              <a:gd name="T35" fmla="*/ 2147483647 h 868"/>
              <a:gd name="T36" fmla="*/ 2147483647 w 479"/>
              <a:gd name="T37" fmla="*/ 2147483647 h 868"/>
              <a:gd name="T38" fmla="*/ 2147483647 w 479"/>
              <a:gd name="T39" fmla="*/ 2147483647 h 868"/>
              <a:gd name="T40" fmla="*/ 2147483647 w 479"/>
              <a:gd name="T41" fmla="*/ 2147483647 h 868"/>
              <a:gd name="T42" fmla="*/ 2147483647 w 479"/>
              <a:gd name="T43" fmla="*/ 2147483647 h 868"/>
              <a:gd name="T44" fmla="*/ 2147483647 w 479"/>
              <a:gd name="T45" fmla="*/ 2147483647 h 868"/>
              <a:gd name="T46" fmla="*/ 2147483647 w 479"/>
              <a:gd name="T47" fmla="*/ 2147483647 h 868"/>
              <a:gd name="T48" fmla="*/ 2147483647 w 479"/>
              <a:gd name="T49" fmla="*/ 2147483647 h 868"/>
              <a:gd name="T50" fmla="*/ 2147483647 w 479"/>
              <a:gd name="T51" fmla="*/ 2147483647 h 868"/>
              <a:gd name="T52" fmla="*/ 2147483647 w 479"/>
              <a:gd name="T53" fmla="*/ 2147483647 h 868"/>
              <a:gd name="T54" fmla="*/ 2147483647 w 479"/>
              <a:gd name="T55" fmla="*/ 2147483647 h 868"/>
              <a:gd name="T56" fmla="*/ 2147483647 w 479"/>
              <a:gd name="T57" fmla="*/ 2147483647 h 868"/>
              <a:gd name="T58" fmla="*/ 2147483647 w 479"/>
              <a:gd name="T59" fmla="*/ 2147483647 h 868"/>
              <a:gd name="T60" fmla="*/ 2147483647 w 479"/>
              <a:gd name="T61" fmla="*/ 2147483647 h 868"/>
              <a:gd name="T62" fmla="*/ 2147483647 w 479"/>
              <a:gd name="T63" fmla="*/ 2147483647 h 868"/>
              <a:gd name="T64" fmla="*/ 2147483647 w 479"/>
              <a:gd name="T65" fmla="*/ 2147483647 h 868"/>
              <a:gd name="T66" fmla="*/ 2147483647 w 479"/>
              <a:gd name="T67" fmla="*/ 2147483647 h 868"/>
              <a:gd name="T68" fmla="*/ 2147483647 w 479"/>
              <a:gd name="T69" fmla="*/ 2147483647 h 868"/>
              <a:gd name="T70" fmla="*/ 2147483647 w 479"/>
              <a:gd name="T71" fmla="*/ 2147483647 h 868"/>
              <a:gd name="T72" fmla="*/ 2147483647 w 479"/>
              <a:gd name="T73" fmla="*/ 2147483647 h 868"/>
              <a:gd name="T74" fmla="*/ 2147483647 w 479"/>
              <a:gd name="T75" fmla="*/ 2147483647 h 868"/>
              <a:gd name="T76" fmla="*/ 2147483647 w 479"/>
              <a:gd name="T77" fmla="*/ 2147483647 h 868"/>
              <a:gd name="T78" fmla="*/ 2147483647 w 479"/>
              <a:gd name="T79" fmla="*/ 2147483647 h 868"/>
              <a:gd name="T80" fmla="*/ 2147483647 w 479"/>
              <a:gd name="T81" fmla="*/ 2147483647 h 868"/>
              <a:gd name="T82" fmla="*/ 2147483647 w 479"/>
              <a:gd name="T83" fmla="*/ 0 h 868"/>
              <a:gd name="T84" fmla="*/ 2147483647 w 479"/>
              <a:gd name="T85" fmla="*/ 2147483647 h 868"/>
              <a:gd name="T86" fmla="*/ 2147483647 w 479"/>
              <a:gd name="T87" fmla="*/ 2147483647 h 868"/>
              <a:gd name="T88" fmla="*/ 2147483647 w 479"/>
              <a:gd name="T89" fmla="*/ 2147483647 h 868"/>
              <a:gd name="T90" fmla="*/ 2147483647 w 479"/>
              <a:gd name="T91" fmla="*/ 2147483647 h 868"/>
              <a:gd name="T92" fmla="*/ 2147483647 w 479"/>
              <a:gd name="T93" fmla="*/ 2147483647 h 868"/>
              <a:gd name="T94" fmla="*/ 2147483647 w 479"/>
              <a:gd name="T95" fmla="*/ 2147483647 h 868"/>
              <a:gd name="T96" fmla="*/ 2147483647 w 479"/>
              <a:gd name="T97" fmla="*/ 2147483647 h 868"/>
              <a:gd name="T98" fmla="*/ 2147483647 w 479"/>
              <a:gd name="T99" fmla="*/ 2147483647 h 868"/>
              <a:gd name="T100" fmla="*/ 2147483647 w 479"/>
              <a:gd name="T101" fmla="*/ 2147483647 h 868"/>
              <a:gd name="T102" fmla="*/ 2147483647 w 479"/>
              <a:gd name="T103" fmla="*/ 2147483647 h 868"/>
              <a:gd name="T104" fmla="*/ 2147483647 w 479"/>
              <a:gd name="T105" fmla="*/ 2147483647 h 868"/>
              <a:gd name="T106" fmla="*/ 2147483647 w 479"/>
              <a:gd name="T107" fmla="*/ 2147483647 h 868"/>
              <a:gd name="T108" fmla="*/ 2147483647 w 479"/>
              <a:gd name="T109" fmla="*/ 2147483647 h 868"/>
              <a:gd name="T110" fmla="*/ 2147483647 w 479"/>
              <a:gd name="T111" fmla="*/ 2147483647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9"/>
              <a:gd name="T169" fmla="*/ 0 h 868"/>
              <a:gd name="T170" fmla="*/ 479 w 479"/>
              <a:gd name="T171" fmla="*/ 868 h 8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7" name="Freeform 25"/>
          <p:cNvSpPr>
            <a:spLocks/>
          </p:cNvSpPr>
          <p:nvPr>
            <p:custDataLst>
              <p:tags r:id="rId20"/>
            </p:custDataLst>
          </p:nvPr>
        </p:nvSpPr>
        <p:spPr bwMode="auto">
          <a:xfrm>
            <a:off x="3382435" y="5693963"/>
            <a:ext cx="31751" cy="57151"/>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8" name="Line 26" descr="Horizontal dunkel"/>
          <p:cNvSpPr>
            <a:spLocks noChangeShapeType="1"/>
          </p:cNvSpPr>
          <p:nvPr>
            <p:custDataLst>
              <p:tags r:id="rId21"/>
            </p:custDataLst>
          </p:nvPr>
        </p:nvSpPr>
        <p:spPr bwMode="auto">
          <a:xfrm>
            <a:off x="1331386" y="2615803"/>
            <a:ext cx="4233" cy="9525"/>
          </a:xfrm>
          <a:prstGeom prst="line">
            <a:avLst/>
          </a:prstGeom>
          <a:noFill/>
          <a:ln w="9525">
            <a:solidFill>
              <a:srgbClr val="FFFFFF"/>
            </a:solidFill>
            <a:round/>
            <a:headEnd/>
            <a:tailEnd/>
          </a:ln>
        </p:spPr>
        <p:txBody>
          <a:bodyPr lIns="121917" tIns="60958" rIns="121917" bIns="60958"/>
          <a:lstStyle/>
          <a:p>
            <a:endParaRPr lang="es-UY" sz="1800">
              <a:solidFill>
                <a:prstClr val="black"/>
              </a:solidFill>
            </a:endParaRPr>
          </a:p>
        </p:txBody>
      </p:sp>
      <p:sp>
        <p:nvSpPr>
          <p:cNvPr id="29" name="Freeform 27"/>
          <p:cNvSpPr>
            <a:spLocks/>
          </p:cNvSpPr>
          <p:nvPr>
            <p:custDataLst>
              <p:tags r:id="rId22"/>
            </p:custDataLst>
          </p:nvPr>
        </p:nvSpPr>
        <p:spPr bwMode="auto">
          <a:xfrm>
            <a:off x="1335620" y="2612625"/>
            <a:ext cx="4233" cy="55563"/>
          </a:xfrm>
          <a:custGeom>
            <a:avLst/>
            <a:gdLst>
              <a:gd name="T0" fmla="*/ 0 w 6"/>
              <a:gd name="T1" fmla="*/ 2147483647 h 24"/>
              <a:gd name="T2" fmla="*/ 0 w 6"/>
              <a:gd name="T3" fmla="*/ 2147483647 h 24"/>
              <a:gd name="T4" fmla="*/ 2147483647 w 6"/>
              <a:gd name="T5" fmla="*/ 2147483647 h 24"/>
              <a:gd name="T6" fmla="*/ 2147483647 w 6"/>
              <a:gd name="T7" fmla="*/ 2147483647 h 24"/>
              <a:gd name="T8" fmla="*/ 2147483647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0" y="24"/>
                </a:moveTo>
                <a:lnTo>
                  <a:pt x="0" y="19"/>
                </a:lnTo>
                <a:lnTo>
                  <a:pt x="1" y="14"/>
                </a:lnTo>
                <a:lnTo>
                  <a:pt x="3" y="8"/>
                </a:lnTo>
                <a:lnTo>
                  <a:pt x="6"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0" name="Freeform 28"/>
          <p:cNvSpPr>
            <a:spLocks/>
          </p:cNvSpPr>
          <p:nvPr>
            <p:custDataLst>
              <p:tags r:id="rId23"/>
            </p:custDataLst>
          </p:nvPr>
        </p:nvSpPr>
        <p:spPr bwMode="auto">
          <a:xfrm>
            <a:off x="1303869" y="2666602"/>
            <a:ext cx="31751" cy="57151"/>
          </a:xfrm>
          <a:custGeom>
            <a:avLst/>
            <a:gdLst>
              <a:gd name="T0" fmla="*/ 0 w 47"/>
              <a:gd name="T1" fmla="*/ 2147483647 h 67"/>
              <a:gd name="T2" fmla="*/ 0 w 47"/>
              <a:gd name="T3" fmla="*/ 2147483647 h 67"/>
              <a:gd name="T4" fmla="*/ 2147483647 w 47"/>
              <a:gd name="T5" fmla="*/ 2147483647 h 67"/>
              <a:gd name="T6" fmla="*/ 2147483647 w 47"/>
              <a:gd name="T7" fmla="*/ 2147483647 h 67"/>
              <a:gd name="T8" fmla="*/ 2147483647 w 47"/>
              <a:gd name="T9" fmla="*/ 2147483647 h 67"/>
              <a:gd name="T10" fmla="*/ 2147483647 w 47"/>
              <a:gd name="T11" fmla="*/ 2147483647 h 67"/>
              <a:gd name="T12" fmla="*/ 2147483647 w 47"/>
              <a:gd name="T13" fmla="*/ 2147483647 h 67"/>
              <a:gd name="T14" fmla="*/ 2147483647 w 47"/>
              <a:gd name="T15" fmla="*/ 2147483647 h 67"/>
              <a:gd name="T16" fmla="*/ 2147483647 w 47"/>
              <a:gd name="T17" fmla="*/ 0 h 67"/>
              <a:gd name="T18" fmla="*/ 2147483647 w 47"/>
              <a:gd name="T19" fmla="*/ 2147483647 h 67"/>
              <a:gd name="T20" fmla="*/ 2147483647 w 47"/>
              <a:gd name="T21" fmla="*/ 2147483647 h 67"/>
              <a:gd name="T22" fmla="*/ 2147483647 w 47"/>
              <a:gd name="T23" fmla="*/ 2147483647 h 67"/>
              <a:gd name="T24" fmla="*/ 2147483647 w 47"/>
              <a:gd name="T25" fmla="*/ 2147483647 h 67"/>
              <a:gd name="T26" fmla="*/ 2147483647 w 47"/>
              <a:gd name="T27" fmla="*/ 2147483647 h 67"/>
              <a:gd name="T28" fmla="*/ 2147483647 w 47"/>
              <a:gd name="T29" fmla="*/ 2147483647 h 67"/>
              <a:gd name="T30" fmla="*/ 0 w 47"/>
              <a:gd name="T31" fmla="*/ 2147483647 h 67"/>
              <a:gd name="T32" fmla="*/ 0 w 47"/>
              <a:gd name="T33" fmla="*/ 214748364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67"/>
              <a:gd name="T53" fmla="*/ 47 w 4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1" name="Freeform 29"/>
          <p:cNvSpPr>
            <a:spLocks/>
          </p:cNvSpPr>
          <p:nvPr>
            <p:custDataLst>
              <p:tags r:id="rId24"/>
            </p:custDataLst>
          </p:nvPr>
        </p:nvSpPr>
        <p:spPr bwMode="auto">
          <a:xfrm>
            <a:off x="3071284" y="2661838"/>
            <a:ext cx="65616" cy="57151"/>
          </a:xfrm>
          <a:custGeom>
            <a:avLst/>
            <a:gdLst>
              <a:gd name="T0" fmla="*/ 0 w 112"/>
              <a:gd name="T1" fmla="*/ 2147483647 h 36"/>
              <a:gd name="T2" fmla="*/ 2147483647 w 112"/>
              <a:gd name="T3" fmla="*/ 2147483647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2147483647 w 112"/>
              <a:gd name="T13" fmla="*/ 2147483647 h 36"/>
              <a:gd name="T14" fmla="*/ 2147483647 w 112"/>
              <a:gd name="T15" fmla="*/ 2147483647 h 36"/>
              <a:gd name="T16" fmla="*/ 2147483647 w 112"/>
              <a:gd name="T17" fmla="*/ 2147483647 h 36"/>
              <a:gd name="T18" fmla="*/ 2147483647 w 112"/>
              <a:gd name="T19" fmla="*/ 2147483647 h 36"/>
              <a:gd name="T20" fmla="*/ 2147483647 w 112"/>
              <a:gd name="T21" fmla="*/ 2147483647 h 36"/>
              <a:gd name="T22" fmla="*/ 2147483647 w 112"/>
              <a:gd name="T23" fmla="*/ 0 h 36"/>
              <a:gd name="T24" fmla="*/ 2147483647 w 112"/>
              <a:gd name="T25" fmla="*/ 0 h 36"/>
              <a:gd name="T26" fmla="*/ 2147483647 w 112"/>
              <a:gd name="T27" fmla="*/ 2147483647 h 36"/>
              <a:gd name="T28" fmla="*/ 2147483647 w 112"/>
              <a:gd name="T29" fmla="*/ 2147483647 h 36"/>
              <a:gd name="T30" fmla="*/ 2147483647 w 112"/>
              <a:gd name="T31" fmla="*/ 2147483647 h 36"/>
              <a:gd name="T32" fmla="*/ 2147483647 w 112"/>
              <a:gd name="T33" fmla="*/ 2147483647 h 36"/>
              <a:gd name="T34" fmla="*/ 2147483647 w 112"/>
              <a:gd name="T35" fmla="*/ 2147483647 h 36"/>
              <a:gd name="T36" fmla="*/ 2147483647 w 112"/>
              <a:gd name="T37" fmla="*/ 2147483647 h 36"/>
              <a:gd name="T38" fmla="*/ 2147483647 w 112"/>
              <a:gd name="T39" fmla="*/ 2147483647 h 36"/>
              <a:gd name="T40" fmla="*/ 2147483647 w 112"/>
              <a:gd name="T41" fmla="*/ 2147483647 h 36"/>
              <a:gd name="T42" fmla="*/ 2147483647 w 112"/>
              <a:gd name="T43" fmla="*/ 2147483647 h 36"/>
              <a:gd name="T44" fmla="*/ 2147483647 w 112"/>
              <a:gd name="T45" fmla="*/ 2147483647 h 36"/>
              <a:gd name="T46" fmla="*/ 0 w 112"/>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36"/>
              <a:gd name="T74" fmla="*/ 112 w 11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2" name="Freeform 30"/>
          <p:cNvSpPr>
            <a:spLocks/>
          </p:cNvSpPr>
          <p:nvPr>
            <p:custDataLst>
              <p:tags r:id="rId25"/>
            </p:custDataLst>
          </p:nvPr>
        </p:nvSpPr>
        <p:spPr bwMode="auto">
          <a:xfrm>
            <a:off x="6722535" y="2218928"/>
            <a:ext cx="1166284" cy="452437"/>
          </a:xfrm>
          <a:custGeom>
            <a:avLst/>
            <a:gdLst>
              <a:gd name="T0" fmla="*/ 2147483647 w 2006"/>
              <a:gd name="T1" fmla="*/ 2147483647 h 863"/>
              <a:gd name="T2" fmla="*/ 2147483647 w 2006"/>
              <a:gd name="T3" fmla="*/ 2147483647 h 863"/>
              <a:gd name="T4" fmla="*/ 2147483647 w 2006"/>
              <a:gd name="T5" fmla="*/ 2147483647 h 863"/>
              <a:gd name="T6" fmla="*/ 2147483647 w 2006"/>
              <a:gd name="T7" fmla="*/ 2147483647 h 863"/>
              <a:gd name="T8" fmla="*/ 2147483647 w 2006"/>
              <a:gd name="T9" fmla="*/ 2147483647 h 863"/>
              <a:gd name="T10" fmla="*/ 2147483647 w 2006"/>
              <a:gd name="T11" fmla="*/ 2147483647 h 863"/>
              <a:gd name="T12" fmla="*/ 2147483647 w 2006"/>
              <a:gd name="T13" fmla="*/ 2147483647 h 863"/>
              <a:gd name="T14" fmla="*/ 2147483647 w 2006"/>
              <a:gd name="T15" fmla="*/ 2147483647 h 863"/>
              <a:gd name="T16" fmla="*/ 2147483647 w 2006"/>
              <a:gd name="T17" fmla="*/ 2147483647 h 863"/>
              <a:gd name="T18" fmla="*/ 2147483647 w 2006"/>
              <a:gd name="T19" fmla="*/ 2147483647 h 863"/>
              <a:gd name="T20" fmla="*/ 2147483647 w 2006"/>
              <a:gd name="T21" fmla="*/ 2147483647 h 863"/>
              <a:gd name="T22" fmla="*/ 2147483647 w 2006"/>
              <a:gd name="T23" fmla="*/ 2147483647 h 863"/>
              <a:gd name="T24" fmla="*/ 2147483647 w 2006"/>
              <a:gd name="T25" fmla="*/ 2147483647 h 863"/>
              <a:gd name="T26" fmla="*/ 2147483647 w 2006"/>
              <a:gd name="T27" fmla="*/ 2147483647 h 863"/>
              <a:gd name="T28" fmla="*/ 2147483647 w 2006"/>
              <a:gd name="T29" fmla="*/ 2147483647 h 863"/>
              <a:gd name="T30" fmla="*/ 2147483647 w 2006"/>
              <a:gd name="T31" fmla="*/ 2147483647 h 863"/>
              <a:gd name="T32" fmla="*/ 2147483647 w 2006"/>
              <a:gd name="T33" fmla="*/ 2147483647 h 863"/>
              <a:gd name="T34" fmla="*/ 2147483647 w 2006"/>
              <a:gd name="T35" fmla="*/ 2147483647 h 863"/>
              <a:gd name="T36" fmla="*/ 2147483647 w 2006"/>
              <a:gd name="T37" fmla="*/ 2147483647 h 863"/>
              <a:gd name="T38" fmla="*/ 2147483647 w 2006"/>
              <a:gd name="T39" fmla="*/ 2147483647 h 863"/>
              <a:gd name="T40" fmla="*/ 2147483647 w 2006"/>
              <a:gd name="T41" fmla="*/ 2147483647 h 863"/>
              <a:gd name="T42" fmla="*/ 2147483647 w 2006"/>
              <a:gd name="T43" fmla="*/ 2147483647 h 863"/>
              <a:gd name="T44" fmla="*/ 2147483647 w 2006"/>
              <a:gd name="T45" fmla="*/ 2147483647 h 863"/>
              <a:gd name="T46" fmla="*/ 2147483647 w 2006"/>
              <a:gd name="T47" fmla="*/ 2147483647 h 863"/>
              <a:gd name="T48" fmla="*/ 2147483647 w 2006"/>
              <a:gd name="T49" fmla="*/ 2147483647 h 863"/>
              <a:gd name="T50" fmla="*/ 2147483647 w 2006"/>
              <a:gd name="T51" fmla="*/ 2147483647 h 863"/>
              <a:gd name="T52" fmla="*/ 2147483647 w 2006"/>
              <a:gd name="T53" fmla="*/ 2147483647 h 863"/>
              <a:gd name="T54" fmla="*/ 2147483647 w 2006"/>
              <a:gd name="T55" fmla="*/ 2147483647 h 863"/>
              <a:gd name="T56" fmla="*/ 2147483647 w 2006"/>
              <a:gd name="T57" fmla="*/ 2147483647 h 863"/>
              <a:gd name="T58" fmla="*/ 2147483647 w 2006"/>
              <a:gd name="T59" fmla="*/ 2147483647 h 863"/>
              <a:gd name="T60" fmla="*/ 2147483647 w 2006"/>
              <a:gd name="T61" fmla="*/ 2147483647 h 863"/>
              <a:gd name="T62" fmla="*/ 2147483647 w 2006"/>
              <a:gd name="T63" fmla="*/ 2147483647 h 863"/>
              <a:gd name="T64" fmla="*/ 2147483647 w 2006"/>
              <a:gd name="T65" fmla="*/ 2147483647 h 863"/>
              <a:gd name="T66" fmla="*/ 2147483647 w 2006"/>
              <a:gd name="T67" fmla="*/ 2147483647 h 863"/>
              <a:gd name="T68" fmla="*/ 2147483647 w 2006"/>
              <a:gd name="T69" fmla="*/ 2147483647 h 863"/>
              <a:gd name="T70" fmla="*/ 2147483647 w 2006"/>
              <a:gd name="T71" fmla="*/ 2147483647 h 863"/>
              <a:gd name="T72" fmla="*/ 2147483647 w 2006"/>
              <a:gd name="T73" fmla="*/ 2147483647 h 863"/>
              <a:gd name="T74" fmla="*/ 2147483647 w 2006"/>
              <a:gd name="T75" fmla="*/ 2147483647 h 863"/>
              <a:gd name="T76" fmla="*/ 2147483647 w 2006"/>
              <a:gd name="T77" fmla="*/ 2147483647 h 863"/>
              <a:gd name="T78" fmla="*/ 2147483647 w 2006"/>
              <a:gd name="T79" fmla="*/ 2147483647 h 863"/>
              <a:gd name="T80" fmla="*/ 2147483647 w 2006"/>
              <a:gd name="T81" fmla="*/ 2147483647 h 863"/>
              <a:gd name="T82" fmla="*/ 2147483647 w 2006"/>
              <a:gd name="T83" fmla="*/ 2147483647 h 863"/>
              <a:gd name="T84" fmla="*/ 2147483647 w 2006"/>
              <a:gd name="T85" fmla="*/ 2147483647 h 863"/>
              <a:gd name="T86" fmla="*/ 2147483647 w 2006"/>
              <a:gd name="T87" fmla="*/ 2147483647 h 863"/>
              <a:gd name="T88" fmla="*/ 2147483647 w 2006"/>
              <a:gd name="T89" fmla="*/ 2147483647 h 863"/>
              <a:gd name="T90" fmla="*/ 2147483647 w 2006"/>
              <a:gd name="T91" fmla="*/ 2147483647 h 863"/>
              <a:gd name="T92" fmla="*/ 2147483647 w 2006"/>
              <a:gd name="T93" fmla="*/ 2147483647 h 863"/>
              <a:gd name="T94" fmla="*/ 2147483647 w 2006"/>
              <a:gd name="T95" fmla="*/ 2147483647 h 863"/>
              <a:gd name="T96" fmla="*/ 2147483647 w 2006"/>
              <a:gd name="T97" fmla="*/ 2147483647 h 863"/>
              <a:gd name="T98" fmla="*/ 2147483647 w 2006"/>
              <a:gd name="T99" fmla="*/ 2147483647 h 863"/>
              <a:gd name="T100" fmla="*/ 2147483647 w 2006"/>
              <a:gd name="T101" fmla="*/ 2147483647 h 863"/>
              <a:gd name="T102" fmla="*/ 2147483647 w 2006"/>
              <a:gd name="T103" fmla="*/ 2147483647 h 863"/>
              <a:gd name="T104" fmla="*/ 2147483647 w 2006"/>
              <a:gd name="T105" fmla="*/ 2147483647 h 863"/>
              <a:gd name="T106" fmla="*/ 2147483647 w 2006"/>
              <a:gd name="T107" fmla="*/ 2147483647 h 863"/>
              <a:gd name="T108" fmla="*/ 2147483647 w 2006"/>
              <a:gd name="T109" fmla="*/ 2147483647 h 863"/>
              <a:gd name="T110" fmla="*/ 2147483647 w 2006"/>
              <a:gd name="T111" fmla="*/ 2147483647 h 863"/>
              <a:gd name="T112" fmla="*/ 2147483647 w 2006"/>
              <a:gd name="T113" fmla="*/ 2147483647 h 863"/>
              <a:gd name="T114" fmla="*/ 2147483647 w 2006"/>
              <a:gd name="T115" fmla="*/ 2147483647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6"/>
              <a:gd name="T175" fmla="*/ 0 h 863"/>
              <a:gd name="T176" fmla="*/ 2006 w 2006"/>
              <a:gd name="T177" fmla="*/ 863 h 8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3" name="Freeform 31"/>
          <p:cNvSpPr>
            <a:spLocks/>
          </p:cNvSpPr>
          <p:nvPr>
            <p:custDataLst>
              <p:tags r:id="rId26"/>
            </p:custDataLst>
          </p:nvPr>
        </p:nvSpPr>
        <p:spPr bwMode="auto">
          <a:xfrm>
            <a:off x="7029451" y="2522138"/>
            <a:ext cx="546100" cy="249239"/>
          </a:xfrm>
          <a:custGeom>
            <a:avLst/>
            <a:gdLst>
              <a:gd name="T0" fmla="*/ 2147483647 w 950"/>
              <a:gd name="T1" fmla="*/ 2147483647 h 468"/>
              <a:gd name="T2" fmla="*/ 2147483647 w 950"/>
              <a:gd name="T3" fmla="*/ 2147483647 h 468"/>
              <a:gd name="T4" fmla="*/ 2147483647 w 950"/>
              <a:gd name="T5" fmla="*/ 2147483647 h 468"/>
              <a:gd name="T6" fmla="*/ 2147483647 w 950"/>
              <a:gd name="T7" fmla="*/ 2147483647 h 468"/>
              <a:gd name="T8" fmla="*/ 2147483647 w 950"/>
              <a:gd name="T9" fmla="*/ 2147483647 h 468"/>
              <a:gd name="T10" fmla="*/ 2147483647 w 950"/>
              <a:gd name="T11" fmla="*/ 2147483647 h 468"/>
              <a:gd name="T12" fmla="*/ 2147483647 w 950"/>
              <a:gd name="T13" fmla="*/ 2147483647 h 468"/>
              <a:gd name="T14" fmla="*/ 2147483647 w 950"/>
              <a:gd name="T15" fmla="*/ 2147483647 h 468"/>
              <a:gd name="T16" fmla="*/ 2147483647 w 950"/>
              <a:gd name="T17" fmla="*/ 2147483647 h 468"/>
              <a:gd name="T18" fmla="*/ 2147483647 w 950"/>
              <a:gd name="T19" fmla="*/ 2147483647 h 468"/>
              <a:gd name="T20" fmla="*/ 0 w 950"/>
              <a:gd name="T21" fmla="*/ 2147483647 h 468"/>
              <a:gd name="T22" fmla="*/ 2147483647 w 950"/>
              <a:gd name="T23" fmla="*/ 2147483647 h 468"/>
              <a:gd name="T24" fmla="*/ 2147483647 w 950"/>
              <a:gd name="T25" fmla="*/ 2147483647 h 468"/>
              <a:gd name="T26" fmla="*/ 2147483647 w 950"/>
              <a:gd name="T27" fmla="*/ 2147483647 h 468"/>
              <a:gd name="T28" fmla="*/ 2147483647 w 950"/>
              <a:gd name="T29" fmla="*/ 2147483647 h 468"/>
              <a:gd name="T30" fmla="*/ 2147483647 w 950"/>
              <a:gd name="T31" fmla="*/ 2147483647 h 468"/>
              <a:gd name="T32" fmla="*/ 2147483647 w 950"/>
              <a:gd name="T33" fmla="*/ 2147483647 h 468"/>
              <a:gd name="T34" fmla="*/ 2147483647 w 950"/>
              <a:gd name="T35" fmla="*/ 2147483647 h 468"/>
              <a:gd name="T36" fmla="*/ 2147483647 w 950"/>
              <a:gd name="T37" fmla="*/ 2147483647 h 468"/>
              <a:gd name="T38" fmla="*/ 2147483647 w 950"/>
              <a:gd name="T39" fmla="*/ 2147483647 h 468"/>
              <a:gd name="T40" fmla="*/ 2147483647 w 950"/>
              <a:gd name="T41" fmla="*/ 2147483647 h 468"/>
              <a:gd name="T42" fmla="*/ 2147483647 w 950"/>
              <a:gd name="T43" fmla="*/ 2147483647 h 468"/>
              <a:gd name="T44" fmla="*/ 2147483647 w 950"/>
              <a:gd name="T45" fmla="*/ 2147483647 h 468"/>
              <a:gd name="T46" fmla="*/ 2147483647 w 950"/>
              <a:gd name="T47" fmla="*/ 2147483647 h 468"/>
              <a:gd name="T48" fmla="*/ 2147483647 w 950"/>
              <a:gd name="T49" fmla="*/ 2147483647 h 468"/>
              <a:gd name="T50" fmla="*/ 2147483647 w 950"/>
              <a:gd name="T51" fmla="*/ 2147483647 h 468"/>
              <a:gd name="T52" fmla="*/ 2147483647 w 950"/>
              <a:gd name="T53" fmla="*/ 2147483647 h 468"/>
              <a:gd name="T54" fmla="*/ 2147483647 w 950"/>
              <a:gd name="T55" fmla="*/ 2147483647 h 468"/>
              <a:gd name="T56" fmla="*/ 2147483647 w 950"/>
              <a:gd name="T57" fmla="*/ 2147483647 h 468"/>
              <a:gd name="T58" fmla="*/ 2147483647 w 950"/>
              <a:gd name="T59" fmla="*/ 2147483647 h 468"/>
              <a:gd name="T60" fmla="*/ 2147483647 w 950"/>
              <a:gd name="T61" fmla="*/ 2147483647 h 468"/>
              <a:gd name="T62" fmla="*/ 2147483647 w 950"/>
              <a:gd name="T63" fmla="*/ 2147483647 h 468"/>
              <a:gd name="T64" fmla="*/ 2147483647 w 950"/>
              <a:gd name="T65" fmla="*/ 2147483647 h 468"/>
              <a:gd name="T66" fmla="*/ 2147483647 w 950"/>
              <a:gd name="T67" fmla="*/ 2147483647 h 468"/>
              <a:gd name="T68" fmla="*/ 2147483647 w 950"/>
              <a:gd name="T69" fmla="*/ 2147483647 h 468"/>
              <a:gd name="T70" fmla="*/ 2147483647 w 950"/>
              <a:gd name="T71" fmla="*/ 2147483647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0"/>
              <a:gd name="T109" fmla="*/ 0 h 468"/>
              <a:gd name="T110" fmla="*/ 950 w 950"/>
              <a:gd name="T111" fmla="*/ 468 h 4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4" name="Freeform 32"/>
          <p:cNvSpPr>
            <a:spLocks/>
          </p:cNvSpPr>
          <p:nvPr>
            <p:custDataLst>
              <p:tags r:id="rId27"/>
            </p:custDataLst>
          </p:nvPr>
        </p:nvSpPr>
        <p:spPr bwMode="auto">
          <a:xfrm>
            <a:off x="5439836" y="3515915"/>
            <a:ext cx="395817" cy="288925"/>
          </a:xfrm>
          <a:custGeom>
            <a:avLst/>
            <a:gdLst>
              <a:gd name="T0" fmla="*/ 2147483647 w 671"/>
              <a:gd name="T1" fmla="*/ 2147483647 h 549"/>
              <a:gd name="T2" fmla="*/ 2147483647 w 671"/>
              <a:gd name="T3" fmla="*/ 2147483647 h 549"/>
              <a:gd name="T4" fmla="*/ 2147483647 w 671"/>
              <a:gd name="T5" fmla="*/ 2147483647 h 549"/>
              <a:gd name="T6" fmla="*/ 2147483647 w 671"/>
              <a:gd name="T7" fmla="*/ 2147483647 h 549"/>
              <a:gd name="T8" fmla="*/ 2147483647 w 671"/>
              <a:gd name="T9" fmla="*/ 2147483647 h 549"/>
              <a:gd name="T10" fmla="*/ 2147483647 w 671"/>
              <a:gd name="T11" fmla="*/ 2147483647 h 549"/>
              <a:gd name="T12" fmla="*/ 2147483647 w 671"/>
              <a:gd name="T13" fmla="*/ 2147483647 h 549"/>
              <a:gd name="T14" fmla="*/ 2147483647 w 671"/>
              <a:gd name="T15" fmla="*/ 2147483647 h 549"/>
              <a:gd name="T16" fmla="*/ 2147483647 w 671"/>
              <a:gd name="T17" fmla="*/ 2147483647 h 549"/>
              <a:gd name="T18" fmla="*/ 2147483647 w 671"/>
              <a:gd name="T19" fmla="*/ 2147483647 h 549"/>
              <a:gd name="T20" fmla="*/ 2147483647 w 671"/>
              <a:gd name="T21" fmla="*/ 2147483647 h 549"/>
              <a:gd name="T22" fmla="*/ 2147483647 w 671"/>
              <a:gd name="T23" fmla="*/ 2147483647 h 549"/>
              <a:gd name="T24" fmla="*/ 2147483647 w 671"/>
              <a:gd name="T25" fmla="*/ 0 h 549"/>
              <a:gd name="T26" fmla="*/ 2147483647 w 671"/>
              <a:gd name="T27" fmla="*/ 2147483647 h 549"/>
              <a:gd name="T28" fmla="*/ 2147483647 w 671"/>
              <a:gd name="T29" fmla="*/ 2147483647 h 549"/>
              <a:gd name="T30" fmla="*/ 2147483647 w 671"/>
              <a:gd name="T31" fmla="*/ 2147483647 h 549"/>
              <a:gd name="T32" fmla="*/ 2147483647 w 671"/>
              <a:gd name="T33" fmla="*/ 2147483647 h 549"/>
              <a:gd name="T34" fmla="*/ 2147483647 w 671"/>
              <a:gd name="T35" fmla="*/ 2147483647 h 549"/>
              <a:gd name="T36" fmla="*/ 2147483647 w 671"/>
              <a:gd name="T37" fmla="*/ 2147483647 h 549"/>
              <a:gd name="T38" fmla="*/ 2147483647 w 671"/>
              <a:gd name="T39" fmla="*/ 2147483647 h 549"/>
              <a:gd name="T40" fmla="*/ 2147483647 w 671"/>
              <a:gd name="T41" fmla="*/ 2147483647 h 549"/>
              <a:gd name="T42" fmla="*/ 2147483647 w 671"/>
              <a:gd name="T43" fmla="*/ 2147483647 h 549"/>
              <a:gd name="T44" fmla="*/ 2147483647 w 671"/>
              <a:gd name="T45" fmla="*/ 2147483647 h 549"/>
              <a:gd name="T46" fmla="*/ 2147483647 w 671"/>
              <a:gd name="T47" fmla="*/ 2147483647 h 549"/>
              <a:gd name="T48" fmla="*/ 2147483647 w 671"/>
              <a:gd name="T49" fmla="*/ 2147483647 h 549"/>
              <a:gd name="T50" fmla="*/ 2147483647 w 671"/>
              <a:gd name="T51" fmla="*/ 2147483647 h 549"/>
              <a:gd name="T52" fmla="*/ 2147483647 w 671"/>
              <a:gd name="T53" fmla="*/ 2147483647 h 549"/>
              <a:gd name="T54" fmla="*/ 2147483647 w 671"/>
              <a:gd name="T55" fmla="*/ 2147483647 h 549"/>
              <a:gd name="T56" fmla="*/ 2147483647 w 671"/>
              <a:gd name="T57" fmla="*/ 2147483647 h 549"/>
              <a:gd name="T58" fmla="*/ 2147483647 w 671"/>
              <a:gd name="T59" fmla="*/ 2147483647 h 549"/>
              <a:gd name="T60" fmla="*/ 2147483647 w 671"/>
              <a:gd name="T61" fmla="*/ 2147483647 h 549"/>
              <a:gd name="T62" fmla="*/ 2147483647 w 671"/>
              <a:gd name="T63" fmla="*/ 2147483647 h 549"/>
              <a:gd name="T64" fmla="*/ 2147483647 w 671"/>
              <a:gd name="T65" fmla="*/ 2147483647 h 549"/>
              <a:gd name="T66" fmla="*/ 2147483647 w 671"/>
              <a:gd name="T67" fmla="*/ 2147483647 h 549"/>
              <a:gd name="T68" fmla="*/ 2147483647 w 671"/>
              <a:gd name="T69" fmla="*/ 2147483647 h 549"/>
              <a:gd name="T70" fmla="*/ 2147483647 w 671"/>
              <a:gd name="T71" fmla="*/ 2147483647 h 549"/>
              <a:gd name="T72" fmla="*/ 2147483647 w 671"/>
              <a:gd name="T73" fmla="*/ 2147483647 h 549"/>
              <a:gd name="T74" fmla="*/ 2147483647 w 671"/>
              <a:gd name="T75" fmla="*/ 2147483647 h 549"/>
              <a:gd name="T76" fmla="*/ 2147483647 w 671"/>
              <a:gd name="T77" fmla="*/ 2147483647 h 549"/>
              <a:gd name="T78" fmla="*/ 2147483647 w 671"/>
              <a:gd name="T79" fmla="*/ 2147483647 h 549"/>
              <a:gd name="T80" fmla="*/ 2147483647 w 671"/>
              <a:gd name="T81" fmla="*/ 2147483647 h 549"/>
              <a:gd name="T82" fmla="*/ 2147483647 w 671"/>
              <a:gd name="T83" fmla="*/ 2147483647 h 549"/>
              <a:gd name="T84" fmla="*/ 2147483647 w 671"/>
              <a:gd name="T85" fmla="*/ 2147483647 h 549"/>
              <a:gd name="T86" fmla="*/ 2147483647 w 671"/>
              <a:gd name="T87" fmla="*/ 2147483647 h 549"/>
              <a:gd name="T88" fmla="*/ 2147483647 w 671"/>
              <a:gd name="T89" fmla="*/ 2147483647 h 549"/>
              <a:gd name="T90" fmla="*/ 2147483647 w 671"/>
              <a:gd name="T91" fmla="*/ 2147483647 h 549"/>
              <a:gd name="T92" fmla="*/ 2147483647 w 671"/>
              <a:gd name="T93" fmla="*/ 2147483647 h 549"/>
              <a:gd name="T94" fmla="*/ 2147483647 w 671"/>
              <a:gd name="T95" fmla="*/ 2147483647 h 549"/>
              <a:gd name="T96" fmla="*/ 2147483647 w 671"/>
              <a:gd name="T97" fmla="*/ 2147483647 h 549"/>
              <a:gd name="T98" fmla="*/ 2147483647 w 671"/>
              <a:gd name="T99" fmla="*/ 2147483647 h 549"/>
              <a:gd name="T100" fmla="*/ 2147483647 w 671"/>
              <a:gd name="T101" fmla="*/ 2147483647 h 549"/>
              <a:gd name="T102" fmla="*/ 2147483647 w 671"/>
              <a:gd name="T103" fmla="*/ 2147483647 h 549"/>
              <a:gd name="T104" fmla="*/ 2147483647 w 671"/>
              <a:gd name="T105" fmla="*/ 2147483647 h 549"/>
              <a:gd name="T106" fmla="*/ 2147483647 w 671"/>
              <a:gd name="T107" fmla="*/ 2147483647 h 549"/>
              <a:gd name="T108" fmla="*/ 2147483647 w 671"/>
              <a:gd name="T109" fmla="*/ 2147483647 h 549"/>
              <a:gd name="T110" fmla="*/ 2147483647 w 671"/>
              <a:gd name="T111" fmla="*/ 2147483647 h 549"/>
              <a:gd name="T112" fmla="*/ 2147483647 w 671"/>
              <a:gd name="T113" fmla="*/ 2147483647 h 549"/>
              <a:gd name="T114" fmla="*/ 2147483647 w 671"/>
              <a:gd name="T115" fmla="*/ 2147483647 h 549"/>
              <a:gd name="T116" fmla="*/ 2147483647 w 671"/>
              <a:gd name="T117" fmla="*/ 2147483647 h 549"/>
              <a:gd name="T118" fmla="*/ 2147483647 w 671"/>
              <a:gd name="T119" fmla="*/ 2147483647 h 549"/>
              <a:gd name="T120" fmla="*/ 2147483647 w 671"/>
              <a:gd name="T121" fmla="*/ 2147483647 h 549"/>
              <a:gd name="T122" fmla="*/ 0 w 671"/>
              <a:gd name="T123" fmla="*/ 2147483647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1"/>
              <a:gd name="T187" fmla="*/ 0 h 549"/>
              <a:gd name="T188" fmla="*/ 671 w 671"/>
              <a:gd name="T189" fmla="*/ 549 h 5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5" name="Freeform 33"/>
          <p:cNvSpPr>
            <a:spLocks/>
          </p:cNvSpPr>
          <p:nvPr>
            <p:custDataLst>
              <p:tags r:id="rId28"/>
            </p:custDataLst>
          </p:nvPr>
        </p:nvSpPr>
        <p:spPr bwMode="auto">
          <a:xfrm>
            <a:off x="6563784" y="3390502"/>
            <a:ext cx="203200" cy="169863"/>
          </a:xfrm>
          <a:custGeom>
            <a:avLst/>
            <a:gdLst>
              <a:gd name="T0" fmla="*/ 2147483647 w 358"/>
              <a:gd name="T1" fmla="*/ 2147483647 h 327"/>
              <a:gd name="T2" fmla="*/ 2147483647 w 358"/>
              <a:gd name="T3" fmla="*/ 2147483647 h 327"/>
              <a:gd name="T4" fmla="*/ 2147483647 w 358"/>
              <a:gd name="T5" fmla="*/ 2147483647 h 327"/>
              <a:gd name="T6" fmla="*/ 2147483647 w 358"/>
              <a:gd name="T7" fmla="*/ 2147483647 h 327"/>
              <a:gd name="T8" fmla="*/ 2147483647 w 358"/>
              <a:gd name="T9" fmla="*/ 2147483647 h 327"/>
              <a:gd name="T10" fmla="*/ 2147483647 w 358"/>
              <a:gd name="T11" fmla="*/ 2147483647 h 327"/>
              <a:gd name="T12" fmla="*/ 2147483647 w 358"/>
              <a:gd name="T13" fmla="*/ 2147483647 h 327"/>
              <a:gd name="T14" fmla="*/ 2147483647 w 358"/>
              <a:gd name="T15" fmla="*/ 2147483647 h 327"/>
              <a:gd name="T16" fmla="*/ 2147483647 w 358"/>
              <a:gd name="T17" fmla="*/ 2147483647 h 327"/>
              <a:gd name="T18" fmla="*/ 2147483647 w 358"/>
              <a:gd name="T19" fmla="*/ 2147483647 h 327"/>
              <a:gd name="T20" fmla="*/ 2147483647 w 358"/>
              <a:gd name="T21" fmla="*/ 2147483647 h 327"/>
              <a:gd name="T22" fmla="*/ 2147483647 w 358"/>
              <a:gd name="T23" fmla="*/ 2147483647 h 327"/>
              <a:gd name="T24" fmla="*/ 2147483647 w 358"/>
              <a:gd name="T25" fmla="*/ 2147483647 h 327"/>
              <a:gd name="T26" fmla="*/ 2147483647 w 358"/>
              <a:gd name="T27" fmla="*/ 2147483647 h 327"/>
              <a:gd name="T28" fmla="*/ 2147483647 w 358"/>
              <a:gd name="T29" fmla="*/ 2147483647 h 327"/>
              <a:gd name="T30" fmla="*/ 2147483647 w 358"/>
              <a:gd name="T31" fmla="*/ 2147483647 h 327"/>
              <a:gd name="T32" fmla="*/ 2147483647 w 358"/>
              <a:gd name="T33" fmla="*/ 2147483647 h 327"/>
              <a:gd name="T34" fmla="*/ 2147483647 w 358"/>
              <a:gd name="T35" fmla="*/ 2147483647 h 327"/>
              <a:gd name="T36" fmla="*/ 2147483647 w 358"/>
              <a:gd name="T37" fmla="*/ 2147483647 h 327"/>
              <a:gd name="T38" fmla="*/ 2147483647 w 358"/>
              <a:gd name="T39" fmla="*/ 2147483647 h 327"/>
              <a:gd name="T40" fmla="*/ 2147483647 w 358"/>
              <a:gd name="T41" fmla="*/ 2147483647 h 327"/>
              <a:gd name="T42" fmla="*/ 2147483647 w 358"/>
              <a:gd name="T43" fmla="*/ 2147483647 h 327"/>
              <a:gd name="T44" fmla="*/ 2147483647 w 358"/>
              <a:gd name="T45" fmla="*/ 2147483647 h 327"/>
              <a:gd name="T46" fmla="*/ 2147483647 w 358"/>
              <a:gd name="T47" fmla="*/ 2147483647 h 327"/>
              <a:gd name="T48" fmla="*/ 2147483647 w 358"/>
              <a:gd name="T49" fmla="*/ 2147483647 h 327"/>
              <a:gd name="T50" fmla="*/ 2147483647 w 358"/>
              <a:gd name="T51" fmla="*/ 2147483647 h 327"/>
              <a:gd name="T52" fmla="*/ 2147483647 w 358"/>
              <a:gd name="T53" fmla="*/ 0 h 327"/>
              <a:gd name="T54" fmla="*/ 2147483647 w 358"/>
              <a:gd name="T55" fmla="*/ 2147483647 h 327"/>
              <a:gd name="T56" fmla="*/ 2147483647 w 358"/>
              <a:gd name="T57" fmla="*/ 2147483647 h 327"/>
              <a:gd name="T58" fmla="*/ 2147483647 w 358"/>
              <a:gd name="T59" fmla="*/ 2147483647 h 327"/>
              <a:gd name="T60" fmla="*/ 2147483647 w 358"/>
              <a:gd name="T61" fmla="*/ 2147483647 h 327"/>
              <a:gd name="T62" fmla="*/ 2147483647 w 358"/>
              <a:gd name="T63" fmla="*/ 2147483647 h 327"/>
              <a:gd name="T64" fmla="*/ 2147483647 w 358"/>
              <a:gd name="T65" fmla="*/ 2147483647 h 327"/>
              <a:gd name="T66" fmla="*/ 2147483647 w 358"/>
              <a:gd name="T67" fmla="*/ 2147483647 h 327"/>
              <a:gd name="T68" fmla="*/ 2147483647 w 358"/>
              <a:gd name="T69" fmla="*/ 2147483647 h 327"/>
              <a:gd name="T70" fmla="*/ 2147483647 w 358"/>
              <a:gd name="T71" fmla="*/ 2147483647 h 327"/>
              <a:gd name="T72" fmla="*/ 2147483647 w 358"/>
              <a:gd name="T73" fmla="*/ 2147483647 h 327"/>
              <a:gd name="T74" fmla="*/ 2147483647 w 358"/>
              <a:gd name="T75" fmla="*/ 2147483647 h 327"/>
              <a:gd name="T76" fmla="*/ 0 w 358"/>
              <a:gd name="T77" fmla="*/ 2147483647 h 327"/>
              <a:gd name="T78" fmla="*/ 0 w 358"/>
              <a:gd name="T79" fmla="*/ 2147483647 h 327"/>
              <a:gd name="T80" fmla="*/ 2147483647 w 358"/>
              <a:gd name="T81" fmla="*/ 2147483647 h 327"/>
              <a:gd name="T82" fmla="*/ 2147483647 w 358"/>
              <a:gd name="T83" fmla="*/ 2147483647 h 327"/>
              <a:gd name="T84" fmla="*/ 2147483647 w 358"/>
              <a:gd name="T85" fmla="*/ 2147483647 h 327"/>
              <a:gd name="T86" fmla="*/ 2147483647 w 358"/>
              <a:gd name="T87" fmla="*/ 2147483647 h 327"/>
              <a:gd name="T88" fmla="*/ 2147483647 w 358"/>
              <a:gd name="T89" fmla="*/ 2147483647 h 327"/>
              <a:gd name="T90" fmla="*/ 2147483647 w 358"/>
              <a:gd name="T91" fmla="*/ 2147483647 h 327"/>
              <a:gd name="T92" fmla="*/ 2147483647 w 358"/>
              <a:gd name="T93" fmla="*/ 2147483647 h 327"/>
              <a:gd name="T94" fmla="*/ 2147483647 w 358"/>
              <a:gd name="T95" fmla="*/ 2147483647 h 327"/>
              <a:gd name="T96" fmla="*/ 2147483647 w 358"/>
              <a:gd name="T97" fmla="*/ 2147483647 h 327"/>
              <a:gd name="T98" fmla="*/ 2147483647 w 358"/>
              <a:gd name="T99" fmla="*/ 2147483647 h 327"/>
              <a:gd name="T100" fmla="*/ 2147483647 w 358"/>
              <a:gd name="T101" fmla="*/ 2147483647 h 327"/>
              <a:gd name="T102" fmla="*/ 2147483647 w 358"/>
              <a:gd name="T103" fmla="*/ 2147483647 h 327"/>
              <a:gd name="T104" fmla="*/ 2147483647 w 358"/>
              <a:gd name="T105" fmla="*/ 2147483647 h 327"/>
              <a:gd name="T106" fmla="*/ 2147483647 w 358"/>
              <a:gd name="T107" fmla="*/ 2147483647 h 327"/>
              <a:gd name="T108" fmla="*/ 2147483647 w 358"/>
              <a:gd name="T109" fmla="*/ 2147483647 h 327"/>
              <a:gd name="T110" fmla="*/ 2147483647 w 358"/>
              <a:gd name="T111" fmla="*/ 2147483647 h 327"/>
              <a:gd name="T112" fmla="*/ 2147483647 w 358"/>
              <a:gd name="T113" fmla="*/ 2147483647 h 327"/>
              <a:gd name="T114" fmla="*/ 2147483647 w 358"/>
              <a:gd name="T115" fmla="*/ 2147483647 h 327"/>
              <a:gd name="T116" fmla="*/ 2147483647 w 358"/>
              <a:gd name="T117" fmla="*/ 2147483647 h 327"/>
              <a:gd name="T118" fmla="*/ 2147483647 w 358"/>
              <a:gd name="T119" fmla="*/ 2147483647 h 327"/>
              <a:gd name="T120" fmla="*/ 2147483647 w 358"/>
              <a:gd name="T121" fmla="*/ 2147483647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8"/>
              <a:gd name="T184" fmla="*/ 0 h 327"/>
              <a:gd name="T185" fmla="*/ 358 w 358"/>
              <a:gd name="T186" fmla="*/ 327 h 3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6" name="Freeform 34"/>
          <p:cNvSpPr>
            <a:spLocks/>
          </p:cNvSpPr>
          <p:nvPr>
            <p:custDataLst>
              <p:tags r:id="rId29"/>
            </p:custDataLst>
          </p:nvPr>
        </p:nvSpPr>
        <p:spPr bwMode="auto">
          <a:xfrm>
            <a:off x="5846236" y="2395138"/>
            <a:ext cx="167217" cy="57151"/>
          </a:xfrm>
          <a:custGeom>
            <a:avLst/>
            <a:gdLst>
              <a:gd name="T0" fmla="*/ 2147483647 w 292"/>
              <a:gd name="T1" fmla="*/ 0 h 99"/>
              <a:gd name="T2" fmla="*/ 2147483647 w 292"/>
              <a:gd name="T3" fmla="*/ 0 h 99"/>
              <a:gd name="T4" fmla="*/ 2147483647 w 292"/>
              <a:gd name="T5" fmla="*/ 2147483647 h 99"/>
              <a:gd name="T6" fmla="*/ 2147483647 w 292"/>
              <a:gd name="T7" fmla="*/ 2147483647 h 99"/>
              <a:gd name="T8" fmla="*/ 2147483647 w 292"/>
              <a:gd name="T9" fmla="*/ 2147483647 h 99"/>
              <a:gd name="T10" fmla="*/ 2147483647 w 292"/>
              <a:gd name="T11" fmla="*/ 2147483647 h 99"/>
              <a:gd name="T12" fmla="*/ 2147483647 w 292"/>
              <a:gd name="T13" fmla="*/ 2147483647 h 99"/>
              <a:gd name="T14" fmla="*/ 2147483647 w 292"/>
              <a:gd name="T15" fmla="*/ 2147483647 h 99"/>
              <a:gd name="T16" fmla="*/ 2147483647 w 292"/>
              <a:gd name="T17" fmla="*/ 2147483647 h 99"/>
              <a:gd name="T18" fmla="*/ 2147483647 w 292"/>
              <a:gd name="T19" fmla="*/ 2147483647 h 99"/>
              <a:gd name="T20" fmla="*/ 2147483647 w 292"/>
              <a:gd name="T21" fmla="*/ 2147483647 h 99"/>
              <a:gd name="T22" fmla="*/ 2147483647 w 292"/>
              <a:gd name="T23" fmla="*/ 2147483647 h 99"/>
              <a:gd name="T24" fmla="*/ 2147483647 w 292"/>
              <a:gd name="T25" fmla="*/ 2147483647 h 99"/>
              <a:gd name="T26" fmla="*/ 2147483647 w 292"/>
              <a:gd name="T27" fmla="*/ 2147483647 h 99"/>
              <a:gd name="T28" fmla="*/ 2147483647 w 292"/>
              <a:gd name="T29" fmla="*/ 2147483647 h 99"/>
              <a:gd name="T30" fmla="*/ 2147483647 w 292"/>
              <a:gd name="T31" fmla="*/ 2147483647 h 99"/>
              <a:gd name="T32" fmla="*/ 2147483647 w 292"/>
              <a:gd name="T33" fmla="*/ 2147483647 h 99"/>
              <a:gd name="T34" fmla="*/ 2147483647 w 292"/>
              <a:gd name="T35" fmla="*/ 2147483647 h 99"/>
              <a:gd name="T36" fmla="*/ 0 w 292"/>
              <a:gd name="T37" fmla="*/ 2147483647 h 99"/>
              <a:gd name="T38" fmla="*/ 2147483647 w 292"/>
              <a:gd name="T39" fmla="*/ 2147483647 h 99"/>
              <a:gd name="T40" fmla="*/ 2147483647 w 292"/>
              <a:gd name="T41" fmla="*/ 2147483647 h 99"/>
              <a:gd name="T42" fmla="*/ 2147483647 w 292"/>
              <a:gd name="T43" fmla="*/ 2147483647 h 99"/>
              <a:gd name="T44" fmla="*/ 2147483647 w 292"/>
              <a:gd name="T45" fmla="*/ 2147483647 h 99"/>
              <a:gd name="T46" fmla="*/ 2147483647 w 292"/>
              <a:gd name="T47" fmla="*/ 2147483647 h 99"/>
              <a:gd name="T48" fmla="*/ 2147483647 w 292"/>
              <a:gd name="T49" fmla="*/ 2147483647 h 99"/>
              <a:gd name="T50" fmla="*/ 2147483647 w 292"/>
              <a:gd name="T51" fmla="*/ 2147483647 h 99"/>
              <a:gd name="T52" fmla="*/ 2147483647 w 292"/>
              <a:gd name="T53" fmla="*/ 2147483647 h 99"/>
              <a:gd name="T54" fmla="*/ 2147483647 w 292"/>
              <a:gd name="T55" fmla="*/ 2147483647 h 99"/>
              <a:gd name="T56" fmla="*/ 2147483647 w 292"/>
              <a:gd name="T57" fmla="*/ 2147483647 h 99"/>
              <a:gd name="T58" fmla="*/ 2147483647 w 292"/>
              <a:gd name="T59" fmla="*/ 2147483647 h 99"/>
              <a:gd name="T60" fmla="*/ 2147483647 w 292"/>
              <a:gd name="T61" fmla="*/ 2147483647 h 99"/>
              <a:gd name="T62" fmla="*/ 2147483647 w 292"/>
              <a:gd name="T63" fmla="*/ 2147483647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99"/>
              <a:gd name="T98" fmla="*/ 292 w 292"/>
              <a:gd name="T99" fmla="*/ 99 h 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7" name="Freeform 35"/>
          <p:cNvSpPr>
            <a:spLocks/>
          </p:cNvSpPr>
          <p:nvPr>
            <p:custDataLst>
              <p:tags r:id="rId30"/>
            </p:custDataLst>
          </p:nvPr>
        </p:nvSpPr>
        <p:spPr bwMode="auto">
          <a:xfrm>
            <a:off x="6997700" y="3115863"/>
            <a:ext cx="25400" cy="57151"/>
          </a:xfrm>
          <a:custGeom>
            <a:avLst/>
            <a:gdLst>
              <a:gd name="T0" fmla="*/ 2147483647 w 43"/>
              <a:gd name="T1" fmla="*/ 2147483647 h 93"/>
              <a:gd name="T2" fmla="*/ 2147483647 w 43"/>
              <a:gd name="T3" fmla="*/ 2147483647 h 93"/>
              <a:gd name="T4" fmla="*/ 2147483647 w 43"/>
              <a:gd name="T5" fmla="*/ 2147483647 h 93"/>
              <a:gd name="T6" fmla="*/ 2147483647 w 43"/>
              <a:gd name="T7" fmla="*/ 2147483647 h 93"/>
              <a:gd name="T8" fmla="*/ 2147483647 w 43"/>
              <a:gd name="T9" fmla="*/ 2147483647 h 93"/>
              <a:gd name="T10" fmla="*/ 2147483647 w 43"/>
              <a:gd name="T11" fmla="*/ 2147483647 h 93"/>
              <a:gd name="T12" fmla="*/ 2147483647 w 43"/>
              <a:gd name="T13" fmla="*/ 2147483647 h 93"/>
              <a:gd name="T14" fmla="*/ 2147483647 w 43"/>
              <a:gd name="T15" fmla="*/ 2147483647 h 93"/>
              <a:gd name="T16" fmla="*/ 2147483647 w 43"/>
              <a:gd name="T17" fmla="*/ 2147483647 h 93"/>
              <a:gd name="T18" fmla="*/ 2147483647 w 43"/>
              <a:gd name="T19" fmla="*/ 2147483647 h 93"/>
              <a:gd name="T20" fmla="*/ 2147483647 w 43"/>
              <a:gd name="T21" fmla="*/ 2147483647 h 93"/>
              <a:gd name="T22" fmla="*/ 2147483647 w 43"/>
              <a:gd name="T23" fmla="*/ 2147483647 h 93"/>
              <a:gd name="T24" fmla="*/ 2147483647 w 43"/>
              <a:gd name="T25" fmla="*/ 2147483647 h 93"/>
              <a:gd name="T26" fmla="*/ 2147483647 w 43"/>
              <a:gd name="T27" fmla="*/ 2147483647 h 93"/>
              <a:gd name="T28" fmla="*/ 0 w 43"/>
              <a:gd name="T29" fmla="*/ 2147483647 h 93"/>
              <a:gd name="T30" fmla="*/ 2147483647 w 43"/>
              <a:gd name="T31" fmla="*/ 2147483647 h 93"/>
              <a:gd name="T32" fmla="*/ 2147483647 w 43"/>
              <a:gd name="T33" fmla="*/ 2147483647 h 93"/>
              <a:gd name="T34" fmla="*/ 2147483647 w 43"/>
              <a:gd name="T35" fmla="*/ 2147483647 h 93"/>
              <a:gd name="T36" fmla="*/ 2147483647 w 43"/>
              <a:gd name="T37" fmla="*/ 2147483647 h 93"/>
              <a:gd name="T38" fmla="*/ 2147483647 w 43"/>
              <a:gd name="T39" fmla="*/ 2147483647 h 93"/>
              <a:gd name="T40" fmla="*/ 2147483647 w 43"/>
              <a:gd name="T41" fmla="*/ 2147483647 h 93"/>
              <a:gd name="T42" fmla="*/ 2147483647 w 43"/>
              <a:gd name="T43" fmla="*/ 2147483647 h 93"/>
              <a:gd name="T44" fmla="*/ 2147483647 w 43"/>
              <a:gd name="T45" fmla="*/ 2147483647 h 93"/>
              <a:gd name="T46" fmla="*/ 2147483647 w 43"/>
              <a:gd name="T47" fmla="*/ 2147483647 h 93"/>
              <a:gd name="T48" fmla="*/ 2147483647 w 43"/>
              <a:gd name="T49" fmla="*/ 2147483647 h 93"/>
              <a:gd name="T50" fmla="*/ 2147483647 w 43"/>
              <a:gd name="T51" fmla="*/ 2147483647 h 93"/>
              <a:gd name="T52" fmla="*/ 2147483647 w 43"/>
              <a:gd name="T53" fmla="*/ 2147483647 h 93"/>
              <a:gd name="T54" fmla="*/ 2147483647 w 43"/>
              <a:gd name="T55" fmla="*/ 0 h 93"/>
              <a:gd name="T56" fmla="*/ 2147483647 w 43"/>
              <a:gd name="T57" fmla="*/ 0 h 93"/>
              <a:gd name="T58" fmla="*/ 2147483647 w 43"/>
              <a:gd name="T59" fmla="*/ 2147483647 h 93"/>
              <a:gd name="T60" fmla="*/ 2147483647 w 43"/>
              <a:gd name="T61" fmla="*/ 2147483647 h 93"/>
              <a:gd name="T62" fmla="*/ 2147483647 w 43"/>
              <a:gd name="T63" fmla="*/ 2147483647 h 93"/>
              <a:gd name="T64" fmla="*/ 2147483647 w 43"/>
              <a:gd name="T65" fmla="*/ 2147483647 h 93"/>
              <a:gd name="T66" fmla="*/ 2147483647 w 43"/>
              <a:gd name="T67" fmla="*/ 2147483647 h 93"/>
              <a:gd name="T68" fmla="*/ 2147483647 w 43"/>
              <a:gd name="T69" fmla="*/ 2147483647 h 93"/>
              <a:gd name="T70" fmla="*/ 2147483647 w 43"/>
              <a:gd name="T71" fmla="*/ 2147483647 h 93"/>
              <a:gd name="T72" fmla="*/ 2147483647 w 43"/>
              <a:gd name="T73" fmla="*/ 2147483647 h 93"/>
              <a:gd name="T74" fmla="*/ 2147483647 w 43"/>
              <a:gd name="T75" fmla="*/ 2147483647 h 93"/>
              <a:gd name="T76" fmla="*/ 2147483647 w 43"/>
              <a:gd name="T77" fmla="*/ 2147483647 h 93"/>
              <a:gd name="T78" fmla="*/ 2147483647 w 43"/>
              <a:gd name="T79" fmla="*/ 2147483647 h 93"/>
              <a:gd name="T80" fmla="*/ 2147483647 w 43"/>
              <a:gd name="T81" fmla="*/ 2147483647 h 93"/>
              <a:gd name="T82" fmla="*/ 2147483647 w 43"/>
              <a:gd name="T83" fmla="*/ 2147483647 h 93"/>
              <a:gd name="T84" fmla="*/ 2147483647 w 43"/>
              <a:gd name="T85" fmla="*/ 2147483647 h 93"/>
              <a:gd name="T86" fmla="*/ 2147483647 w 43"/>
              <a:gd name="T87" fmla="*/ 2147483647 h 93"/>
              <a:gd name="T88" fmla="*/ 2147483647 w 43"/>
              <a:gd name="T89" fmla="*/ 2147483647 h 93"/>
              <a:gd name="T90" fmla="*/ 2147483647 w 43"/>
              <a:gd name="T91" fmla="*/ 2147483647 h 93"/>
              <a:gd name="T92" fmla="*/ 2147483647 w 43"/>
              <a:gd name="T93" fmla="*/ 2147483647 h 93"/>
              <a:gd name="T94" fmla="*/ 2147483647 w 43"/>
              <a:gd name="T95" fmla="*/ 2147483647 h 93"/>
              <a:gd name="T96" fmla="*/ 2147483647 w 43"/>
              <a:gd name="T97" fmla="*/ 2147483647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93"/>
              <a:gd name="T149" fmla="*/ 43 w 43"/>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8" name="Freeform 36"/>
          <p:cNvSpPr>
            <a:spLocks/>
          </p:cNvSpPr>
          <p:nvPr>
            <p:custDataLst>
              <p:tags r:id="rId31"/>
            </p:custDataLst>
          </p:nvPr>
        </p:nvSpPr>
        <p:spPr bwMode="auto">
          <a:xfrm>
            <a:off x="7156453" y="3120626"/>
            <a:ext cx="19049" cy="57151"/>
          </a:xfrm>
          <a:custGeom>
            <a:avLst/>
            <a:gdLst>
              <a:gd name="T0" fmla="*/ 2147483647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2147483647 w 40"/>
              <a:gd name="T11" fmla="*/ 2147483647 h 56"/>
              <a:gd name="T12" fmla="*/ 0 w 40"/>
              <a:gd name="T13" fmla="*/ 2147483647 h 56"/>
              <a:gd name="T14" fmla="*/ 2147483647 w 40"/>
              <a:gd name="T15" fmla="*/ 2147483647 h 56"/>
              <a:gd name="T16" fmla="*/ 2147483647 w 40"/>
              <a:gd name="T17" fmla="*/ 0 h 56"/>
              <a:gd name="T18" fmla="*/ 2147483647 w 40"/>
              <a:gd name="T19" fmla="*/ 2147483647 h 56"/>
              <a:gd name="T20" fmla="*/ 2147483647 w 40"/>
              <a:gd name="T21" fmla="*/ 2147483647 h 56"/>
              <a:gd name="T22" fmla="*/ 2147483647 w 40"/>
              <a:gd name="T23" fmla="*/ 2147483647 h 56"/>
              <a:gd name="T24" fmla="*/ 2147483647 w 40"/>
              <a:gd name="T25" fmla="*/ 2147483647 h 56"/>
              <a:gd name="T26" fmla="*/ 2147483647 w 40"/>
              <a:gd name="T27" fmla="*/ 2147483647 h 56"/>
              <a:gd name="T28" fmla="*/ 2147483647 w 40"/>
              <a:gd name="T29" fmla="*/ 2147483647 h 56"/>
              <a:gd name="T30" fmla="*/ 2147483647 w 40"/>
              <a:gd name="T31" fmla="*/ 2147483647 h 56"/>
              <a:gd name="T32" fmla="*/ 2147483647 w 40"/>
              <a:gd name="T33" fmla="*/ 2147483647 h 56"/>
              <a:gd name="T34" fmla="*/ 2147483647 w 40"/>
              <a:gd name="T35" fmla="*/ 2147483647 h 56"/>
              <a:gd name="T36" fmla="*/ 2147483647 w 4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56"/>
              <a:gd name="T59" fmla="*/ 40 w 4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9" name="Freeform 37"/>
          <p:cNvSpPr>
            <a:spLocks/>
          </p:cNvSpPr>
          <p:nvPr>
            <p:custDataLst>
              <p:tags r:id="rId32"/>
            </p:custDataLst>
          </p:nvPr>
        </p:nvSpPr>
        <p:spPr bwMode="auto">
          <a:xfrm>
            <a:off x="9139768" y="3781026"/>
            <a:ext cx="59267" cy="57151"/>
          </a:xfrm>
          <a:custGeom>
            <a:avLst/>
            <a:gdLst>
              <a:gd name="T0" fmla="*/ 0 w 106"/>
              <a:gd name="T1" fmla="*/ 2147483647 h 71"/>
              <a:gd name="T2" fmla="*/ 2147483647 w 106"/>
              <a:gd name="T3" fmla="*/ 2147483647 h 71"/>
              <a:gd name="T4" fmla="*/ 2147483647 w 106"/>
              <a:gd name="T5" fmla="*/ 2147483647 h 71"/>
              <a:gd name="T6" fmla="*/ 2147483647 w 106"/>
              <a:gd name="T7" fmla="*/ 2147483647 h 71"/>
              <a:gd name="T8" fmla="*/ 2147483647 w 106"/>
              <a:gd name="T9" fmla="*/ 2147483647 h 71"/>
              <a:gd name="T10" fmla="*/ 2147483647 w 106"/>
              <a:gd name="T11" fmla="*/ 2147483647 h 71"/>
              <a:gd name="T12" fmla="*/ 2147483647 w 106"/>
              <a:gd name="T13" fmla="*/ 2147483647 h 71"/>
              <a:gd name="T14" fmla="*/ 2147483647 w 106"/>
              <a:gd name="T15" fmla="*/ 2147483647 h 71"/>
              <a:gd name="T16" fmla="*/ 2147483647 w 106"/>
              <a:gd name="T17" fmla="*/ 0 h 71"/>
              <a:gd name="T18" fmla="*/ 2147483647 w 106"/>
              <a:gd name="T19" fmla="*/ 2147483647 h 71"/>
              <a:gd name="T20" fmla="*/ 2147483647 w 106"/>
              <a:gd name="T21" fmla="*/ 2147483647 h 71"/>
              <a:gd name="T22" fmla="*/ 2147483647 w 106"/>
              <a:gd name="T23" fmla="*/ 2147483647 h 71"/>
              <a:gd name="T24" fmla="*/ 2147483647 w 106"/>
              <a:gd name="T25" fmla="*/ 2147483647 h 71"/>
              <a:gd name="T26" fmla="*/ 2147483647 w 106"/>
              <a:gd name="T27" fmla="*/ 2147483647 h 71"/>
              <a:gd name="T28" fmla="*/ 2147483647 w 106"/>
              <a:gd name="T29" fmla="*/ 2147483647 h 71"/>
              <a:gd name="T30" fmla="*/ 2147483647 w 106"/>
              <a:gd name="T31" fmla="*/ 2147483647 h 71"/>
              <a:gd name="T32" fmla="*/ 2147483647 w 106"/>
              <a:gd name="T33" fmla="*/ 2147483647 h 71"/>
              <a:gd name="T34" fmla="*/ 2147483647 w 106"/>
              <a:gd name="T35" fmla="*/ 2147483647 h 71"/>
              <a:gd name="T36" fmla="*/ 2147483647 w 106"/>
              <a:gd name="T37" fmla="*/ 2147483647 h 71"/>
              <a:gd name="T38" fmla="*/ 2147483647 w 106"/>
              <a:gd name="T39" fmla="*/ 2147483647 h 71"/>
              <a:gd name="T40" fmla="*/ 2147483647 w 106"/>
              <a:gd name="T41" fmla="*/ 2147483647 h 71"/>
              <a:gd name="T42" fmla="*/ 2147483647 w 106"/>
              <a:gd name="T43" fmla="*/ 2147483647 h 71"/>
              <a:gd name="T44" fmla="*/ 2147483647 w 106"/>
              <a:gd name="T45" fmla="*/ 2147483647 h 71"/>
              <a:gd name="T46" fmla="*/ 2147483647 w 106"/>
              <a:gd name="T47" fmla="*/ 2147483647 h 71"/>
              <a:gd name="T48" fmla="*/ 2147483647 w 106"/>
              <a:gd name="T49" fmla="*/ 2147483647 h 71"/>
              <a:gd name="T50" fmla="*/ 2147483647 w 106"/>
              <a:gd name="T51" fmla="*/ 2147483647 h 71"/>
              <a:gd name="T52" fmla="*/ 2147483647 w 106"/>
              <a:gd name="T53" fmla="*/ 2147483647 h 71"/>
              <a:gd name="T54" fmla="*/ 2147483647 w 106"/>
              <a:gd name="T55" fmla="*/ 2147483647 h 71"/>
              <a:gd name="T56" fmla="*/ 2147483647 w 106"/>
              <a:gd name="T57" fmla="*/ 2147483647 h 71"/>
              <a:gd name="T58" fmla="*/ 2147483647 w 106"/>
              <a:gd name="T59" fmla="*/ 2147483647 h 71"/>
              <a:gd name="T60" fmla="*/ 2147483647 w 106"/>
              <a:gd name="T61" fmla="*/ 2147483647 h 71"/>
              <a:gd name="T62" fmla="*/ 2147483647 w 106"/>
              <a:gd name="T63" fmla="*/ 2147483647 h 71"/>
              <a:gd name="T64" fmla="*/ 2147483647 w 106"/>
              <a:gd name="T65" fmla="*/ 2147483647 h 71"/>
              <a:gd name="T66" fmla="*/ 2147483647 w 106"/>
              <a:gd name="T67" fmla="*/ 2147483647 h 71"/>
              <a:gd name="T68" fmla="*/ 2147483647 w 106"/>
              <a:gd name="T69" fmla="*/ 2147483647 h 71"/>
              <a:gd name="T70" fmla="*/ 2147483647 w 106"/>
              <a:gd name="T71" fmla="*/ 2147483647 h 71"/>
              <a:gd name="T72" fmla="*/ 2147483647 w 106"/>
              <a:gd name="T73" fmla="*/ 2147483647 h 71"/>
              <a:gd name="T74" fmla="*/ 2147483647 w 106"/>
              <a:gd name="T75" fmla="*/ 2147483647 h 71"/>
              <a:gd name="T76" fmla="*/ 2147483647 w 106"/>
              <a:gd name="T77" fmla="*/ 2147483647 h 71"/>
              <a:gd name="T78" fmla="*/ 2147483647 w 106"/>
              <a:gd name="T79" fmla="*/ 2147483647 h 71"/>
              <a:gd name="T80" fmla="*/ 2147483647 w 106"/>
              <a:gd name="T81" fmla="*/ 2147483647 h 71"/>
              <a:gd name="T82" fmla="*/ 2147483647 w 106"/>
              <a:gd name="T83" fmla="*/ 2147483647 h 71"/>
              <a:gd name="T84" fmla="*/ 2147483647 w 106"/>
              <a:gd name="T85" fmla="*/ 2147483647 h 71"/>
              <a:gd name="T86" fmla="*/ 2147483647 w 106"/>
              <a:gd name="T87" fmla="*/ 2147483647 h 71"/>
              <a:gd name="T88" fmla="*/ 2147483647 w 106"/>
              <a:gd name="T89" fmla="*/ 2147483647 h 71"/>
              <a:gd name="T90" fmla="*/ 0 w 106"/>
              <a:gd name="T91" fmla="*/ 2147483647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71"/>
              <a:gd name="T140" fmla="*/ 106 w 106"/>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grpSp>
        <p:nvGrpSpPr>
          <p:cNvPr id="40" name="Group 38"/>
          <p:cNvGrpSpPr>
            <a:grpSpLocks/>
          </p:cNvGrpSpPr>
          <p:nvPr>
            <p:custDataLst>
              <p:tags r:id="rId33"/>
            </p:custDataLst>
          </p:nvPr>
        </p:nvGrpSpPr>
        <p:grpSpPr bwMode="auto">
          <a:xfrm>
            <a:off x="3608919" y="5589189"/>
            <a:ext cx="86783" cy="55563"/>
            <a:chOff x="1654" y="3671"/>
            <a:chExt cx="49" cy="17"/>
          </a:xfrm>
          <a:solidFill>
            <a:srgbClr val="209045"/>
          </a:solidFill>
        </p:grpSpPr>
        <p:sp>
          <p:nvSpPr>
            <p:cNvPr id="41" name="Freeform 39"/>
            <p:cNvSpPr>
              <a:spLocks/>
            </p:cNvSpPr>
            <p:nvPr/>
          </p:nvSpPr>
          <p:spPr bwMode="auto">
            <a:xfrm>
              <a:off x="1654" y="3672"/>
              <a:ext cx="20" cy="14"/>
            </a:xfrm>
            <a:custGeom>
              <a:avLst/>
              <a:gdLst>
                <a:gd name="T0" fmla="*/ 26 w 59"/>
                <a:gd name="T1" fmla="*/ 43 h 43"/>
                <a:gd name="T2" fmla="*/ 59 w 59"/>
                <a:gd name="T3" fmla="*/ 18 h 43"/>
                <a:gd name="T4" fmla="*/ 55 w 59"/>
                <a:gd name="T5" fmla="*/ 14 h 43"/>
                <a:gd name="T6" fmla="*/ 51 w 59"/>
                <a:gd name="T7" fmla="*/ 9 h 43"/>
                <a:gd name="T8" fmla="*/ 47 w 59"/>
                <a:gd name="T9" fmla="*/ 5 h 43"/>
                <a:gd name="T10" fmla="*/ 46 w 59"/>
                <a:gd name="T11" fmla="*/ 0 h 43"/>
                <a:gd name="T12" fmla="*/ 41 w 59"/>
                <a:gd name="T13" fmla="*/ 1 h 43"/>
                <a:gd name="T14" fmla="*/ 34 w 59"/>
                <a:gd name="T15" fmla="*/ 4 h 43"/>
                <a:gd name="T16" fmla="*/ 31 w 59"/>
                <a:gd name="T17" fmla="*/ 6 h 43"/>
                <a:gd name="T18" fmla="*/ 29 w 59"/>
                <a:gd name="T19" fmla="*/ 8 h 43"/>
                <a:gd name="T20" fmla="*/ 26 w 59"/>
                <a:gd name="T21" fmla="*/ 10 h 43"/>
                <a:gd name="T22" fmla="*/ 26 w 59"/>
                <a:gd name="T23" fmla="*/ 12 h 43"/>
                <a:gd name="T24" fmla="*/ 20 w 59"/>
                <a:gd name="T25" fmla="*/ 13 h 43"/>
                <a:gd name="T26" fmla="*/ 13 w 59"/>
                <a:gd name="T27" fmla="*/ 16 h 43"/>
                <a:gd name="T28" fmla="*/ 6 w 59"/>
                <a:gd name="T29" fmla="*/ 20 h 43"/>
                <a:gd name="T30" fmla="*/ 0 w 59"/>
                <a:gd name="T31" fmla="*/ 24 h 43"/>
                <a:gd name="T32" fmla="*/ 5 w 59"/>
                <a:gd name="T33" fmla="*/ 29 h 43"/>
                <a:gd name="T34" fmla="*/ 10 w 59"/>
                <a:gd name="T35" fmla="*/ 34 h 43"/>
                <a:gd name="T36" fmla="*/ 18 w 59"/>
                <a:gd name="T37" fmla="*/ 39 h 43"/>
                <a:gd name="T38" fmla="*/ 26 w 59"/>
                <a:gd name="T3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42" name="Freeform 40"/>
            <p:cNvSpPr>
              <a:spLocks/>
            </p:cNvSpPr>
            <p:nvPr/>
          </p:nvSpPr>
          <p:spPr bwMode="auto">
            <a:xfrm>
              <a:off x="1681" y="3671"/>
              <a:ext cx="22" cy="17"/>
            </a:xfrm>
            <a:custGeom>
              <a:avLst/>
              <a:gdLst>
                <a:gd name="T0" fmla="*/ 0 w 67"/>
                <a:gd name="T1" fmla="*/ 2 h 51"/>
                <a:gd name="T2" fmla="*/ 24 w 67"/>
                <a:gd name="T3" fmla="*/ 1 h 51"/>
                <a:gd name="T4" fmla="*/ 39 w 67"/>
                <a:gd name="T5" fmla="*/ 0 h 51"/>
                <a:gd name="T6" fmla="*/ 45 w 67"/>
                <a:gd name="T7" fmla="*/ 1 h 51"/>
                <a:gd name="T8" fmla="*/ 51 w 67"/>
                <a:gd name="T9" fmla="*/ 2 h 51"/>
                <a:gd name="T10" fmla="*/ 58 w 67"/>
                <a:gd name="T11" fmla="*/ 4 h 51"/>
                <a:gd name="T12" fmla="*/ 67 w 67"/>
                <a:gd name="T13" fmla="*/ 8 h 51"/>
                <a:gd name="T14" fmla="*/ 55 w 67"/>
                <a:gd name="T15" fmla="*/ 13 h 51"/>
                <a:gd name="T16" fmla="*/ 46 w 67"/>
                <a:gd name="T17" fmla="*/ 19 h 51"/>
                <a:gd name="T18" fmla="*/ 42 w 67"/>
                <a:gd name="T19" fmla="*/ 22 h 51"/>
                <a:gd name="T20" fmla="*/ 36 w 67"/>
                <a:gd name="T21" fmla="*/ 24 h 51"/>
                <a:gd name="T22" fmla="*/ 29 w 67"/>
                <a:gd name="T23" fmla="*/ 26 h 51"/>
                <a:gd name="T24" fmla="*/ 20 w 67"/>
                <a:gd name="T25" fmla="*/ 26 h 51"/>
                <a:gd name="T26" fmla="*/ 24 w 67"/>
                <a:gd name="T27" fmla="*/ 26 h 51"/>
                <a:gd name="T28" fmla="*/ 34 w 67"/>
                <a:gd name="T29" fmla="*/ 26 h 51"/>
                <a:gd name="T30" fmla="*/ 29 w 67"/>
                <a:gd name="T31" fmla="*/ 34 h 51"/>
                <a:gd name="T32" fmla="*/ 25 w 67"/>
                <a:gd name="T33" fmla="*/ 40 h 51"/>
                <a:gd name="T34" fmla="*/ 22 w 67"/>
                <a:gd name="T35" fmla="*/ 44 h 51"/>
                <a:gd name="T36" fmla="*/ 20 w 67"/>
                <a:gd name="T37" fmla="*/ 46 h 51"/>
                <a:gd name="T38" fmla="*/ 12 w 67"/>
                <a:gd name="T39" fmla="*/ 48 h 51"/>
                <a:gd name="T40" fmla="*/ 0 w 67"/>
                <a:gd name="T41" fmla="*/ 51 h 51"/>
                <a:gd name="T42" fmla="*/ 0 w 67"/>
                <a:gd name="T43"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grpSp>
      <p:sp>
        <p:nvSpPr>
          <p:cNvPr id="43" name="Freeform 41"/>
          <p:cNvSpPr>
            <a:spLocks/>
          </p:cNvSpPr>
          <p:nvPr>
            <p:custDataLst>
              <p:tags r:id="rId34"/>
            </p:custDataLst>
          </p:nvPr>
        </p:nvSpPr>
        <p:spPr bwMode="auto">
          <a:xfrm>
            <a:off x="3139019" y="3384153"/>
            <a:ext cx="42333" cy="58737"/>
          </a:xfrm>
          <a:custGeom>
            <a:avLst/>
            <a:gdLst>
              <a:gd name="T0" fmla="*/ 0 w 80"/>
              <a:gd name="T1" fmla="*/ 2147483647 h 34"/>
              <a:gd name="T2" fmla="*/ 2147483647 w 80"/>
              <a:gd name="T3" fmla="*/ 2147483647 h 34"/>
              <a:gd name="T4" fmla="*/ 2147483647 w 80"/>
              <a:gd name="T5" fmla="*/ 2147483647 h 34"/>
              <a:gd name="T6" fmla="*/ 2147483647 w 80"/>
              <a:gd name="T7" fmla="*/ 2147483647 h 34"/>
              <a:gd name="T8" fmla="*/ 2147483647 w 80"/>
              <a:gd name="T9" fmla="*/ 2147483647 h 34"/>
              <a:gd name="T10" fmla="*/ 2147483647 w 80"/>
              <a:gd name="T11" fmla="*/ 2147483647 h 34"/>
              <a:gd name="T12" fmla="*/ 2147483647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47483647 w 80"/>
              <a:gd name="T47" fmla="*/ 2147483647 h 34"/>
              <a:gd name="T48" fmla="*/ 2147483647 w 80"/>
              <a:gd name="T49" fmla="*/ 2147483647 h 34"/>
              <a:gd name="T50" fmla="*/ 2147483647 w 80"/>
              <a:gd name="T51" fmla="*/ 2147483647 h 34"/>
              <a:gd name="T52" fmla="*/ 2147483647 w 80"/>
              <a:gd name="T53" fmla="*/ 2147483647 h 34"/>
              <a:gd name="T54" fmla="*/ 2147483647 w 80"/>
              <a:gd name="T55" fmla="*/ 2147483647 h 34"/>
              <a:gd name="T56" fmla="*/ 2147483647 w 80"/>
              <a:gd name="T57" fmla="*/ 2147483647 h 34"/>
              <a:gd name="T58" fmla="*/ 2147483647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4" name="Freeform 42"/>
          <p:cNvSpPr>
            <a:spLocks/>
          </p:cNvSpPr>
          <p:nvPr>
            <p:custDataLst>
              <p:tags r:id="rId35"/>
            </p:custDataLst>
          </p:nvPr>
        </p:nvSpPr>
        <p:spPr bwMode="auto">
          <a:xfrm>
            <a:off x="3213100" y="3390504"/>
            <a:ext cx="2117" cy="58737"/>
          </a:xfrm>
          <a:custGeom>
            <a:avLst/>
            <a:gdLst>
              <a:gd name="T0" fmla="*/ 0 w 7"/>
              <a:gd name="T1" fmla="*/ 0 h 13"/>
              <a:gd name="T2" fmla="*/ 2147483647 w 7"/>
              <a:gd name="T3" fmla="*/ 2147483647 h 13"/>
              <a:gd name="T4" fmla="*/ 2147483647 w 7"/>
              <a:gd name="T5" fmla="*/ 2147483647 h 13"/>
              <a:gd name="T6" fmla="*/ 0 60000 65536"/>
              <a:gd name="T7" fmla="*/ 0 60000 65536"/>
              <a:gd name="T8" fmla="*/ 0 60000 65536"/>
              <a:gd name="T9" fmla="*/ 0 w 7"/>
              <a:gd name="T10" fmla="*/ 0 h 13"/>
              <a:gd name="T11" fmla="*/ 7 w 7"/>
              <a:gd name="T12" fmla="*/ 13 h 13"/>
            </a:gdLst>
            <a:ahLst/>
            <a:cxnLst>
              <a:cxn ang="T6">
                <a:pos x="T0" y="T1"/>
              </a:cxn>
              <a:cxn ang="T7">
                <a:pos x="T2" y="T3"/>
              </a:cxn>
              <a:cxn ang="T8">
                <a:pos x="T4" y="T5"/>
              </a:cxn>
            </a:cxnLst>
            <a:rect l="T9" t="T10" r="T11" b="T12"/>
            <a:pathLst>
              <a:path w="7" h="13">
                <a:moveTo>
                  <a:pt x="0" y="0"/>
                </a:moveTo>
                <a:lnTo>
                  <a:pt x="7" y="13"/>
                </a:lnTo>
                <a:lnTo>
                  <a:pt x="7" y="7"/>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5" name="Freeform 43"/>
          <p:cNvSpPr>
            <a:spLocks/>
          </p:cNvSpPr>
          <p:nvPr>
            <p:custDataLst>
              <p:tags r:id="rId36"/>
            </p:custDataLst>
          </p:nvPr>
        </p:nvSpPr>
        <p:spPr bwMode="auto">
          <a:xfrm>
            <a:off x="3230033" y="3392088"/>
            <a:ext cx="8467" cy="58739"/>
          </a:xfrm>
          <a:custGeom>
            <a:avLst/>
            <a:gdLst>
              <a:gd name="T0" fmla="*/ 0 w 20"/>
              <a:gd name="T1" fmla="*/ 0 h 6"/>
              <a:gd name="T2" fmla="*/ 2147483647 w 20"/>
              <a:gd name="T3" fmla="*/ 2147483647 h 6"/>
              <a:gd name="T4" fmla="*/ 2147483647 w 20"/>
              <a:gd name="T5" fmla="*/ 2147483647 h 6"/>
              <a:gd name="T6" fmla="*/ 0 w 20"/>
              <a:gd name="T7" fmla="*/ 0 h 6"/>
              <a:gd name="T8" fmla="*/ 0 60000 65536"/>
              <a:gd name="T9" fmla="*/ 0 60000 65536"/>
              <a:gd name="T10" fmla="*/ 0 60000 65536"/>
              <a:gd name="T11" fmla="*/ 0 60000 65536"/>
              <a:gd name="T12" fmla="*/ 0 w 20"/>
              <a:gd name="T13" fmla="*/ 0 h 6"/>
              <a:gd name="T14" fmla="*/ 20 w 20"/>
              <a:gd name="T15" fmla="*/ 6 h 6"/>
            </a:gdLst>
            <a:ahLst/>
            <a:cxnLst>
              <a:cxn ang="T8">
                <a:pos x="T0" y="T1"/>
              </a:cxn>
              <a:cxn ang="T9">
                <a:pos x="T2" y="T3"/>
              </a:cxn>
              <a:cxn ang="T10">
                <a:pos x="T4" y="T5"/>
              </a:cxn>
              <a:cxn ang="T11">
                <a:pos x="T6" y="T7"/>
              </a:cxn>
            </a:cxnLst>
            <a:rect l="T12" t="T13" r="T14" b="T15"/>
            <a:pathLst>
              <a:path w="20" h="6">
                <a:moveTo>
                  <a:pt x="0" y="0"/>
                </a:moveTo>
                <a:lnTo>
                  <a:pt x="7" y="3"/>
                </a:lnTo>
                <a:lnTo>
                  <a:pt x="20" y="6"/>
                </a:lnTo>
                <a:lnTo>
                  <a:pt x="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6" name="Freeform 44"/>
          <p:cNvSpPr>
            <a:spLocks/>
          </p:cNvSpPr>
          <p:nvPr>
            <p:custDataLst>
              <p:tags r:id="rId37"/>
            </p:custDataLst>
          </p:nvPr>
        </p:nvSpPr>
        <p:spPr bwMode="auto">
          <a:xfrm>
            <a:off x="3249086" y="3382563"/>
            <a:ext cx="10583" cy="57151"/>
          </a:xfrm>
          <a:custGeom>
            <a:avLst/>
            <a:gdLst>
              <a:gd name="T0" fmla="*/ 0 w 14"/>
              <a:gd name="T1" fmla="*/ 2147483647 h 12"/>
              <a:gd name="T2" fmla="*/ 2147483647 w 14"/>
              <a:gd name="T3" fmla="*/ 0 h 12"/>
              <a:gd name="T4" fmla="*/ 0 w 14"/>
              <a:gd name="T5" fmla="*/ 2147483647 h 12"/>
              <a:gd name="T6" fmla="*/ 0 60000 65536"/>
              <a:gd name="T7" fmla="*/ 0 60000 65536"/>
              <a:gd name="T8" fmla="*/ 0 60000 65536"/>
              <a:gd name="T9" fmla="*/ 0 w 14"/>
              <a:gd name="T10" fmla="*/ 0 h 12"/>
              <a:gd name="T11" fmla="*/ 14 w 14"/>
              <a:gd name="T12" fmla="*/ 12 h 12"/>
            </a:gdLst>
            <a:ahLst/>
            <a:cxnLst>
              <a:cxn ang="T6">
                <a:pos x="T0" y="T1"/>
              </a:cxn>
              <a:cxn ang="T7">
                <a:pos x="T2" y="T3"/>
              </a:cxn>
              <a:cxn ang="T8">
                <a:pos x="T4" y="T5"/>
              </a:cxn>
            </a:cxnLst>
            <a:rect l="T9" t="T10" r="T11" b="T12"/>
            <a:pathLst>
              <a:path w="14" h="12">
                <a:moveTo>
                  <a:pt x="0" y="12"/>
                </a:moveTo>
                <a:lnTo>
                  <a:pt x="14" y="0"/>
                </a:lnTo>
                <a:lnTo>
                  <a:pt x="0" y="12"/>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7" name="Freeform 45"/>
          <p:cNvSpPr>
            <a:spLocks/>
          </p:cNvSpPr>
          <p:nvPr>
            <p:custDataLst>
              <p:tags r:id="rId38"/>
            </p:custDataLst>
          </p:nvPr>
        </p:nvSpPr>
        <p:spPr bwMode="auto">
          <a:xfrm>
            <a:off x="3221569" y="3374629"/>
            <a:ext cx="14817" cy="58737"/>
          </a:xfrm>
          <a:custGeom>
            <a:avLst/>
            <a:gdLst>
              <a:gd name="T0" fmla="*/ 0 w 27"/>
              <a:gd name="T1" fmla="*/ 0 h 7"/>
              <a:gd name="T2" fmla="*/ 0 w 27"/>
              <a:gd name="T3" fmla="*/ 2147483647 h 7"/>
              <a:gd name="T4" fmla="*/ 2147483647 w 27"/>
              <a:gd name="T5" fmla="*/ 2147483647 h 7"/>
              <a:gd name="T6" fmla="*/ 2147483647 w 27"/>
              <a:gd name="T7" fmla="*/ 2147483647 h 7"/>
              <a:gd name="T8" fmla="*/ 2147483647 w 27"/>
              <a:gd name="T9" fmla="*/ 2147483647 h 7"/>
              <a:gd name="T10" fmla="*/ 2147483647 w 27"/>
              <a:gd name="T11" fmla="*/ 2147483647 h 7"/>
              <a:gd name="T12" fmla="*/ 2147483647 w 27"/>
              <a:gd name="T13" fmla="*/ 2147483647 h 7"/>
              <a:gd name="T14" fmla="*/ 2147483647 w 27"/>
              <a:gd name="T15" fmla="*/ 2147483647 h 7"/>
              <a:gd name="T16" fmla="*/ 2147483647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
              <a:gd name="T32" fmla="*/ 27 w 2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8" name="Freeform 46"/>
          <p:cNvSpPr>
            <a:spLocks/>
          </p:cNvSpPr>
          <p:nvPr>
            <p:custDataLst>
              <p:tags r:id="rId39"/>
            </p:custDataLst>
          </p:nvPr>
        </p:nvSpPr>
        <p:spPr bwMode="auto">
          <a:xfrm>
            <a:off x="3287186" y="3403203"/>
            <a:ext cx="19049" cy="60325"/>
          </a:xfrm>
          <a:custGeom>
            <a:avLst/>
            <a:gdLst>
              <a:gd name="T0" fmla="*/ 0 w 27"/>
              <a:gd name="T1" fmla="*/ 0 h 6"/>
              <a:gd name="T2" fmla="*/ 2147483647 w 27"/>
              <a:gd name="T3" fmla="*/ 2147483647 h 6"/>
              <a:gd name="T4" fmla="*/ 2147483647 w 27"/>
              <a:gd name="T5" fmla="*/ 2147483647 h 6"/>
              <a:gd name="T6" fmla="*/ 0 60000 65536"/>
              <a:gd name="T7" fmla="*/ 0 60000 65536"/>
              <a:gd name="T8" fmla="*/ 0 60000 65536"/>
              <a:gd name="T9" fmla="*/ 0 w 27"/>
              <a:gd name="T10" fmla="*/ 0 h 6"/>
              <a:gd name="T11" fmla="*/ 27 w 27"/>
              <a:gd name="T12" fmla="*/ 6 h 6"/>
            </a:gdLst>
            <a:ahLst/>
            <a:cxnLst>
              <a:cxn ang="T6">
                <a:pos x="T0" y="T1"/>
              </a:cxn>
              <a:cxn ang="T7">
                <a:pos x="T2" y="T3"/>
              </a:cxn>
              <a:cxn ang="T8">
                <a:pos x="T4" y="T5"/>
              </a:cxn>
            </a:cxnLst>
            <a:rect l="T9" t="T10" r="T11" b="T12"/>
            <a:pathLst>
              <a:path w="27" h="6">
                <a:moveTo>
                  <a:pt x="0" y="0"/>
                </a:moveTo>
                <a:lnTo>
                  <a:pt x="11" y="3"/>
                </a:lnTo>
                <a:lnTo>
                  <a:pt x="27" y="6"/>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9" name="Line 47"/>
          <p:cNvSpPr>
            <a:spLocks noChangeShapeType="1"/>
          </p:cNvSpPr>
          <p:nvPr>
            <p:custDataLst>
              <p:tags r:id="rId40"/>
            </p:custDataLst>
          </p:nvPr>
        </p:nvSpPr>
        <p:spPr bwMode="auto">
          <a:xfrm flipH="1" flipV="1">
            <a:off x="3297768" y="3400028"/>
            <a:ext cx="8467" cy="9525"/>
          </a:xfrm>
          <a:prstGeom prst="line">
            <a:avLst/>
          </a:prstGeom>
          <a:noFill/>
          <a:ln w="9525">
            <a:solidFill>
              <a:srgbClr val="FFFFFF"/>
            </a:solidFill>
            <a:round/>
            <a:headEnd/>
            <a:tailEnd/>
          </a:ln>
        </p:spPr>
        <p:txBody>
          <a:bodyPr lIns="121917" tIns="60958" rIns="121917" bIns="60958"/>
          <a:lstStyle/>
          <a:p>
            <a:endParaRPr lang="es-UY" sz="1800">
              <a:solidFill>
                <a:prstClr val="black"/>
              </a:solidFill>
            </a:endParaRPr>
          </a:p>
        </p:txBody>
      </p:sp>
      <p:sp>
        <p:nvSpPr>
          <p:cNvPr id="50" name="Line 48"/>
          <p:cNvSpPr>
            <a:spLocks noChangeShapeType="1"/>
          </p:cNvSpPr>
          <p:nvPr>
            <p:custDataLst>
              <p:tags r:id="rId41"/>
            </p:custDataLst>
          </p:nvPr>
        </p:nvSpPr>
        <p:spPr bwMode="auto">
          <a:xfrm flipH="1">
            <a:off x="3297768" y="3425427"/>
            <a:ext cx="8467" cy="11112"/>
          </a:xfrm>
          <a:prstGeom prst="line">
            <a:avLst/>
          </a:prstGeom>
          <a:noFill/>
          <a:ln w="9525">
            <a:solidFill>
              <a:srgbClr val="FFFFFF"/>
            </a:solidFill>
            <a:round/>
            <a:headEnd/>
            <a:tailEnd/>
          </a:ln>
        </p:spPr>
        <p:txBody>
          <a:bodyPr lIns="121917" tIns="60958" rIns="121917" bIns="60958"/>
          <a:lstStyle/>
          <a:p>
            <a:endParaRPr lang="es-UY" sz="1800">
              <a:solidFill>
                <a:prstClr val="black"/>
              </a:solidFill>
            </a:endParaRPr>
          </a:p>
        </p:txBody>
      </p:sp>
      <p:sp>
        <p:nvSpPr>
          <p:cNvPr id="51" name="Freeform 49"/>
          <p:cNvSpPr>
            <a:spLocks/>
          </p:cNvSpPr>
          <p:nvPr>
            <p:custDataLst>
              <p:tags r:id="rId42"/>
            </p:custDataLst>
          </p:nvPr>
        </p:nvSpPr>
        <p:spPr bwMode="auto">
          <a:xfrm>
            <a:off x="3297769" y="3420663"/>
            <a:ext cx="14817" cy="58739"/>
          </a:xfrm>
          <a:custGeom>
            <a:avLst/>
            <a:gdLst>
              <a:gd name="T0" fmla="*/ 0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4"/>
              <a:gd name="T29" fmla="*/ 20 w 20"/>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2" name="Freeform 50"/>
          <p:cNvSpPr>
            <a:spLocks/>
          </p:cNvSpPr>
          <p:nvPr>
            <p:custDataLst>
              <p:tags r:id="rId43"/>
            </p:custDataLst>
          </p:nvPr>
        </p:nvSpPr>
        <p:spPr bwMode="auto">
          <a:xfrm>
            <a:off x="3306235" y="3449240"/>
            <a:ext cx="23284" cy="55563"/>
          </a:xfrm>
          <a:custGeom>
            <a:avLst/>
            <a:gdLst>
              <a:gd name="T0" fmla="*/ 2147483647 w 33"/>
              <a:gd name="T1" fmla="*/ 2147483647 h 25"/>
              <a:gd name="T2" fmla="*/ 0 w 33"/>
              <a:gd name="T3" fmla="*/ 2147483647 h 25"/>
              <a:gd name="T4" fmla="*/ 2147483647 w 33"/>
              <a:gd name="T5" fmla="*/ 2147483647 h 25"/>
              <a:gd name="T6" fmla="*/ 2147483647 w 33"/>
              <a:gd name="T7" fmla="*/ 2147483647 h 25"/>
              <a:gd name="T8" fmla="*/ 2147483647 w 33"/>
              <a:gd name="T9" fmla="*/ 2147483647 h 25"/>
              <a:gd name="T10" fmla="*/ 2147483647 w 33"/>
              <a:gd name="T11" fmla="*/ 2147483647 h 25"/>
              <a:gd name="T12" fmla="*/ 2147483647 w 33"/>
              <a:gd name="T13" fmla="*/ 0 h 25"/>
              <a:gd name="T14" fmla="*/ 2147483647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3" name="Freeform 51"/>
          <p:cNvSpPr>
            <a:spLocks/>
          </p:cNvSpPr>
          <p:nvPr>
            <p:custDataLst>
              <p:tags r:id="rId44"/>
            </p:custDataLst>
          </p:nvPr>
        </p:nvSpPr>
        <p:spPr bwMode="auto">
          <a:xfrm>
            <a:off x="3314702" y="3496863"/>
            <a:ext cx="21167" cy="57151"/>
          </a:xfrm>
          <a:custGeom>
            <a:avLst/>
            <a:gdLst>
              <a:gd name="T0" fmla="*/ 0 w 40"/>
              <a:gd name="T1" fmla="*/ 0 h 18"/>
              <a:gd name="T2" fmla="*/ 2147483647 w 40"/>
              <a:gd name="T3" fmla="*/ 2147483647 h 18"/>
              <a:gd name="T4" fmla="*/ 2147483647 w 40"/>
              <a:gd name="T5" fmla="*/ 2147483647 h 18"/>
              <a:gd name="T6" fmla="*/ 2147483647 w 40"/>
              <a:gd name="T7" fmla="*/ 2147483647 h 18"/>
              <a:gd name="T8" fmla="*/ 2147483647 w 40"/>
              <a:gd name="T9" fmla="*/ 2147483647 h 18"/>
              <a:gd name="T10" fmla="*/ 2147483647 w 40"/>
              <a:gd name="T11" fmla="*/ 2147483647 h 18"/>
              <a:gd name="T12" fmla="*/ 2147483647 w 40"/>
              <a:gd name="T13" fmla="*/ 2147483647 h 18"/>
              <a:gd name="T14" fmla="*/ 2147483647 w 40"/>
              <a:gd name="T15" fmla="*/ 0 h 18"/>
              <a:gd name="T16" fmla="*/ 2147483647 w 40"/>
              <a:gd name="T17" fmla="*/ 0 h 18"/>
              <a:gd name="T18" fmla="*/ 2147483647 w 40"/>
              <a:gd name="T19" fmla="*/ 0 h 18"/>
              <a:gd name="T20" fmla="*/ 2147483647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8"/>
              <a:gd name="T38" fmla="*/ 40 w 4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4" name="Freeform 52"/>
          <p:cNvSpPr>
            <a:spLocks/>
          </p:cNvSpPr>
          <p:nvPr>
            <p:custDataLst>
              <p:tags r:id="rId45"/>
            </p:custDataLst>
          </p:nvPr>
        </p:nvSpPr>
        <p:spPr bwMode="auto">
          <a:xfrm>
            <a:off x="3327402" y="3522263"/>
            <a:ext cx="4233" cy="57151"/>
          </a:xfrm>
          <a:custGeom>
            <a:avLst/>
            <a:gdLst>
              <a:gd name="T0" fmla="*/ 2147483647 w 11"/>
              <a:gd name="T1" fmla="*/ 2147483647 h 32"/>
              <a:gd name="T2" fmla="*/ 2147483647 w 11"/>
              <a:gd name="T3" fmla="*/ 2147483647 h 32"/>
              <a:gd name="T4" fmla="*/ 2147483647 w 11"/>
              <a:gd name="T5" fmla="*/ 2147483647 h 32"/>
              <a:gd name="T6" fmla="*/ 2147483647 w 11"/>
              <a:gd name="T7" fmla="*/ 2147483647 h 32"/>
              <a:gd name="T8" fmla="*/ 2147483647 w 11"/>
              <a:gd name="T9" fmla="*/ 2147483647 h 32"/>
              <a:gd name="T10" fmla="*/ 2147483647 w 11"/>
              <a:gd name="T11" fmla="*/ 2147483647 h 32"/>
              <a:gd name="T12" fmla="*/ 2147483647 w 11"/>
              <a:gd name="T13" fmla="*/ 0 h 32"/>
              <a:gd name="T14" fmla="*/ 2147483647 w 11"/>
              <a:gd name="T15" fmla="*/ 2147483647 h 32"/>
              <a:gd name="T16" fmla="*/ 2147483647 w 11"/>
              <a:gd name="T17" fmla="*/ 2147483647 h 32"/>
              <a:gd name="T18" fmla="*/ 2147483647 w 11"/>
              <a:gd name="T19" fmla="*/ 2147483647 h 32"/>
              <a:gd name="T20" fmla="*/ 0 w 11"/>
              <a:gd name="T21" fmla="*/ 2147483647 h 32"/>
              <a:gd name="T22" fmla="*/ 0 w 11"/>
              <a:gd name="T23" fmla="*/ 2147483647 h 32"/>
              <a:gd name="T24" fmla="*/ 2147483647 w 11"/>
              <a:gd name="T25" fmla="*/ 2147483647 h 32"/>
              <a:gd name="T26" fmla="*/ 2147483647 w 11"/>
              <a:gd name="T27" fmla="*/ 2147483647 h 32"/>
              <a:gd name="T28" fmla="*/ 2147483647 w 11"/>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2"/>
              <a:gd name="T47" fmla="*/ 11 w 1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5" name="Freeform 53"/>
          <p:cNvSpPr>
            <a:spLocks/>
          </p:cNvSpPr>
          <p:nvPr>
            <p:custDataLst>
              <p:tags r:id="rId46"/>
            </p:custDataLst>
          </p:nvPr>
        </p:nvSpPr>
        <p:spPr bwMode="auto">
          <a:xfrm>
            <a:off x="3357035" y="3552425"/>
            <a:ext cx="2117" cy="55563"/>
          </a:xfrm>
          <a:custGeom>
            <a:avLst/>
            <a:gdLst>
              <a:gd name="T0" fmla="*/ 0 w 14"/>
              <a:gd name="T1" fmla="*/ 0 h 24"/>
              <a:gd name="T2" fmla="*/ 0 w 14"/>
              <a:gd name="T3" fmla="*/ 2147483647 h 24"/>
              <a:gd name="T4" fmla="*/ 2147483647 w 14"/>
              <a:gd name="T5" fmla="*/ 2147483647 h 24"/>
              <a:gd name="T6" fmla="*/ 0 w 14"/>
              <a:gd name="T7" fmla="*/ 0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0" y="0"/>
                </a:moveTo>
                <a:lnTo>
                  <a:pt x="0" y="24"/>
                </a:lnTo>
                <a:lnTo>
                  <a:pt x="14" y="12"/>
                </a:lnTo>
                <a:lnTo>
                  <a:pt x="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6" name="Freeform 54"/>
          <p:cNvSpPr>
            <a:spLocks/>
          </p:cNvSpPr>
          <p:nvPr>
            <p:custDataLst>
              <p:tags r:id="rId47"/>
            </p:custDataLst>
          </p:nvPr>
        </p:nvSpPr>
        <p:spPr bwMode="auto">
          <a:xfrm>
            <a:off x="3306235" y="3565129"/>
            <a:ext cx="21167" cy="58737"/>
          </a:xfrm>
          <a:custGeom>
            <a:avLst/>
            <a:gdLst>
              <a:gd name="T0" fmla="*/ 0 w 27"/>
              <a:gd name="T1" fmla="*/ 2147483647 h 18"/>
              <a:gd name="T2" fmla="*/ 2147483647 w 27"/>
              <a:gd name="T3" fmla="*/ 2147483647 h 18"/>
              <a:gd name="T4" fmla="*/ 2147483647 w 27"/>
              <a:gd name="T5" fmla="*/ 2147483647 h 18"/>
              <a:gd name="T6" fmla="*/ 2147483647 w 27"/>
              <a:gd name="T7" fmla="*/ 2147483647 h 18"/>
              <a:gd name="T8" fmla="*/ 2147483647 w 27"/>
              <a:gd name="T9" fmla="*/ 0 h 18"/>
              <a:gd name="T10" fmla="*/ 2147483647 w 27"/>
              <a:gd name="T11" fmla="*/ 0 h 18"/>
              <a:gd name="T12" fmla="*/ 2147483647 w 27"/>
              <a:gd name="T13" fmla="*/ 2147483647 h 18"/>
              <a:gd name="T14" fmla="*/ 2147483647 w 27"/>
              <a:gd name="T15" fmla="*/ 2147483647 h 18"/>
              <a:gd name="T16" fmla="*/ 2147483647 w 27"/>
              <a:gd name="T17" fmla="*/ 2147483647 h 18"/>
              <a:gd name="T18" fmla="*/ 2147483647 w 27"/>
              <a:gd name="T19" fmla="*/ 2147483647 h 18"/>
              <a:gd name="T20" fmla="*/ 0 w 2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7" name="Freeform 55"/>
          <p:cNvSpPr>
            <a:spLocks/>
          </p:cNvSpPr>
          <p:nvPr>
            <p:custDataLst>
              <p:tags r:id="rId48"/>
            </p:custDataLst>
          </p:nvPr>
        </p:nvSpPr>
        <p:spPr bwMode="auto">
          <a:xfrm>
            <a:off x="3287184" y="3630214"/>
            <a:ext cx="31749" cy="57151"/>
          </a:xfrm>
          <a:custGeom>
            <a:avLst/>
            <a:gdLst>
              <a:gd name="T0" fmla="*/ 0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0 h 49"/>
              <a:gd name="T34" fmla="*/ 2147483647 w 47"/>
              <a:gd name="T35" fmla="*/ 0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0 w 4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9"/>
              <a:gd name="T74" fmla="*/ 47 w 4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8" name="Freeform 56"/>
          <p:cNvSpPr>
            <a:spLocks/>
          </p:cNvSpPr>
          <p:nvPr>
            <p:custDataLst>
              <p:tags r:id="rId49"/>
            </p:custDataLst>
          </p:nvPr>
        </p:nvSpPr>
        <p:spPr bwMode="auto">
          <a:xfrm>
            <a:off x="3312584" y="3606402"/>
            <a:ext cx="16933" cy="57151"/>
          </a:xfrm>
          <a:custGeom>
            <a:avLst/>
            <a:gdLst>
              <a:gd name="T0" fmla="*/ 0 w 26"/>
              <a:gd name="T1" fmla="*/ 0 h 9"/>
              <a:gd name="T2" fmla="*/ 0 w 26"/>
              <a:gd name="T3" fmla="*/ 2147483647 h 9"/>
              <a:gd name="T4" fmla="*/ 2147483647 w 26"/>
              <a:gd name="T5" fmla="*/ 2147483647 h 9"/>
              <a:gd name="T6" fmla="*/ 2147483647 w 26"/>
              <a:gd name="T7" fmla="*/ 2147483647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2147483647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9"/>
              <a:gd name="T32" fmla="*/ 26 w 2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9" name="Freeform 57"/>
          <p:cNvSpPr>
            <a:spLocks/>
          </p:cNvSpPr>
          <p:nvPr>
            <p:custDataLst>
              <p:tags r:id="rId50"/>
            </p:custDataLst>
          </p:nvPr>
        </p:nvSpPr>
        <p:spPr bwMode="auto">
          <a:xfrm>
            <a:off x="2622553" y="3277789"/>
            <a:ext cx="21167" cy="57151"/>
          </a:xfrm>
          <a:custGeom>
            <a:avLst/>
            <a:gdLst>
              <a:gd name="T0" fmla="*/ 0 w 39"/>
              <a:gd name="T1" fmla="*/ 0 h 18"/>
              <a:gd name="T2" fmla="*/ 0 w 39"/>
              <a:gd name="T3" fmla="*/ 2147483647 h 18"/>
              <a:gd name="T4" fmla="*/ 2147483647 w 39"/>
              <a:gd name="T5" fmla="*/ 2147483647 h 18"/>
              <a:gd name="T6" fmla="*/ 2147483647 w 39"/>
              <a:gd name="T7" fmla="*/ 2147483647 h 18"/>
              <a:gd name="T8" fmla="*/ 2147483647 w 39"/>
              <a:gd name="T9" fmla="*/ 2147483647 h 18"/>
              <a:gd name="T10" fmla="*/ 2147483647 w 39"/>
              <a:gd name="T11" fmla="*/ 2147483647 h 18"/>
              <a:gd name="T12" fmla="*/ 2147483647 w 39"/>
              <a:gd name="T13" fmla="*/ 2147483647 h 18"/>
              <a:gd name="T14" fmla="*/ 2147483647 w 39"/>
              <a:gd name="T15" fmla="*/ 2147483647 h 18"/>
              <a:gd name="T16" fmla="*/ 2147483647 w 39"/>
              <a:gd name="T17" fmla="*/ 2147483647 h 18"/>
              <a:gd name="T18" fmla="*/ 2147483647 w 39"/>
              <a:gd name="T19" fmla="*/ 2147483647 h 18"/>
              <a:gd name="T20" fmla="*/ 2147483647 w 39"/>
              <a:gd name="T21" fmla="*/ 2147483647 h 18"/>
              <a:gd name="T22" fmla="*/ 2147483647 w 39"/>
              <a:gd name="T23" fmla="*/ 2147483647 h 18"/>
              <a:gd name="T24" fmla="*/ 2147483647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8"/>
              <a:gd name="T44" fmla="*/ 39 w 3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grpSp>
        <p:nvGrpSpPr>
          <p:cNvPr id="60" name="Group 58"/>
          <p:cNvGrpSpPr>
            <a:grpSpLocks/>
          </p:cNvGrpSpPr>
          <p:nvPr>
            <p:custDataLst>
              <p:tags r:id="rId51"/>
            </p:custDataLst>
          </p:nvPr>
        </p:nvGrpSpPr>
        <p:grpSpPr bwMode="auto">
          <a:xfrm>
            <a:off x="2789767" y="3111102"/>
            <a:ext cx="175684" cy="195263"/>
            <a:chOff x="1199" y="2121"/>
            <a:chExt cx="97" cy="123"/>
          </a:xfrm>
        </p:grpSpPr>
        <p:sp>
          <p:nvSpPr>
            <p:cNvPr id="61" name="Freeform 59"/>
            <p:cNvSpPr>
              <a:spLocks/>
            </p:cNvSpPr>
            <p:nvPr/>
          </p:nvSpPr>
          <p:spPr bwMode="auto">
            <a:xfrm>
              <a:off x="1274" y="2236"/>
              <a:ext cx="16" cy="8"/>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w 52"/>
                <a:gd name="T27" fmla="*/ 0 h 25"/>
                <a:gd name="T28" fmla="*/ 0 w 52"/>
                <a:gd name="T29" fmla="*/ 0 h 25"/>
                <a:gd name="T30" fmla="*/ 0 w 52"/>
                <a:gd name="T31" fmla="*/ 0 h 25"/>
                <a:gd name="T32" fmla="*/ 0 w 52"/>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5"/>
                <a:gd name="T53" fmla="*/ 52 w 52"/>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62" name="Freeform 60"/>
            <p:cNvSpPr>
              <a:spLocks/>
            </p:cNvSpPr>
            <p:nvPr/>
          </p:nvSpPr>
          <p:spPr bwMode="auto">
            <a:xfrm>
              <a:off x="1199" y="2131"/>
              <a:ext cx="11" cy="4"/>
            </a:xfrm>
            <a:custGeom>
              <a:avLst/>
              <a:gdLst>
                <a:gd name="T0" fmla="*/ 0 w 33"/>
                <a:gd name="T1" fmla="*/ 0 h 13"/>
                <a:gd name="T2" fmla="*/ 0 w 33"/>
                <a:gd name="T3" fmla="*/ 0 h 13"/>
                <a:gd name="T4" fmla="*/ 0 w 33"/>
                <a:gd name="T5" fmla="*/ 0 h 13"/>
                <a:gd name="T6" fmla="*/ 0 w 33"/>
                <a:gd name="T7" fmla="*/ 0 h 13"/>
                <a:gd name="T8" fmla="*/ 0 w 33"/>
                <a:gd name="T9" fmla="*/ 0 h 13"/>
                <a:gd name="T10" fmla="*/ 0 w 33"/>
                <a:gd name="T11" fmla="*/ 0 h 13"/>
                <a:gd name="T12" fmla="*/ 0 w 33"/>
                <a:gd name="T13" fmla="*/ 0 h 13"/>
                <a:gd name="T14" fmla="*/ 0 w 33"/>
                <a:gd name="T15" fmla="*/ 0 h 13"/>
                <a:gd name="T16" fmla="*/ 0 w 33"/>
                <a:gd name="T17" fmla="*/ 0 h 13"/>
                <a:gd name="T18" fmla="*/ 0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3"/>
                <a:gd name="T35" fmla="*/ 33 w 3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63" name="Freeform 61"/>
            <p:cNvSpPr>
              <a:spLocks/>
            </p:cNvSpPr>
            <p:nvPr/>
          </p:nvSpPr>
          <p:spPr bwMode="auto">
            <a:xfrm>
              <a:off x="1210" y="2121"/>
              <a:ext cx="20" cy="28"/>
            </a:xfrm>
            <a:custGeom>
              <a:avLst/>
              <a:gdLst>
                <a:gd name="T0" fmla="*/ 0 w 67"/>
                <a:gd name="T1" fmla="*/ 0 h 86"/>
                <a:gd name="T2" fmla="*/ 0 w 67"/>
                <a:gd name="T3" fmla="*/ 0 h 86"/>
                <a:gd name="T4" fmla="*/ 0 w 67"/>
                <a:gd name="T5" fmla="*/ 0 h 86"/>
                <a:gd name="T6" fmla="*/ 0 w 67"/>
                <a:gd name="T7" fmla="*/ 0 h 86"/>
                <a:gd name="T8" fmla="*/ 0 w 67"/>
                <a:gd name="T9" fmla="*/ 0 h 86"/>
                <a:gd name="T10" fmla="*/ 0 w 67"/>
                <a:gd name="T11" fmla="*/ 0 h 86"/>
                <a:gd name="T12" fmla="*/ 0 w 67"/>
                <a:gd name="T13" fmla="*/ 0 h 86"/>
                <a:gd name="T14" fmla="*/ 0 w 67"/>
                <a:gd name="T15" fmla="*/ 0 h 86"/>
                <a:gd name="T16" fmla="*/ 0 w 67"/>
                <a:gd name="T17" fmla="*/ 0 h 86"/>
                <a:gd name="T18" fmla="*/ 0 w 67"/>
                <a:gd name="T19" fmla="*/ 0 h 86"/>
                <a:gd name="T20" fmla="*/ 0 w 67"/>
                <a:gd name="T21" fmla="*/ 0 h 86"/>
                <a:gd name="T22" fmla="*/ 0 w 67"/>
                <a:gd name="T23" fmla="*/ 0 h 86"/>
                <a:gd name="T24" fmla="*/ 0 w 67"/>
                <a:gd name="T25" fmla="*/ 0 h 86"/>
                <a:gd name="T26" fmla="*/ 0 w 67"/>
                <a:gd name="T27" fmla="*/ 0 h 86"/>
                <a:gd name="T28" fmla="*/ 0 w 67"/>
                <a:gd name="T29" fmla="*/ 0 h 86"/>
                <a:gd name="T30" fmla="*/ 0 w 67"/>
                <a:gd name="T31" fmla="*/ 0 h 86"/>
                <a:gd name="T32" fmla="*/ 0 w 67"/>
                <a:gd name="T33" fmla="*/ 0 h 86"/>
                <a:gd name="T34" fmla="*/ 0 w 67"/>
                <a:gd name="T35" fmla="*/ 0 h 86"/>
                <a:gd name="T36" fmla="*/ 0 w 67"/>
                <a:gd name="T37" fmla="*/ 0 h 86"/>
                <a:gd name="T38" fmla="*/ 0 w 67"/>
                <a:gd name="T39" fmla="*/ 0 h 86"/>
                <a:gd name="T40" fmla="*/ 0 w 67"/>
                <a:gd name="T41" fmla="*/ 0 h 86"/>
                <a:gd name="T42" fmla="*/ 0 w 67"/>
                <a:gd name="T43" fmla="*/ 0 h 86"/>
                <a:gd name="T44" fmla="*/ 0 w 67"/>
                <a:gd name="T45" fmla="*/ 0 h 86"/>
                <a:gd name="T46" fmla="*/ 0 w 67"/>
                <a:gd name="T47" fmla="*/ 0 h 86"/>
                <a:gd name="T48" fmla="*/ 0 w 67"/>
                <a:gd name="T49" fmla="*/ 0 h 86"/>
                <a:gd name="T50" fmla="*/ 0 w 67"/>
                <a:gd name="T51" fmla="*/ 0 h 86"/>
                <a:gd name="T52" fmla="*/ 0 w 67"/>
                <a:gd name="T53" fmla="*/ 0 h 86"/>
                <a:gd name="T54" fmla="*/ 0 w 67"/>
                <a:gd name="T55" fmla="*/ 0 h 86"/>
                <a:gd name="T56" fmla="*/ 0 w 67"/>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86"/>
                <a:gd name="T89" fmla="*/ 67 w 67"/>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64" name="Freeform 62"/>
            <p:cNvSpPr>
              <a:spLocks/>
            </p:cNvSpPr>
            <p:nvPr/>
          </p:nvSpPr>
          <p:spPr bwMode="auto">
            <a:xfrm>
              <a:off x="1201" y="2159"/>
              <a:ext cx="16" cy="28"/>
            </a:xfrm>
            <a:custGeom>
              <a:avLst/>
              <a:gdLst>
                <a:gd name="T0" fmla="*/ 0 w 49"/>
                <a:gd name="T1" fmla="*/ 0 h 86"/>
                <a:gd name="T2" fmla="*/ 0 w 49"/>
                <a:gd name="T3" fmla="*/ 0 h 86"/>
                <a:gd name="T4" fmla="*/ 0 w 49"/>
                <a:gd name="T5" fmla="*/ 0 h 86"/>
                <a:gd name="T6" fmla="*/ 0 w 49"/>
                <a:gd name="T7" fmla="*/ 0 h 86"/>
                <a:gd name="T8" fmla="*/ 0 w 49"/>
                <a:gd name="T9" fmla="*/ 0 h 86"/>
                <a:gd name="T10" fmla="*/ 0 w 49"/>
                <a:gd name="T11" fmla="*/ 0 h 86"/>
                <a:gd name="T12" fmla="*/ 0 w 49"/>
                <a:gd name="T13" fmla="*/ 0 h 86"/>
                <a:gd name="T14" fmla="*/ 0 w 49"/>
                <a:gd name="T15" fmla="*/ 0 h 86"/>
                <a:gd name="T16" fmla="*/ 0 w 49"/>
                <a:gd name="T17" fmla="*/ 0 h 86"/>
                <a:gd name="T18" fmla="*/ 0 w 49"/>
                <a:gd name="T19" fmla="*/ 0 h 86"/>
                <a:gd name="T20" fmla="*/ 0 w 49"/>
                <a:gd name="T21" fmla="*/ 0 h 86"/>
                <a:gd name="T22" fmla="*/ 0 w 49"/>
                <a:gd name="T23" fmla="*/ 0 h 86"/>
                <a:gd name="T24" fmla="*/ 0 w 49"/>
                <a:gd name="T25" fmla="*/ 0 h 86"/>
                <a:gd name="T26" fmla="*/ 0 w 49"/>
                <a:gd name="T27" fmla="*/ 0 h 86"/>
                <a:gd name="T28" fmla="*/ 0 w 49"/>
                <a:gd name="T29" fmla="*/ 0 h 86"/>
                <a:gd name="T30" fmla="*/ 0 w 49"/>
                <a:gd name="T31" fmla="*/ 0 h 86"/>
                <a:gd name="T32" fmla="*/ 0 w 49"/>
                <a:gd name="T33" fmla="*/ 0 h 86"/>
                <a:gd name="T34" fmla="*/ 0 w 49"/>
                <a:gd name="T35" fmla="*/ 0 h 86"/>
                <a:gd name="T36" fmla="*/ 0 w 49"/>
                <a:gd name="T37" fmla="*/ 0 h 86"/>
                <a:gd name="T38" fmla="*/ 0 w 49"/>
                <a:gd name="T39" fmla="*/ 0 h 86"/>
                <a:gd name="T40" fmla="*/ 0 w 49"/>
                <a:gd name="T41" fmla="*/ 0 h 86"/>
                <a:gd name="T42" fmla="*/ 0 w 49"/>
                <a:gd name="T43" fmla="*/ 0 h 86"/>
                <a:gd name="T44" fmla="*/ 0 w 49"/>
                <a:gd name="T45" fmla="*/ 0 h 86"/>
                <a:gd name="T46" fmla="*/ 0 w 49"/>
                <a:gd name="T47" fmla="*/ 0 h 86"/>
                <a:gd name="T48" fmla="*/ 0 w 49"/>
                <a:gd name="T49" fmla="*/ 0 h 86"/>
                <a:gd name="T50" fmla="*/ 0 w 49"/>
                <a:gd name="T51" fmla="*/ 0 h 86"/>
                <a:gd name="T52" fmla="*/ 0 w 49"/>
                <a:gd name="T53" fmla="*/ 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86"/>
                <a:gd name="T83" fmla="*/ 49 w 49"/>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65" name="Freeform 63"/>
            <p:cNvSpPr>
              <a:spLocks/>
            </p:cNvSpPr>
            <p:nvPr/>
          </p:nvSpPr>
          <p:spPr bwMode="auto">
            <a:xfrm>
              <a:off x="1226" y="2161"/>
              <a:ext cx="2" cy="4"/>
            </a:xfrm>
            <a:custGeom>
              <a:avLst/>
              <a:gdLst>
                <a:gd name="T0" fmla="*/ 0 w 6"/>
                <a:gd name="T1" fmla="*/ 0 h 12"/>
                <a:gd name="T2" fmla="*/ 0 w 6"/>
                <a:gd name="T3" fmla="*/ 0 h 12"/>
                <a:gd name="T4" fmla="*/ 0 w 6"/>
                <a:gd name="T5" fmla="*/ 0 h 12"/>
                <a:gd name="T6" fmla="*/ 0 w 6"/>
                <a:gd name="T7" fmla="*/ 0 h 12"/>
                <a:gd name="T8" fmla="*/ 0 w 6"/>
                <a:gd name="T9" fmla="*/ 0 h 12"/>
                <a:gd name="T10" fmla="*/ 0 w 6"/>
                <a:gd name="T11" fmla="*/ 0 h 12"/>
                <a:gd name="T12" fmla="*/ 0 w 6"/>
                <a:gd name="T13" fmla="*/ 0 h 12"/>
                <a:gd name="T14" fmla="*/ 0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6" y="0"/>
                  </a:lnTo>
                  <a:lnTo>
                    <a:pt x="4" y="0"/>
                  </a:lnTo>
                  <a:lnTo>
                    <a:pt x="2" y="2"/>
                  </a:lnTo>
                  <a:lnTo>
                    <a:pt x="1" y="4"/>
                  </a:lnTo>
                  <a:lnTo>
                    <a:pt x="0" y="6"/>
                  </a:lnTo>
                  <a:lnTo>
                    <a:pt x="0" y="10"/>
                  </a:lnTo>
                  <a:lnTo>
                    <a:pt x="0" y="12"/>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66" name="Freeform 64"/>
            <p:cNvSpPr>
              <a:spLocks/>
            </p:cNvSpPr>
            <p:nvPr/>
          </p:nvSpPr>
          <p:spPr bwMode="auto">
            <a:xfrm>
              <a:off x="1230" y="2154"/>
              <a:ext cx="13" cy="15"/>
            </a:xfrm>
            <a:custGeom>
              <a:avLst/>
              <a:gdLst>
                <a:gd name="T0" fmla="*/ 0 w 39"/>
                <a:gd name="T1" fmla="*/ 0 h 48"/>
                <a:gd name="T2" fmla="*/ 0 w 39"/>
                <a:gd name="T3" fmla="*/ 0 h 48"/>
                <a:gd name="T4" fmla="*/ 0 w 39"/>
                <a:gd name="T5" fmla="*/ 0 h 48"/>
                <a:gd name="T6" fmla="*/ 0 w 39"/>
                <a:gd name="T7" fmla="*/ 0 h 48"/>
                <a:gd name="T8" fmla="*/ 0 w 39"/>
                <a:gd name="T9" fmla="*/ 0 h 48"/>
                <a:gd name="T10" fmla="*/ 0 w 39"/>
                <a:gd name="T11" fmla="*/ 0 h 48"/>
                <a:gd name="T12" fmla="*/ 0 w 39"/>
                <a:gd name="T13" fmla="*/ 0 h 48"/>
                <a:gd name="T14" fmla="*/ 0 w 39"/>
                <a:gd name="T15" fmla="*/ 0 h 48"/>
                <a:gd name="T16" fmla="*/ 0 w 39"/>
                <a:gd name="T17" fmla="*/ 0 h 48"/>
                <a:gd name="T18" fmla="*/ 0 w 39"/>
                <a:gd name="T19" fmla="*/ 0 h 48"/>
                <a:gd name="T20" fmla="*/ 0 w 39"/>
                <a:gd name="T21" fmla="*/ 0 h 48"/>
                <a:gd name="T22" fmla="*/ 0 w 39"/>
                <a:gd name="T23" fmla="*/ 0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8"/>
                <a:gd name="T41" fmla="*/ 39 w 39"/>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67" name="Freeform 65"/>
            <p:cNvSpPr>
              <a:spLocks/>
            </p:cNvSpPr>
            <p:nvPr/>
          </p:nvSpPr>
          <p:spPr bwMode="auto">
            <a:xfrm>
              <a:off x="1247" y="2167"/>
              <a:ext cx="6" cy="14"/>
            </a:xfrm>
            <a:custGeom>
              <a:avLst/>
              <a:gdLst>
                <a:gd name="T0" fmla="*/ 0 w 16"/>
                <a:gd name="T1" fmla="*/ 0 h 43"/>
                <a:gd name="T2" fmla="*/ 0 w 16"/>
                <a:gd name="T3" fmla="*/ 0 h 43"/>
                <a:gd name="T4" fmla="*/ 0 w 16"/>
                <a:gd name="T5" fmla="*/ 0 h 43"/>
                <a:gd name="T6" fmla="*/ 0 w 16"/>
                <a:gd name="T7" fmla="*/ 0 h 43"/>
                <a:gd name="T8" fmla="*/ 0 w 16"/>
                <a:gd name="T9" fmla="*/ 0 h 43"/>
                <a:gd name="T10" fmla="*/ 0 w 16"/>
                <a:gd name="T11" fmla="*/ 0 h 43"/>
                <a:gd name="T12" fmla="*/ 0 w 16"/>
                <a:gd name="T13" fmla="*/ 0 h 43"/>
                <a:gd name="T14" fmla="*/ 0 w 16"/>
                <a:gd name="T15" fmla="*/ 0 h 43"/>
                <a:gd name="T16" fmla="*/ 0 w 16"/>
                <a:gd name="T17" fmla="*/ 0 h 43"/>
                <a:gd name="T18" fmla="*/ 0 w 16"/>
                <a:gd name="T19" fmla="*/ 0 h 43"/>
                <a:gd name="T20" fmla="*/ 0 w 16"/>
                <a:gd name="T21" fmla="*/ 0 h 43"/>
                <a:gd name="T22" fmla="*/ 0 w 16"/>
                <a:gd name="T23" fmla="*/ 0 h 43"/>
                <a:gd name="T24" fmla="*/ 0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3"/>
                <a:gd name="T41" fmla="*/ 16 w 1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68" name="Freeform 66"/>
            <p:cNvSpPr>
              <a:spLocks/>
            </p:cNvSpPr>
            <p:nvPr/>
          </p:nvSpPr>
          <p:spPr bwMode="auto">
            <a:xfrm>
              <a:off x="1248" y="2190"/>
              <a:ext cx="8" cy="12"/>
            </a:xfrm>
            <a:custGeom>
              <a:avLst/>
              <a:gdLst>
                <a:gd name="T0" fmla="*/ 0 w 24"/>
                <a:gd name="T1" fmla="*/ 0 h 37"/>
                <a:gd name="T2" fmla="*/ 0 w 24"/>
                <a:gd name="T3" fmla="*/ 0 h 37"/>
                <a:gd name="T4" fmla="*/ 0 w 24"/>
                <a:gd name="T5" fmla="*/ 0 h 37"/>
                <a:gd name="T6" fmla="*/ 0 w 24"/>
                <a:gd name="T7" fmla="*/ 0 h 37"/>
                <a:gd name="T8" fmla="*/ 0 w 24"/>
                <a:gd name="T9" fmla="*/ 0 h 37"/>
                <a:gd name="T10" fmla="*/ 0 w 24"/>
                <a:gd name="T11" fmla="*/ 0 h 37"/>
                <a:gd name="T12" fmla="*/ 0 w 24"/>
                <a:gd name="T13" fmla="*/ 0 h 37"/>
                <a:gd name="T14" fmla="*/ 0 w 24"/>
                <a:gd name="T15" fmla="*/ 0 h 37"/>
                <a:gd name="T16" fmla="*/ 0 w 24"/>
                <a:gd name="T17" fmla="*/ 0 h 37"/>
                <a:gd name="T18" fmla="*/ 0 w 24"/>
                <a:gd name="T19" fmla="*/ 0 h 37"/>
                <a:gd name="T20" fmla="*/ 0 w 24"/>
                <a:gd name="T21" fmla="*/ 0 h 37"/>
                <a:gd name="T22" fmla="*/ 0 w 24"/>
                <a:gd name="T23" fmla="*/ 0 h 37"/>
                <a:gd name="T24" fmla="*/ 0 w 24"/>
                <a:gd name="T25" fmla="*/ 0 h 37"/>
                <a:gd name="T26" fmla="*/ 0 w 24"/>
                <a:gd name="T27" fmla="*/ 0 h 37"/>
                <a:gd name="T28" fmla="*/ 0 w 24"/>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69" name="Freeform 67"/>
            <p:cNvSpPr>
              <a:spLocks/>
            </p:cNvSpPr>
            <p:nvPr/>
          </p:nvSpPr>
          <p:spPr bwMode="auto">
            <a:xfrm>
              <a:off x="1265" y="2204"/>
              <a:ext cx="11" cy="17"/>
            </a:xfrm>
            <a:custGeom>
              <a:avLst/>
              <a:gdLst>
                <a:gd name="T0" fmla="*/ 0 w 34"/>
                <a:gd name="T1" fmla="*/ 0 h 55"/>
                <a:gd name="T2" fmla="*/ 0 w 34"/>
                <a:gd name="T3" fmla="*/ 0 h 55"/>
                <a:gd name="T4" fmla="*/ 0 w 34"/>
                <a:gd name="T5" fmla="*/ 0 h 55"/>
                <a:gd name="T6" fmla="*/ 0 w 34"/>
                <a:gd name="T7" fmla="*/ 0 h 55"/>
                <a:gd name="T8" fmla="*/ 0 w 34"/>
                <a:gd name="T9" fmla="*/ 0 h 55"/>
                <a:gd name="T10" fmla="*/ 0 w 34"/>
                <a:gd name="T11" fmla="*/ 0 h 55"/>
                <a:gd name="T12" fmla="*/ 0 w 34"/>
                <a:gd name="T13" fmla="*/ 0 h 55"/>
                <a:gd name="T14" fmla="*/ 0 w 34"/>
                <a:gd name="T15" fmla="*/ 0 h 55"/>
                <a:gd name="T16" fmla="*/ 0 w 34"/>
                <a:gd name="T17" fmla="*/ 0 h 55"/>
                <a:gd name="T18" fmla="*/ 0 w 34"/>
                <a:gd name="T19" fmla="*/ 0 h 55"/>
                <a:gd name="T20" fmla="*/ 0 w 34"/>
                <a:gd name="T21" fmla="*/ 0 h 55"/>
                <a:gd name="T22" fmla="*/ 0 w 34"/>
                <a:gd name="T23" fmla="*/ 0 h 55"/>
                <a:gd name="T24" fmla="*/ 0 w 34"/>
                <a:gd name="T25" fmla="*/ 0 h 55"/>
                <a:gd name="T26" fmla="*/ 0 w 34"/>
                <a:gd name="T27" fmla="*/ 0 h 55"/>
                <a:gd name="T28" fmla="*/ 0 w 34"/>
                <a:gd name="T29" fmla="*/ 0 h 55"/>
                <a:gd name="T30" fmla="*/ 0 w 34"/>
                <a:gd name="T31" fmla="*/ 0 h 55"/>
                <a:gd name="T32" fmla="*/ 0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5"/>
                <a:gd name="T53" fmla="*/ 34 w 3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70" name="Freeform 68"/>
            <p:cNvSpPr>
              <a:spLocks/>
            </p:cNvSpPr>
            <p:nvPr/>
          </p:nvSpPr>
          <p:spPr bwMode="auto">
            <a:xfrm>
              <a:off x="1285" y="2215"/>
              <a:ext cx="11" cy="4"/>
            </a:xfrm>
            <a:custGeom>
              <a:avLst/>
              <a:gdLst>
                <a:gd name="T0" fmla="*/ 0 w 33"/>
                <a:gd name="T1" fmla="*/ 0 h 12"/>
                <a:gd name="T2" fmla="*/ 0 w 33"/>
                <a:gd name="T3" fmla="*/ 0 h 12"/>
                <a:gd name="T4" fmla="*/ 0 w 33"/>
                <a:gd name="T5" fmla="*/ 0 h 12"/>
                <a:gd name="T6" fmla="*/ 0 w 33"/>
                <a:gd name="T7" fmla="*/ 0 h 12"/>
                <a:gd name="T8" fmla="*/ 0 w 33"/>
                <a:gd name="T9" fmla="*/ 0 h 12"/>
                <a:gd name="T10" fmla="*/ 0 w 33"/>
                <a:gd name="T11" fmla="*/ 0 h 12"/>
                <a:gd name="T12" fmla="*/ 0 w 33"/>
                <a:gd name="T13" fmla="*/ 0 h 12"/>
                <a:gd name="T14" fmla="*/ 0 w 33"/>
                <a:gd name="T15" fmla="*/ 0 h 12"/>
                <a:gd name="T16" fmla="*/ 0 w 33"/>
                <a:gd name="T17" fmla="*/ 0 h 12"/>
                <a:gd name="T18" fmla="*/ 0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2"/>
                <a:gd name="T35" fmla="*/ 33 w 3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grpSp>
      <p:sp>
        <p:nvSpPr>
          <p:cNvPr id="71" name="Freeform 69"/>
          <p:cNvSpPr>
            <a:spLocks/>
          </p:cNvSpPr>
          <p:nvPr>
            <p:custDataLst>
              <p:tags r:id="rId52"/>
            </p:custDataLst>
          </p:nvPr>
        </p:nvSpPr>
        <p:spPr bwMode="auto">
          <a:xfrm>
            <a:off x="10541000" y="4538263"/>
            <a:ext cx="16933" cy="57151"/>
          </a:xfrm>
          <a:custGeom>
            <a:avLst/>
            <a:gdLst>
              <a:gd name="T0" fmla="*/ 0 w 33"/>
              <a:gd name="T1" fmla="*/ 2147483647 h 62"/>
              <a:gd name="T2" fmla="*/ 0 w 33"/>
              <a:gd name="T3" fmla="*/ 2147483647 h 62"/>
              <a:gd name="T4" fmla="*/ 0 w 33"/>
              <a:gd name="T5" fmla="*/ 2147483647 h 62"/>
              <a:gd name="T6" fmla="*/ 0 w 33"/>
              <a:gd name="T7" fmla="*/ 2147483647 h 62"/>
              <a:gd name="T8" fmla="*/ 0 w 33"/>
              <a:gd name="T9" fmla="*/ 2147483647 h 62"/>
              <a:gd name="T10" fmla="*/ 0 w 33"/>
              <a:gd name="T11" fmla="*/ 2147483647 h 62"/>
              <a:gd name="T12" fmla="*/ 2147483647 w 33"/>
              <a:gd name="T13" fmla="*/ 2147483647 h 62"/>
              <a:gd name="T14" fmla="*/ 2147483647 w 33"/>
              <a:gd name="T15" fmla="*/ 2147483647 h 62"/>
              <a:gd name="T16" fmla="*/ 2147483647 w 33"/>
              <a:gd name="T17" fmla="*/ 2147483647 h 62"/>
              <a:gd name="T18" fmla="*/ 2147483647 w 33"/>
              <a:gd name="T19" fmla="*/ 2147483647 h 62"/>
              <a:gd name="T20" fmla="*/ 2147483647 w 33"/>
              <a:gd name="T21" fmla="*/ 0 h 62"/>
              <a:gd name="T22" fmla="*/ 2147483647 w 33"/>
              <a:gd name="T23" fmla="*/ 2147483647 h 62"/>
              <a:gd name="T24" fmla="*/ 2147483647 w 33"/>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2"/>
              <a:gd name="T41" fmla="*/ 33 w 33"/>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72" name="Freeform 70"/>
          <p:cNvSpPr>
            <a:spLocks/>
          </p:cNvSpPr>
          <p:nvPr>
            <p:custDataLst>
              <p:tags r:id="rId53"/>
            </p:custDataLst>
          </p:nvPr>
        </p:nvSpPr>
        <p:spPr bwMode="auto">
          <a:xfrm>
            <a:off x="10553702" y="4628753"/>
            <a:ext cx="12700" cy="58737"/>
          </a:xfrm>
          <a:custGeom>
            <a:avLst/>
            <a:gdLst>
              <a:gd name="T0" fmla="*/ 0 w 26"/>
              <a:gd name="T1" fmla="*/ 2147483647 h 18"/>
              <a:gd name="T2" fmla="*/ 0 w 26"/>
              <a:gd name="T3" fmla="*/ 0 h 18"/>
              <a:gd name="T4" fmla="*/ 2147483647 w 26"/>
              <a:gd name="T5" fmla="*/ 0 h 18"/>
              <a:gd name="T6" fmla="*/ 2147483647 w 26"/>
              <a:gd name="T7" fmla="*/ 2147483647 h 18"/>
              <a:gd name="T8" fmla="*/ 2147483647 w 26"/>
              <a:gd name="T9" fmla="*/ 2147483647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18"/>
                </a:moveTo>
                <a:lnTo>
                  <a:pt x="0" y="0"/>
                </a:lnTo>
                <a:lnTo>
                  <a:pt x="26" y="0"/>
                </a:lnTo>
                <a:lnTo>
                  <a:pt x="6" y="12"/>
                </a:lnTo>
                <a:lnTo>
                  <a:pt x="6" y="6"/>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73" name="Freeform 71"/>
          <p:cNvSpPr>
            <a:spLocks/>
          </p:cNvSpPr>
          <p:nvPr>
            <p:custDataLst>
              <p:tags r:id="rId54"/>
            </p:custDataLst>
          </p:nvPr>
        </p:nvSpPr>
        <p:spPr bwMode="auto">
          <a:xfrm>
            <a:off x="10706100" y="4538266"/>
            <a:ext cx="103717" cy="130175"/>
          </a:xfrm>
          <a:custGeom>
            <a:avLst/>
            <a:gdLst>
              <a:gd name="T0" fmla="*/ 2147483647 w 180"/>
              <a:gd name="T1" fmla="*/ 2147483647 h 240"/>
              <a:gd name="T2" fmla="*/ 2147483647 w 180"/>
              <a:gd name="T3" fmla="*/ 2147483647 h 240"/>
              <a:gd name="T4" fmla="*/ 2147483647 w 180"/>
              <a:gd name="T5" fmla="*/ 2147483647 h 240"/>
              <a:gd name="T6" fmla="*/ 2147483647 w 180"/>
              <a:gd name="T7" fmla="*/ 2147483647 h 240"/>
              <a:gd name="T8" fmla="*/ 2147483647 w 180"/>
              <a:gd name="T9" fmla="*/ 2147483647 h 240"/>
              <a:gd name="T10" fmla="*/ 2147483647 w 180"/>
              <a:gd name="T11" fmla="*/ 2147483647 h 240"/>
              <a:gd name="T12" fmla="*/ 2147483647 w 180"/>
              <a:gd name="T13" fmla="*/ 2147483647 h 240"/>
              <a:gd name="T14" fmla="*/ 2147483647 w 180"/>
              <a:gd name="T15" fmla="*/ 2147483647 h 240"/>
              <a:gd name="T16" fmla="*/ 2147483647 w 180"/>
              <a:gd name="T17" fmla="*/ 2147483647 h 240"/>
              <a:gd name="T18" fmla="*/ 2147483647 w 180"/>
              <a:gd name="T19" fmla="*/ 2147483647 h 240"/>
              <a:gd name="T20" fmla="*/ 2147483647 w 180"/>
              <a:gd name="T21" fmla="*/ 2147483647 h 240"/>
              <a:gd name="T22" fmla="*/ 2147483647 w 180"/>
              <a:gd name="T23" fmla="*/ 2147483647 h 240"/>
              <a:gd name="T24" fmla="*/ 2147483647 w 180"/>
              <a:gd name="T25" fmla="*/ 2147483647 h 240"/>
              <a:gd name="T26" fmla="*/ 2147483647 w 180"/>
              <a:gd name="T27" fmla="*/ 2147483647 h 240"/>
              <a:gd name="T28" fmla="*/ 2147483647 w 180"/>
              <a:gd name="T29" fmla="*/ 2147483647 h 240"/>
              <a:gd name="T30" fmla="*/ 2147483647 w 180"/>
              <a:gd name="T31" fmla="*/ 2147483647 h 240"/>
              <a:gd name="T32" fmla="*/ 2147483647 w 180"/>
              <a:gd name="T33" fmla="*/ 2147483647 h 240"/>
              <a:gd name="T34" fmla="*/ 2147483647 w 180"/>
              <a:gd name="T35" fmla="*/ 2147483647 h 240"/>
              <a:gd name="T36" fmla="*/ 2147483647 w 180"/>
              <a:gd name="T37" fmla="*/ 2147483647 h 240"/>
              <a:gd name="T38" fmla="*/ 2147483647 w 180"/>
              <a:gd name="T39" fmla="*/ 2147483647 h 240"/>
              <a:gd name="T40" fmla="*/ 2147483647 w 180"/>
              <a:gd name="T41" fmla="*/ 2147483647 h 240"/>
              <a:gd name="T42" fmla="*/ 2147483647 w 180"/>
              <a:gd name="T43" fmla="*/ 2147483647 h 240"/>
              <a:gd name="T44" fmla="*/ 2147483647 w 180"/>
              <a:gd name="T45" fmla="*/ 2147483647 h 240"/>
              <a:gd name="T46" fmla="*/ 2147483647 w 180"/>
              <a:gd name="T47" fmla="*/ 2147483647 h 240"/>
              <a:gd name="T48" fmla="*/ 2147483647 w 180"/>
              <a:gd name="T49" fmla="*/ 2147483647 h 240"/>
              <a:gd name="T50" fmla="*/ 2147483647 w 180"/>
              <a:gd name="T51" fmla="*/ 2147483647 h 240"/>
              <a:gd name="T52" fmla="*/ 2147483647 w 180"/>
              <a:gd name="T53" fmla="*/ 2147483647 h 240"/>
              <a:gd name="T54" fmla="*/ 2147483647 w 180"/>
              <a:gd name="T55" fmla="*/ 2147483647 h 240"/>
              <a:gd name="T56" fmla="*/ 0 w 180"/>
              <a:gd name="T57" fmla="*/ 2147483647 h 240"/>
              <a:gd name="T58" fmla="*/ 0 w 180"/>
              <a:gd name="T59" fmla="*/ 2147483647 h 240"/>
              <a:gd name="T60" fmla="*/ 0 w 180"/>
              <a:gd name="T61" fmla="*/ 2147483647 h 240"/>
              <a:gd name="T62" fmla="*/ 0 w 180"/>
              <a:gd name="T63" fmla="*/ 2147483647 h 240"/>
              <a:gd name="T64" fmla="*/ 0 w 180"/>
              <a:gd name="T65" fmla="*/ 0 h 240"/>
              <a:gd name="T66" fmla="*/ 2147483647 w 180"/>
              <a:gd name="T67" fmla="*/ 2147483647 h 240"/>
              <a:gd name="T68" fmla="*/ 2147483647 w 180"/>
              <a:gd name="T69" fmla="*/ 2147483647 h 240"/>
              <a:gd name="T70" fmla="*/ 2147483647 w 180"/>
              <a:gd name="T71" fmla="*/ 2147483647 h 240"/>
              <a:gd name="T72" fmla="*/ 2147483647 w 180"/>
              <a:gd name="T73" fmla="*/ 2147483647 h 240"/>
              <a:gd name="T74" fmla="*/ 2147483647 w 180"/>
              <a:gd name="T75" fmla="*/ 2147483647 h 240"/>
              <a:gd name="T76" fmla="*/ 2147483647 w 180"/>
              <a:gd name="T77" fmla="*/ 2147483647 h 240"/>
              <a:gd name="T78" fmla="*/ 2147483647 w 180"/>
              <a:gd name="T79" fmla="*/ 2147483647 h 240"/>
              <a:gd name="T80" fmla="*/ 2147483647 w 180"/>
              <a:gd name="T81" fmla="*/ 2147483647 h 240"/>
              <a:gd name="T82" fmla="*/ 2147483647 w 180"/>
              <a:gd name="T83" fmla="*/ 2147483647 h 240"/>
              <a:gd name="T84" fmla="*/ 2147483647 w 180"/>
              <a:gd name="T85" fmla="*/ 2147483647 h 240"/>
              <a:gd name="T86" fmla="*/ 2147483647 w 180"/>
              <a:gd name="T87" fmla="*/ 2147483647 h 240"/>
              <a:gd name="T88" fmla="*/ 2147483647 w 180"/>
              <a:gd name="T89" fmla="*/ 2147483647 h 240"/>
              <a:gd name="T90" fmla="*/ 2147483647 w 180"/>
              <a:gd name="T91" fmla="*/ 2147483647 h 240"/>
              <a:gd name="T92" fmla="*/ 2147483647 w 180"/>
              <a:gd name="T93" fmla="*/ 2147483647 h 240"/>
              <a:gd name="T94" fmla="*/ 2147483647 w 180"/>
              <a:gd name="T95" fmla="*/ 2147483647 h 240"/>
              <a:gd name="T96" fmla="*/ 2147483647 w 180"/>
              <a:gd name="T97" fmla="*/ 2147483647 h 240"/>
              <a:gd name="T98" fmla="*/ 2147483647 w 180"/>
              <a:gd name="T99" fmla="*/ 2147483647 h 240"/>
              <a:gd name="T100" fmla="*/ 2147483647 w 180"/>
              <a:gd name="T101" fmla="*/ 2147483647 h 240"/>
              <a:gd name="T102" fmla="*/ 2147483647 w 180"/>
              <a:gd name="T103" fmla="*/ 2147483647 h 240"/>
              <a:gd name="T104" fmla="*/ 2147483647 w 180"/>
              <a:gd name="T105" fmla="*/ 2147483647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240"/>
              <a:gd name="T161" fmla="*/ 180 w 180"/>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74" name="Freeform 72"/>
          <p:cNvSpPr>
            <a:spLocks/>
          </p:cNvSpPr>
          <p:nvPr>
            <p:custDataLst>
              <p:tags r:id="rId55"/>
            </p:custDataLst>
          </p:nvPr>
        </p:nvSpPr>
        <p:spPr bwMode="auto">
          <a:xfrm>
            <a:off x="10706101" y="4511277"/>
            <a:ext cx="19051" cy="57151"/>
          </a:xfrm>
          <a:custGeom>
            <a:avLst/>
            <a:gdLst>
              <a:gd name="T0" fmla="*/ 0 w 27"/>
              <a:gd name="T1" fmla="*/ 0 h 30"/>
              <a:gd name="T2" fmla="*/ 2147483647 w 27"/>
              <a:gd name="T3" fmla="*/ 2147483647 h 30"/>
              <a:gd name="T4" fmla="*/ 2147483647 w 27"/>
              <a:gd name="T5" fmla="*/ 2147483647 h 30"/>
              <a:gd name="T6" fmla="*/ 2147483647 w 27"/>
              <a:gd name="T7" fmla="*/ 2147483647 h 30"/>
              <a:gd name="T8" fmla="*/ 2147483647 w 27"/>
              <a:gd name="T9" fmla="*/ 2147483647 h 30"/>
              <a:gd name="T10" fmla="*/ 2147483647 w 27"/>
              <a:gd name="T11" fmla="*/ 2147483647 h 30"/>
              <a:gd name="T12" fmla="*/ 0 w 27"/>
              <a:gd name="T13" fmla="*/ 2147483647 h 30"/>
              <a:gd name="T14" fmla="*/ 2147483647 w 27"/>
              <a:gd name="T15" fmla="*/ 2147483647 h 30"/>
              <a:gd name="T16" fmla="*/ 2147483647 w 27"/>
              <a:gd name="T17" fmla="*/ 2147483647 h 30"/>
              <a:gd name="T18" fmla="*/ 2147483647 w 27"/>
              <a:gd name="T19" fmla="*/ 2147483647 h 30"/>
              <a:gd name="T20" fmla="*/ 2147483647 w 27"/>
              <a:gd name="T21" fmla="*/ 2147483647 h 30"/>
              <a:gd name="T22" fmla="*/ 2147483647 w 27"/>
              <a:gd name="T23" fmla="*/ 2147483647 h 30"/>
              <a:gd name="T24" fmla="*/ 2147483647 w 27"/>
              <a:gd name="T25" fmla="*/ 2147483647 h 30"/>
              <a:gd name="T26" fmla="*/ 2147483647 w 27"/>
              <a:gd name="T27" fmla="*/ 2147483647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0"/>
              <a:gd name="T47" fmla="*/ 27 w 27"/>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grpSp>
        <p:nvGrpSpPr>
          <p:cNvPr id="75" name="Group 73"/>
          <p:cNvGrpSpPr>
            <a:grpSpLocks/>
          </p:cNvGrpSpPr>
          <p:nvPr>
            <p:custDataLst>
              <p:tags r:id="rId56"/>
            </p:custDataLst>
          </p:nvPr>
        </p:nvGrpSpPr>
        <p:grpSpPr bwMode="auto">
          <a:xfrm>
            <a:off x="10293351" y="5031977"/>
            <a:ext cx="611716" cy="404812"/>
            <a:chOff x="5372" y="3323"/>
            <a:chExt cx="341" cy="253"/>
          </a:xfrm>
          <a:solidFill>
            <a:srgbClr val="209045"/>
          </a:solidFill>
        </p:grpSpPr>
        <p:sp>
          <p:nvSpPr>
            <p:cNvPr id="76" name="Freeform 74"/>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77" name="Freeform 75"/>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78" name="Freeform 76"/>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grpSp>
      <p:sp>
        <p:nvSpPr>
          <p:cNvPr id="79" name="Freeform 77"/>
          <p:cNvSpPr>
            <a:spLocks/>
          </p:cNvSpPr>
          <p:nvPr>
            <p:custDataLst>
              <p:tags r:id="rId57"/>
            </p:custDataLst>
          </p:nvPr>
        </p:nvSpPr>
        <p:spPr bwMode="auto">
          <a:xfrm>
            <a:off x="9817102" y="3688951"/>
            <a:ext cx="12700" cy="57151"/>
          </a:xfrm>
          <a:custGeom>
            <a:avLst/>
            <a:gdLst>
              <a:gd name="T0" fmla="*/ 0 w 21"/>
              <a:gd name="T1" fmla="*/ 2147483647 h 62"/>
              <a:gd name="T2" fmla="*/ 2147483647 w 21"/>
              <a:gd name="T3" fmla="*/ 2147483647 h 62"/>
              <a:gd name="T4" fmla="*/ 2147483647 w 21"/>
              <a:gd name="T5" fmla="*/ 2147483647 h 62"/>
              <a:gd name="T6" fmla="*/ 2147483647 w 21"/>
              <a:gd name="T7" fmla="*/ 2147483647 h 62"/>
              <a:gd name="T8" fmla="*/ 2147483647 w 21"/>
              <a:gd name="T9" fmla="*/ 2147483647 h 62"/>
              <a:gd name="T10" fmla="*/ 2147483647 w 21"/>
              <a:gd name="T11" fmla="*/ 2147483647 h 62"/>
              <a:gd name="T12" fmla="*/ 2147483647 w 21"/>
              <a:gd name="T13" fmla="*/ 0 h 62"/>
              <a:gd name="T14" fmla="*/ 2147483647 w 21"/>
              <a:gd name="T15" fmla="*/ 2147483647 h 62"/>
              <a:gd name="T16" fmla="*/ 2147483647 w 21"/>
              <a:gd name="T17" fmla="*/ 2147483647 h 62"/>
              <a:gd name="T18" fmla="*/ 2147483647 w 21"/>
              <a:gd name="T19" fmla="*/ 2147483647 h 62"/>
              <a:gd name="T20" fmla="*/ 2147483647 w 21"/>
              <a:gd name="T21" fmla="*/ 2147483647 h 62"/>
              <a:gd name="T22" fmla="*/ 2147483647 w 21"/>
              <a:gd name="T23" fmla="*/ 2147483647 h 62"/>
              <a:gd name="T24" fmla="*/ 0 w 21"/>
              <a:gd name="T25" fmla="*/ 2147483647 h 62"/>
              <a:gd name="T26" fmla="*/ 0 w 21"/>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62"/>
              <a:gd name="T44" fmla="*/ 21 w 21"/>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80" name="Freeform 78"/>
          <p:cNvSpPr>
            <a:spLocks/>
          </p:cNvSpPr>
          <p:nvPr>
            <p:custDataLst>
              <p:tags r:id="rId58"/>
            </p:custDataLst>
          </p:nvPr>
        </p:nvSpPr>
        <p:spPr bwMode="auto">
          <a:xfrm>
            <a:off x="10786533" y="4590651"/>
            <a:ext cx="19051" cy="57151"/>
          </a:xfrm>
          <a:custGeom>
            <a:avLst/>
            <a:gdLst>
              <a:gd name="T0" fmla="*/ 0 w 33"/>
              <a:gd name="T1" fmla="*/ 0 h 24"/>
              <a:gd name="T2" fmla="*/ 2147483647 w 33"/>
              <a:gd name="T3" fmla="*/ 2147483647 h 24"/>
              <a:gd name="T4" fmla="*/ 2147483647 w 33"/>
              <a:gd name="T5" fmla="*/ 2147483647 h 24"/>
              <a:gd name="T6" fmla="*/ 2147483647 w 33"/>
              <a:gd name="T7" fmla="*/ 2147483647 h 24"/>
              <a:gd name="T8" fmla="*/ 2147483647 w 33"/>
              <a:gd name="T9" fmla="*/ 2147483647 h 24"/>
              <a:gd name="T10" fmla="*/ 2147483647 w 33"/>
              <a:gd name="T11" fmla="*/ 2147483647 h 24"/>
              <a:gd name="T12" fmla="*/ 2147483647 w 33"/>
              <a:gd name="T13" fmla="*/ 2147483647 h 24"/>
              <a:gd name="T14" fmla="*/ 2147483647 w 33"/>
              <a:gd name="T15" fmla="*/ 0 h 24"/>
              <a:gd name="T16" fmla="*/ 2147483647 w 33"/>
              <a:gd name="T17" fmla="*/ 0 h 24"/>
              <a:gd name="T18" fmla="*/ 2147483647 w 33"/>
              <a:gd name="T19" fmla="*/ 0 h 24"/>
              <a:gd name="T20" fmla="*/ 2147483647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4"/>
              <a:gd name="T38" fmla="*/ 33 w 33"/>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81" name="Freeform 79"/>
          <p:cNvSpPr>
            <a:spLocks/>
          </p:cNvSpPr>
          <p:nvPr>
            <p:custDataLst>
              <p:tags r:id="rId59"/>
            </p:custDataLst>
          </p:nvPr>
        </p:nvSpPr>
        <p:spPr bwMode="auto">
          <a:xfrm>
            <a:off x="10816167" y="4600178"/>
            <a:ext cx="23284" cy="58737"/>
          </a:xfrm>
          <a:custGeom>
            <a:avLst/>
            <a:gdLst>
              <a:gd name="T0" fmla="*/ 2147483647 w 33"/>
              <a:gd name="T1" fmla="*/ 2147483647 h 25"/>
              <a:gd name="T2" fmla="*/ 2147483647 w 33"/>
              <a:gd name="T3" fmla="*/ 2147483647 h 25"/>
              <a:gd name="T4" fmla="*/ 2147483647 w 33"/>
              <a:gd name="T5" fmla="*/ 2147483647 h 25"/>
              <a:gd name="T6" fmla="*/ 2147483647 w 33"/>
              <a:gd name="T7" fmla="*/ 0 h 25"/>
              <a:gd name="T8" fmla="*/ 2147483647 w 33"/>
              <a:gd name="T9" fmla="*/ 0 h 25"/>
              <a:gd name="T10" fmla="*/ 2147483647 w 33"/>
              <a:gd name="T11" fmla="*/ 0 h 25"/>
              <a:gd name="T12" fmla="*/ 2147483647 w 33"/>
              <a:gd name="T13" fmla="*/ 0 h 25"/>
              <a:gd name="T14" fmla="*/ 0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82" name="Freeform 80"/>
          <p:cNvSpPr>
            <a:spLocks/>
          </p:cNvSpPr>
          <p:nvPr>
            <p:custDataLst>
              <p:tags r:id="rId60"/>
            </p:custDataLst>
          </p:nvPr>
        </p:nvSpPr>
        <p:spPr bwMode="auto">
          <a:xfrm>
            <a:off x="9901768" y="3677840"/>
            <a:ext cx="2117" cy="55563"/>
          </a:xfrm>
          <a:custGeom>
            <a:avLst/>
            <a:gdLst>
              <a:gd name="T0" fmla="*/ 0 w 7"/>
              <a:gd name="T1" fmla="*/ 0 h 55563"/>
              <a:gd name="T2" fmla="*/ 2147483647 w 7"/>
              <a:gd name="T3" fmla="*/ 0 h 55563"/>
              <a:gd name="T4" fmla="*/ 0 w 7"/>
              <a:gd name="T5" fmla="*/ 0 h 55563"/>
              <a:gd name="T6" fmla="*/ 0 60000 65536"/>
              <a:gd name="T7" fmla="*/ 0 60000 65536"/>
              <a:gd name="T8" fmla="*/ 0 60000 65536"/>
              <a:gd name="T9" fmla="*/ 0 w 7"/>
              <a:gd name="T10" fmla="*/ 0 h 55563"/>
              <a:gd name="T11" fmla="*/ 7 w 7"/>
              <a:gd name="T12" fmla="*/ 55563 h 55563"/>
            </a:gdLst>
            <a:ahLst/>
            <a:cxnLst>
              <a:cxn ang="T6">
                <a:pos x="T0" y="T1"/>
              </a:cxn>
              <a:cxn ang="T7">
                <a:pos x="T2" y="T3"/>
              </a:cxn>
              <a:cxn ang="T8">
                <a:pos x="T4" y="T5"/>
              </a:cxn>
            </a:cxnLst>
            <a:rect l="T9" t="T10" r="T11" b="T12"/>
            <a:pathLst>
              <a:path w="7" h="55563">
                <a:moveTo>
                  <a:pt x="0" y="0"/>
                </a:moveTo>
                <a:lnTo>
                  <a:pt x="7" y="0"/>
                </a:lnTo>
                <a:lnTo>
                  <a:pt x="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83" name="Freeform 81"/>
          <p:cNvSpPr>
            <a:spLocks/>
          </p:cNvSpPr>
          <p:nvPr>
            <p:custDataLst>
              <p:tags r:id="rId61"/>
            </p:custDataLst>
          </p:nvPr>
        </p:nvSpPr>
        <p:spPr bwMode="auto">
          <a:xfrm>
            <a:off x="9980085" y="3622277"/>
            <a:ext cx="8467" cy="57151"/>
          </a:xfrm>
          <a:custGeom>
            <a:avLst/>
            <a:gdLst>
              <a:gd name="T0" fmla="*/ 2147483647 w 16"/>
              <a:gd name="T1" fmla="*/ 0 h 25"/>
              <a:gd name="T2" fmla="*/ 2147483647 w 16"/>
              <a:gd name="T3" fmla="*/ 2147483647 h 25"/>
              <a:gd name="T4" fmla="*/ 2147483647 w 16"/>
              <a:gd name="T5" fmla="*/ 2147483647 h 25"/>
              <a:gd name="T6" fmla="*/ 2147483647 w 16"/>
              <a:gd name="T7" fmla="*/ 2147483647 h 25"/>
              <a:gd name="T8" fmla="*/ 2147483647 w 16"/>
              <a:gd name="T9" fmla="*/ 2147483647 h 25"/>
              <a:gd name="T10" fmla="*/ 2147483647 w 16"/>
              <a:gd name="T11" fmla="*/ 2147483647 h 25"/>
              <a:gd name="T12" fmla="*/ 2147483647 w 16"/>
              <a:gd name="T13" fmla="*/ 2147483647 h 25"/>
              <a:gd name="T14" fmla="*/ 2147483647 w 16"/>
              <a:gd name="T15" fmla="*/ 2147483647 h 25"/>
              <a:gd name="T16" fmla="*/ 0 w 16"/>
              <a:gd name="T17" fmla="*/ 2147483647 h 25"/>
              <a:gd name="T18" fmla="*/ 2147483647 w 16"/>
              <a:gd name="T19" fmla="*/ 2147483647 h 25"/>
              <a:gd name="T20" fmla="*/ 2147483647 w 16"/>
              <a:gd name="T21" fmla="*/ 2147483647 h 25"/>
              <a:gd name="T22" fmla="*/ 2147483647 w 16"/>
              <a:gd name="T23" fmla="*/ 2147483647 h 25"/>
              <a:gd name="T24" fmla="*/ 2147483647 w 16"/>
              <a:gd name="T25" fmla="*/ 2147483647 h 25"/>
              <a:gd name="T26" fmla="*/ 2147483647 w 16"/>
              <a:gd name="T27" fmla="*/ 2147483647 h 25"/>
              <a:gd name="T28" fmla="*/ 2147483647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5"/>
              <a:gd name="T47" fmla="*/ 16 w 1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84" name="Freeform 82"/>
          <p:cNvSpPr>
            <a:spLocks/>
          </p:cNvSpPr>
          <p:nvPr>
            <p:custDataLst>
              <p:tags r:id="rId62"/>
            </p:custDataLst>
          </p:nvPr>
        </p:nvSpPr>
        <p:spPr bwMode="auto">
          <a:xfrm>
            <a:off x="10130369" y="3511151"/>
            <a:ext cx="6351" cy="57151"/>
          </a:xfrm>
          <a:custGeom>
            <a:avLst/>
            <a:gdLst>
              <a:gd name="T0" fmla="*/ 0 w 14"/>
              <a:gd name="T1" fmla="*/ 0 h 18"/>
              <a:gd name="T2" fmla="*/ 2147483647 w 14"/>
              <a:gd name="T3" fmla="*/ 2147483647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0" y="0"/>
                </a:moveTo>
                <a:lnTo>
                  <a:pt x="3" y="1"/>
                </a:lnTo>
                <a:lnTo>
                  <a:pt x="5" y="2"/>
                </a:lnTo>
                <a:lnTo>
                  <a:pt x="7" y="4"/>
                </a:lnTo>
                <a:lnTo>
                  <a:pt x="9" y="7"/>
                </a:lnTo>
                <a:lnTo>
                  <a:pt x="13" y="13"/>
                </a:lnTo>
                <a:lnTo>
                  <a:pt x="14" y="18"/>
                </a:lnTo>
                <a:lnTo>
                  <a:pt x="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85" name="Freeform 83"/>
          <p:cNvSpPr>
            <a:spLocks/>
          </p:cNvSpPr>
          <p:nvPr>
            <p:custDataLst>
              <p:tags r:id="rId63"/>
            </p:custDataLst>
          </p:nvPr>
        </p:nvSpPr>
        <p:spPr bwMode="auto">
          <a:xfrm>
            <a:off x="10333567" y="4209653"/>
            <a:ext cx="35984" cy="58737"/>
          </a:xfrm>
          <a:custGeom>
            <a:avLst/>
            <a:gdLst>
              <a:gd name="T0" fmla="*/ 0 w 67"/>
              <a:gd name="T1" fmla="*/ 0 h 74"/>
              <a:gd name="T2" fmla="*/ 2147483647 w 67"/>
              <a:gd name="T3" fmla="*/ 2147483647 h 74"/>
              <a:gd name="T4" fmla="*/ 2147483647 w 67"/>
              <a:gd name="T5" fmla="*/ 2147483647 h 74"/>
              <a:gd name="T6" fmla="*/ 2147483647 w 67"/>
              <a:gd name="T7" fmla="*/ 2147483647 h 74"/>
              <a:gd name="T8" fmla="*/ 2147483647 w 67"/>
              <a:gd name="T9" fmla="*/ 2147483647 h 74"/>
              <a:gd name="T10" fmla="*/ 2147483647 w 67"/>
              <a:gd name="T11" fmla="*/ 2147483647 h 74"/>
              <a:gd name="T12" fmla="*/ 2147483647 w 67"/>
              <a:gd name="T13" fmla="*/ 2147483647 h 74"/>
              <a:gd name="T14" fmla="*/ 2147483647 w 67"/>
              <a:gd name="T15" fmla="*/ 2147483647 h 74"/>
              <a:gd name="T16" fmla="*/ 2147483647 w 67"/>
              <a:gd name="T17" fmla="*/ 2147483647 h 74"/>
              <a:gd name="T18" fmla="*/ 2147483647 w 67"/>
              <a:gd name="T19" fmla="*/ 2147483647 h 74"/>
              <a:gd name="T20" fmla="*/ 2147483647 w 67"/>
              <a:gd name="T21" fmla="*/ 2147483647 h 74"/>
              <a:gd name="T22" fmla="*/ 2147483647 w 67"/>
              <a:gd name="T23" fmla="*/ 2147483647 h 74"/>
              <a:gd name="T24" fmla="*/ 2147483647 w 67"/>
              <a:gd name="T25" fmla="*/ 2147483647 h 74"/>
              <a:gd name="T26" fmla="*/ 2147483647 w 67"/>
              <a:gd name="T27" fmla="*/ 2147483647 h 74"/>
              <a:gd name="T28" fmla="*/ 2147483647 w 67"/>
              <a:gd name="T29" fmla="*/ 2147483647 h 74"/>
              <a:gd name="T30" fmla="*/ 2147483647 w 67"/>
              <a:gd name="T31" fmla="*/ 2147483647 h 74"/>
              <a:gd name="T32" fmla="*/ 2147483647 w 67"/>
              <a:gd name="T33" fmla="*/ 2147483647 h 74"/>
              <a:gd name="T34" fmla="*/ 2147483647 w 67"/>
              <a:gd name="T35" fmla="*/ 2147483647 h 74"/>
              <a:gd name="T36" fmla="*/ 2147483647 w 67"/>
              <a:gd name="T37" fmla="*/ 0 h 74"/>
              <a:gd name="T38" fmla="*/ 2147483647 w 67"/>
              <a:gd name="T39" fmla="*/ 0 h 74"/>
              <a:gd name="T40" fmla="*/ 2147483647 w 67"/>
              <a:gd name="T41" fmla="*/ 0 h 74"/>
              <a:gd name="T42" fmla="*/ 2147483647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74"/>
              <a:gd name="T71" fmla="*/ 67 w 67"/>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86" name="Freeform 84"/>
          <p:cNvSpPr>
            <a:spLocks/>
          </p:cNvSpPr>
          <p:nvPr>
            <p:custDataLst>
              <p:tags r:id="rId64"/>
            </p:custDataLst>
          </p:nvPr>
        </p:nvSpPr>
        <p:spPr bwMode="auto">
          <a:xfrm>
            <a:off x="10418235" y="4223938"/>
            <a:ext cx="16933" cy="57151"/>
          </a:xfrm>
          <a:custGeom>
            <a:avLst/>
            <a:gdLst>
              <a:gd name="T0" fmla="*/ 0 w 34"/>
              <a:gd name="T1" fmla="*/ 0 h 38"/>
              <a:gd name="T2" fmla="*/ 2147483647 w 34"/>
              <a:gd name="T3" fmla="*/ 2147483647 h 38"/>
              <a:gd name="T4" fmla="*/ 2147483647 w 34"/>
              <a:gd name="T5" fmla="*/ 2147483647 h 38"/>
              <a:gd name="T6" fmla="*/ 2147483647 w 34"/>
              <a:gd name="T7" fmla="*/ 2147483647 h 38"/>
              <a:gd name="T8" fmla="*/ 2147483647 w 34"/>
              <a:gd name="T9" fmla="*/ 2147483647 h 38"/>
              <a:gd name="T10" fmla="*/ 2147483647 w 34"/>
              <a:gd name="T11" fmla="*/ 2147483647 h 38"/>
              <a:gd name="T12" fmla="*/ 2147483647 w 34"/>
              <a:gd name="T13" fmla="*/ 2147483647 h 38"/>
              <a:gd name="T14" fmla="*/ 2147483647 w 34"/>
              <a:gd name="T15" fmla="*/ 2147483647 h 38"/>
              <a:gd name="T16" fmla="*/ 2147483647 w 34"/>
              <a:gd name="T17" fmla="*/ 2147483647 h 38"/>
              <a:gd name="T18" fmla="*/ 2147483647 w 34"/>
              <a:gd name="T19" fmla="*/ 2147483647 h 38"/>
              <a:gd name="T20" fmla="*/ 2147483647 w 34"/>
              <a:gd name="T21" fmla="*/ 2147483647 h 38"/>
              <a:gd name="T22" fmla="*/ 2147483647 w 34"/>
              <a:gd name="T23" fmla="*/ 2147483647 h 38"/>
              <a:gd name="T24" fmla="*/ 2147483647 w 34"/>
              <a:gd name="T25" fmla="*/ 2147483647 h 38"/>
              <a:gd name="T26" fmla="*/ 2147483647 w 34"/>
              <a:gd name="T27" fmla="*/ 2147483647 h 38"/>
              <a:gd name="T28" fmla="*/ 2147483647 w 34"/>
              <a:gd name="T29" fmla="*/ 2147483647 h 38"/>
              <a:gd name="T30" fmla="*/ 2147483647 w 34"/>
              <a:gd name="T31" fmla="*/ 2147483647 h 38"/>
              <a:gd name="T32" fmla="*/ 2147483647 w 34"/>
              <a:gd name="T33" fmla="*/ 2147483647 h 38"/>
              <a:gd name="T34" fmla="*/ 2147483647 w 34"/>
              <a:gd name="T35" fmla="*/ 2147483647 h 38"/>
              <a:gd name="T36" fmla="*/ 2147483647 w 34"/>
              <a:gd name="T37" fmla="*/ 2147483647 h 38"/>
              <a:gd name="T38" fmla="*/ 2147483647 w 34"/>
              <a:gd name="T39" fmla="*/ 2147483647 h 38"/>
              <a:gd name="T40" fmla="*/ 2147483647 w 34"/>
              <a:gd name="T41" fmla="*/ 0 h 38"/>
              <a:gd name="T42" fmla="*/ 2147483647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38"/>
              <a:gd name="T71" fmla="*/ 34 w 3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87" name="Freeform 85"/>
          <p:cNvSpPr>
            <a:spLocks/>
          </p:cNvSpPr>
          <p:nvPr>
            <p:custDataLst>
              <p:tags r:id="rId65"/>
            </p:custDataLst>
          </p:nvPr>
        </p:nvSpPr>
        <p:spPr bwMode="auto">
          <a:xfrm>
            <a:off x="10227733" y="4000101"/>
            <a:ext cx="33867" cy="55563"/>
          </a:xfrm>
          <a:custGeom>
            <a:avLst/>
            <a:gdLst>
              <a:gd name="T0" fmla="*/ 2147483647 w 53"/>
              <a:gd name="T1" fmla="*/ 2147483647 h 23"/>
              <a:gd name="T2" fmla="*/ 2147483647 w 53"/>
              <a:gd name="T3" fmla="*/ 2147483647 h 23"/>
              <a:gd name="T4" fmla="*/ 2147483647 w 53"/>
              <a:gd name="T5" fmla="*/ 2147483647 h 23"/>
              <a:gd name="T6" fmla="*/ 2147483647 w 53"/>
              <a:gd name="T7" fmla="*/ 2147483647 h 23"/>
              <a:gd name="T8" fmla="*/ 2147483647 w 53"/>
              <a:gd name="T9" fmla="*/ 0 h 23"/>
              <a:gd name="T10" fmla="*/ 2147483647 w 53"/>
              <a:gd name="T11" fmla="*/ 0 h 23"/>
              <a:gd name="T12" fmla="*/ 2147483647 w 53"/>
              <a:gd name="T13" fmla="*/ 2147483647 h 23"/>
              <a:gd name="T14" fmla="*/ 2147483647 w 53"/>
              <a:gd name="T15" fmla="*/ 2147483647 h 23"/>
              <a:gd name="T16" fmla="*/ 2147483647 w 53"/>
              <a:gd name="T17" fmla="*/ 2147483647 h 23"/>
              <a:gd name="T18" fmla="*/ 0 w 53"/>
              <a:gd name="T19" fmla="*/ 2147483647 h 23"/>
              <a:gd name="T20" fmla="*/ 2147483647 w 53"/>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23"/>
              <a:gd name="T35" fmla="*/ 53 w 53"/>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88" name="Freeform 86"/>
          <p:cNvSpPr>
            <a:spLocks/>
          </p:cNvSpPr>
          <p:nvPr>
            <p:custDataLst>
              <p:tags r:id="rId66"/>
            </p:custDataLst>
          </p:nvPr>
        </p:nvSpPr>
        <p:spPr bwMode="auto">
          <a:xfrm>
            <a:off x="10151536" y="3974702"/>
            <a:ext cx="14817" cy="57151"/>
          </a:xfrm>
          <a:custGeom>
            <a:avLst/>
            <a:gdLst>
              <a:gd name="T0" fmla="*/ 0 w 26"/>
              <a:gd name="T1" fmla="*/ 0 h 12"/>
              <a:gd name="T2" fmla="*/ 2147483647 w 26"/>
              <a:gd name="T3" fmla="*/ 2147483647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2147483647 w 26"/>
              <a:gd name="T17" fmla="*/ 2147483647 h 12"/>
              <a:gd name="T18" fmla="*/ 2147483647 w 26"/>
              <a:gd name="T19" fmla="*/ 2147483647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89" name="Freeform 87"/>
          <p:cNvSpPr>
            <a:spLocks/>
          </p:cNvSpPr>
          <p:nvPr>
            <p:custDataLst>
              <p:tags r:id="rId67"/>
            </p:custDataLst>
          </p:nvPr>
        </p:nvSpPr>
        <p:spPr bwMode="auto">
          <a:xfrm>
            <a:off x="10418235" y="4306489"/>
            <a:ext cx="42333" cy="57151"/>
          </a:xfrm>
          <a:custGeom>
            <a:avLst/>
            <a:gdLst>
              <a:gd name="T0" fmla="*/ 0 w 73"/>
              <a:gd name="T1" fmla="*/ 0 h 57150"/>
              <a:gd name="T2" fmla="*/ 2147483647 w 73"/>
              <a:gd name="T3" fmla="*/ 0 h 57150"/>
              <a:gd name="T4" fmla="*/ 2147483647 w 73"/>
              <a:gd name="T5" fmla="*/ 0 h 57150"/>
              <a:gd name="T6" fmla="*/ 2147483647 w 73"/>
              <a:gd name="T7" fmla="*/ 0 h 57150"/>
              <a:gd name="T8" fmla="*/ 2147483647 w 73"/>
              <a:gd name="T9" fmla="*/ 0 h 57150"/>
              <a:gd name="T10" fmla="*/ 0 60000 65536"/>
              <a:gd name="T11" fmla="*/ 0 60000 65536"/>
              <a:gd name="T12" fmla="*/ 0 60000 65536"/>
              <a:gd name="T13" fmla="*/ 0 60000 65536"/>
              <a:gd name="T14" fmla="*/ 0 60000 65536"/>
              <a:gd name="T15" fmla="*/ 0 w 73"/>
              <a:gd name="T16" fmla="*/ 0 h 57150"/>
              <a:gd name="T17" fmla="*/ 73 w 73"/>
              <a:gd name="T18" fmla="*/ 57150 h 57150"/>
            </a:gdLst>
            <a:ahLst/>
            <a:cxnLst>
              <a:cxn ang="T10">
                <a:pos x="T0" y="T1"/>
              </a:cxn>
              <a:cxn ang="T11">
                <a:pos x="T2" y="T3"/>
              </a:cxn>
              <a:cxn ang="T12">
                <a:pos x="T4" y="T5"/>
              </a:cxn>
              <a:cxn ang="T13">
                <a:pos x="T6" y="T7"/>
              </a:cxn>
              <a:cxn ang="T14">
                <a:pos x="T8" y="T9"/>
              </a:cxn>
            </a:cxnLst>
            <a:rect l="T15" t="T16" r="T17" b="T18"/>
            <a:pathLst>
              <a:path w="73" h="57150">
                <a:moveTo>
                  <a:pt x="0" y="0"/>
                </a:moveTo>
                <a:lnTo>
                  <a:pt x="20" y="0"/>
                </a:lnTo>
                <a:lnTo>
                  <a:pt x="37" y="0"/>
                </a:lnTo>
                <a:lnTo>
                  <a:pt x="55" y="0"/>
                </a:lnTo>
                <a:lnTo>
                  <a:pt x="73"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90" name="Freeform 88"/>
          <p:cNvSpPr>
            <a:spLocks/>
          </p:cNvSpPr>
          <p:nvPr>
            <p:custDataLst>
              <p:tags r:id="rId68"/>
            </p:custDataLst>
          </p:nvPr>
        </p:nvSpPr>
        <p:spPr bwMode="auto">
          <a:xfrm>
            <a:off x="10358969" y="4295377"/>
            <a:ext cx="29633" cy="57151"/>
          </a:xfrm>
          <a:custGeom>
            <a:avLst/>
            <a:gdLst>
              <a:gd name="T0" fmla="*/ 0 w 53"/>
              <a:gd name="T1" fmla="*/ 0 h 3"/>
              <a:gd name="T2" fmla="*/ 2147483647 w 53"/>
              <a:gd name="T3" fmla="*/ 0 h 3"/>
              <a:gd name="T4" fmla="*/ 2147483647 w 53"/>
              <a:gd name="T5" fmla="*/ 2147483647 h 3"/>
              <a:gd name="T6" fmla="*/ 2147483647 w 53"/>
              <a:gd name="T7" fmla="*/ 2147483647 h 3"/>
              <a:gd name="T8" fmla="*/ 2147483647 w 53"/>
              <a:gd name="T9" fmla="*/ 2147483647 h 3"/>
              <a:gd name="T10" fmla="*/ 2147483647 w 53"/>
              <a:gd name="T11" fmla="*/ 2147483647 h 3"/>
              <a:gd name="T12" fmla="*/ 2147483647 w 53"/>
              <a:gd name="T13" fmla="*/ 0 h 3"/>
              <a:gd name="T14" fmla="*/ 0 60000 65536"/>
              <a:gd name="T15" fmla="*/ 0 60000 65536"/>
              <a:gd name="T16" fmla="*/ 0 60000 65536"/>
              <a:gd name="T17" fmla="*/ 0 60000 65536"/>
              <a:gd name="T18" fmla="*/ 0 60000 65536"/>
              <a:gd name="T19" fmla="*/ 0 60000 65536"/>
              <a:gd name="T20" fmla="*/ 0 60000 65536"/>
              <a:gd name="T21" fmla="*/ 0 w 53"/>
              <a:gd name="T22" fmla="*/ 0 h 3"/>
              <a:gd name="T23" fmla="*/ 53 w 5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
                <a:moveTo>
                  <a:pt x="0" y="0"/>
                </a:moveTo>
                <a:lnTo>
                  <a:pt x="14" y="0"/>
                </a:lnTo>
                <a:lnTo>
                  <a:pt x="27" y="3"/>
                </a:lnTo>
                <a:lnTo>
                  <a:pt x="32" y="3"/>
                </a:lnTo>
                <a:lnTo>
                  <a:pt x="39" y="3"/>
                </a:lnTo>
                <a:lnTo>
                  <a:pt x="45" y="1"/>
                </a:lnTo>
                <a:lnTo>
                  <a:pt x="53"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91" name="Line 89"/>
          <p:cNvSpPr>
            <a:spLocks noChangeShapeType="1"/>
          </p:cNvSpPr>
          <p:nvPr>
            <p:custDataLst>
              <p:tags r:id="rId69"/>
            </p:custDataLst>
          </p:nvPr>
        </p:nvSpPr>
        <p:spPr bwMode="auto">
          <a:xfrm>
            <a:off x="10403419" y="4281089"/>
            <a:ext cx="27516" cy="6351"/>
          </a:xfrm>
          <a:prstGeom prst="line">
            <a:avLst/>
          </a:prstGeom>
          <a:noFill/>
          <a:ln w="9525">
            <a:solidFill>
              <a:srgbClr val="FFFFFF"/>
            </a:solidFill>
            <a:round/>
            <a:headEnd/>
            <a:tailEnd/>
          </a:ln>
        </p:spPr>
        <p:txBody>
          <a:bodyPr lIns="121917" tIns="60958" rIns="121917" bIns="60958"/>
          <a:lstStyle/>
          <a:p>
            <a:endParaRPr lang="es-UY" sz="1800">
              <a:solidFill>
                <a:prstClr val="black"/>
              </a:solidFill>
            </a:endParaRPr>
          </a:p>
        </p:txBody>
      </p:sp>
      <p:sp>
        <p:nvSpPr>
          <p:cNvPr id="92" name="Freeform 90"/>
          <p:cNvSpPr>
            <a:spLocks/>
          </p:cNvSpPr>
          <p:nvPr>
            <p:custDataLst>
              <p:tags r:id="rId70"/>
            </p:custDataLst>
          </p:nvPr>
        </p:nvSpPr>
        <p:spPr bwMode="auto">
          <a:xfrm>
            <a:off x="10430935" y="4287438"/>
            <a:ext cx="2117" cy="57151"/>
          </a:xfrm>
          <a:custGeom>
            <a:avLst/>
            <a:gdLst>
              <a:gd name="T0" fmla="*/ 0 w 1588"/>
              <a:gd name="T1" fmla="*/ 0 h 13"/>
              <a:gd name="T2" fmla="*/ 0 w 1588"/>
              <a:gd name="T3" fmla="*/ 2147483647 h 13"/>
              <a:gd name="T4" fmla="*/ 0 w 1588"/>
              <a:gd name="T5" fmla="*/ 2147483647 h 13"/>
              <a:gd name="T6" fmla="*/ 0 60000 65536"/>
              <a:gd name="T7" fmla="*/ 0 60000 65536"/>
              <a:gd name="T8" fmla="*/ 0 60000 65536"/>
              <a:gd name="T9" fmla="*/ 0 w 1588"/>
              <a:gd name="T10" fmla="*/ 0 h 13"/>
              <a:gd name="T11" fmla="*/ 1588 w 1588"/>
              <a:gd name="T12" fmla="*/ 13 h 13"/>
            </a:gdLst>
            <a:ahLst/>
            <a:cxnLst>
              <a:cxn ang="T6">
                <a:pos x="T0" y="T1"/>
              </a:cxn>
              <a:cxn ang="T7">
                <a:pos x="T2" y="T3"/>
              </a:cxn>
              <a:cxn ang="T8">
                <a:pos x="T4" y="T5"/>
              </a:cxn>
            </a:cxnLst>
            <a:rect l="T9" t="T10" r="T11" b="T12"/>
            <a:pathLst>
              <a:path w="1588" h="13">
                <a:moveTo>
                  <a:pt x="0" y="0"/>
                </a:moveTo>
                <a:lnTo>
                  <a:pt x="0" y="6"/>
                </a:lnTo>
                <a:lnTo>
                  <a:pt x="0" y="13"/>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93" name="Freeform 91"/>
          <p:cNvSpPr>
            <a:spLocks/>
          </p:cNvSpPr>
          <p:nvPr>
            <p:custDataLst>
              <p:tags r:id="rId71"/>
            </p:custDataLst>
          </p:nvPr>
        </p:nvSpPr>
        <p:spPr bwMode="auto">
          <a:xfrm>
            <a:off x="10369553" y="4281088"/>
            <a:ext cx="19049" cy="58739"/>
          </a:xfrm>
          <a:custGeom>
            <a:avLst/>
            <a:gdLst>
              <a:gd name="T0" fmla="*/ 0 w 26"/>
              <a:gd name="T1" fmla="*/ 0 h 58738"/>
              <a:gd name="T2" fmla="*/ 2147483647 w 26"/>
              <a:gd name="T3" fmla="*/ 0 h 58738"/>
              <a:gd name="T4" fmla="*/ 2147483647 w 26"/>
              <a:gd name="T5" fmla="*/ 0 h 58738"/>
              <a:gd name="T6" fmla="*/ 0 60000 65536"/>
              <a:gd name="T7" fmla="*/ 0 60000 65536"/>
              <a:gd name="T8" fmla="*/ 0 60000 65536"/>
              <a:gd name="T9" fmla="*/ 0 w 26"/>
              <a:gd name="T10" fmla="*/ 0 h 58738"/>
              <a:gd name="T11" fmla="*/ 26 w 26"/>
              <a:gd name="T12" fmla="*/ 58738 h 58738"/>
            </a:gdLst>
            <a:ahLst/>
            <a:cxnLst>
              <a:cxn ang="T6">
                <a:pos x="T0" y="T1"/>
              </a:cxn>
              <a:cxn ang="T7">
                <a:pos x="T2" y="T3"/>
              </a:cxn>
              <a:cxn ang="T8">
                <a:pos x="T4" y="T5"/>
              </a:cxn>
            </a:cxnLst>
            <a:rect l="T9" t="T10" r="T11" b="T12"/>
            <a:pathLst>
              <a:path w="26" h="58738">
                <a:moveTo>
                  <a:pt x="0" y="0"/>
                </a:moveTo>
                <a:lnTo>
                  <a:pt x="15" y="0"/>
                </a:lnTo>
                <a:lnTo>
                  <a:pt x="26"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94" name="Freeform 92"/>
          <p:cNvSpPr>
            <a:spLocks/>
          </p:cNvSpPr>
          <p:nvPr>
            <p:custDataLst>
              <p:tags r:id="rId72"/>
            </p:custDataLst>
          </p:nvPr>
        </p:nvSpPr>
        <p:spPr bwMode="auto">
          <a:xfrm>
            <a:off x="10361085" y="4262039"/>
            <a:ext cx="8467" cy="60325"/>
          </a:xfrm>
          <a:custGeom>
            <a:avLst/>
            <a:gdLst>
              <a:gd name="T0" fmla="*/ 2147483647 w 20"/>
              <a:gd name="T1" fmla="*/ 0 h 25"/>
              <a:gd name="T2" fmla="*/ 0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0 h 25"/>
              <a:gd name="T14" fmla="*/ 0 60000 65536"/>
              <a:gd name="T15" fmla="*/ 0 60000 65536"/>
              <a:gd name="T16" fmla="*/ 0 60000 65536"/>
              <a:gd name="T17" fmla="*/ 0 60000 65536"/>
              <a:gd name="T18" fmla="*/ 0 60000 65536"/>
              <a:gd name="T19" fmla="*/ 0 60000 65536"/>
              <a:gd name="T20" fmla="*/ 0 60000 65536"/>
              <a:gd name="T21" fmla="*/ 0 w 20"/>
              <a:gd name="T22" fmla="*/ 0 h 25"/>
              <a:gd name="T23" fmla="*/ 20 w 2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5">
                <a:moveTo>
                  <a:pt x="20" y="0"/>
                </a:moveTo>
                <a:lnTo>
                  <a:pt x="0" y="13"/>
                </a:lnTo>
                <a:lnTo>
                  <a:pt x="4" y="18"/>
                </a:lnTo>
                <a:lnTo>
                  <a:pt x="10" y="21"/>
                </a:lnTo>
                <a:lnTo>
                  <a:pt x="14" y="24"/>
                </a:lnTo>
                <a:lnTo>
                  <a:pt x="20" y="25"/>
                </a:lnTo>
                <a:lnTo>
                  <a:pt x="2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95" name="Freeform 93"/>
          <p:cNvSpPr>
            <a:spLocks/>
          </p:cNvSpPr>
          <p:nvPr>
            <p:custDataLst>
              <p:tags r:id="rId73"/>
            </p:custDataLst>
          </p:nvPr>
        </p:nvSpPr>
        <p:spPr bwMode="auto">
          <a:xfrm>
            <a:off x="10469035" y="3988989"/>
            <a:ext cx="2117" cy="57151"/>
          </a:xfrm>
          <a:custGeom>
            <a:avLst/>
            <a:gdLst>
              <a:gd name="T0" fmla="*/ 0 w 6"/>
              <a:gd name="T1" fmla="*/ 2147483647 h 24"/>
              <a:gd name="T2" fmla="*/ 0 w 6"/>
              <a:gd name="T3" fmla="*/ 0 h 24"/>
              <a:gd name="T4" fmla="*/ 2147483647 w 6"/>
              <a:gd name="T5" fmla="*/ 2147483647 h 24"/>
              <a:gd name="T6" fmla="*/ 0 w 6"/>
              <a:gd name="T7" fmla="*/ 2147483647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24"/>
                </a:moveTo>
                <a:lnTo>
                  <a:pt x="0" y="0"/>
                </a:lnTo>
                <a:lnTo>
                  <a:pt x="6" y="12"/>
                </a:lnTo>
                <a:lnTo>
                  <a:pt x="0" y="24"/>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grpSp>
        <p:nvGrpSpPr>
          <p:cNvPr id="96" name="Group 94"/>
          <p:cNvGrpSpPr>
            <a:grpSpLocks/>
          </p:cNvGrpSpPr>
          <p:nvPr>
            <p:custDataLst>
              <p:tags r:id="rId74"/>
            </p:custDataLst>
          </p:nvPr>
        </p:nvGrpSpPr>
        <p:grpSpPr bwMode="auto">
          <a:xfrm>
            <a:off x="10301817" y="3660377"/>
            <a:ext cx="218016" cy="114300"/>
            <a:chOff x="5379" y="2466"/>
            <a:chExt cx="122" cy="71"/>
          </a:xfrm>
          <a:solidFill>
            <a:srgbClr val="209045"/>
          </a:solidFill>
        </p:grpSpPr>
        <p:sp>
          <p:nvSpPr>
            <p:cNvPr id="97" name="Freeform 95"/>
            <p:cNvSpPr>
              <a:spLocks/>
            </p:cNvSpPr>
            <p:nvPr/>
          </p:nvSpPr>
          <p:spPr bwMode="auto">
            <a:xfrm>
              <a:off x="5428" y="2492"/>
              <a:ext cx="6" cy="9"/>
            </a:xfrm>
            <a:custGeom>
              <a:avLst/>
              <a:gdLst>
                <a:gd name="T0" fmla="*/ 19 w 19"/>
                <a:gd name="T1" fmla="*/ 25 h 25"/>
                <a:gd name="T2" fmla="*/ 18 w 19"/>
                <a:gd name="T3" fmla="*/ 20 h 25"/>
                <a:gd name="T4" fmla="*/ 17 w 19"/>
                <a:gd name="T5" fmla="*/ 12 h 25"/>
                <a:gd name="T6" fmla="*/ 16 w 19"/>
                <a:gd name="T7" fmla="*/ 9 h 25"/>
                <a:gd name="T8" fmla="*/ 17 w 19"/>
                <a:gd name="T9" fmla="*/ 6 h 25"/>
                <a:gd name="T10" fmla="*/ 17 w 19"/>
                <a:gd name="T11" fmla="*/ 3 h 25"/>
                <a:gd name="T12" fmla="*/ 19 w 19"/>
                <a:gd name="T13" fmla="*/ 0 h 25"/>
                <a:gd name="T14" fmla="*/ 0 w 19"/>
                <a:gd name="T15" fmla="*/ 0 h 25"/>
                <a:gd name="T16" fmla="*/ 1 w 19"/>
                <a:gd name="T17" fmla="*/ 7 h 25"/>
                <a:gd name="T18" fmla="*/ 5 w 19"/>
                <a:gd name="T19" fmla="*/ 15 h 25"/>
                <a:gd name="T20" fmla="*/ 7 w 19"/>
                <a:gd name="T21" fmla="*/ 19 h 25"/>
                <a:gd name="T22" fmla="*/ 11 w 19"/>
                <a:gd name="T23" fmla="*/ 23 h 25"/>
                <a:gd name="T24" fmla="*/ 15 w 19"/>
                <a:gd name="T25" fmla="*/ 25 h 25"/>
                <a:gd name="T26" fmla="*/ 19 w 19"/>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98" name="Freeform 96"/>
            <p:cNvSpPr>
              <a:spLocks/>
            </p:cNvSpPr>
            <p:nvPr/>
          </p:nvSpPr>
          <p:spPr bwMode="auto">
            <a:xfrm>
              <a:off x="5379" y="2505"/>
              <a:ext cx="7" cy="6"/>
            </a:xfrm>
            <a:custGeom>
              <a:avLst/>
              <a:gdLst>
                <a:gd name="T0" fmla="*/ 26 w 26"/>
                <a:gd name="T1" fmla="*/ 18 h 18"/>
                <a:gd name="T2" fmla="*/ 7 w 26"/>
                <a:gd name="T3" fmla="*/ 18 h 18"/>
                <a:gd name="T4" fmla="*/ 3 w 26"/>
                <a:gd name="T5" fmla="*/ 9 h 18"/>
                <a:gd name="T6" fmla="*/ 0 w 26"/>
                <a:gd name="T7" fmla="*/ 0 h 18"/>
                <a:gd name="T8" fmla="*/ 6 w 26"/>
                <a:gd name="T9" fmla="*/ 2 h 18"/>
                <a:gd name="T10" fmla="*/ 13 w 26"/>
                <a:gd name="T11" fmla="*/ 6 h 18"/>
                <a:gd name="T12" fmla="*/ 20 w 26"/>
                <a:gd name="T13" fmla="*/ 12 h 18"/>
                <a:gd name="T14" fmla="*/ 26 w 2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99" name="Freeform 97"/>
            <p:cNvSpPr>
              <a:spLocks/>
            </p:cNvSpPr>
            <p:nvPr/>
          </p:nvSpPr>
          <p:spPr bwMode="auto">
            <a:xfrm>
              <a:off x="5392" y="2466"/>
              <a:ext cx="5" cy="6"/>
            </a:xfrm>
            <a:custGeom>
              <a:avLst/>
              <a:gdLst>
                <a:gd name="T0" fmla="*/ 0 w 13"/>
                <a:gd name="T1" fmla="*/ 18 h 18"/>
                <a:gd name="T2" fmla="*/ 13 w 13"/>
                <a:gd name="T3" fmla="*/ 0 h 18"/>
                <a:gd name="T4" fmla="*/ 0 w 13"/>
                <a:gd name="T5" fmla="*/ 18 h 18"/>
              </a:gdLst>
              <a:ahLst/>
              <a:cxnLst>
                <a:cxn ang="0">
                  <a:pos x="T0" y="T1"/>
                </a:cxn>
                <a:cxn ang="0">
                  <a:pos x="T2" y="T3"/>
                </a:cxn>
                <a:cxn ang="0">
                  <a:pos x="T4" y="T5"/>
                </a:cxn>
              </a:cxnLst>
              <a:rect l="0" t="0" r="r" b="b"/>
              <a:pathLst>
                <a:path w="13" h="18">
                  <a:moveTo>
                    <a:pt x="0" y="18"/>
                  </a:moveTo>
                  <a:lnTo>
                    <a:pt x="13" y="0"/>
                  </a:lnTo>
                  <a:lnTo>
                    <a:pt x="0" y="18"/>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00" name="Freeform 98"/>
            <p:cNvSpPr>
              <a:spLocks/>
            </p:cNvSpPr>
            <p:nvPr/>
          </p:nvSpPr>
          <p:spPr bwMode="auto">
            <a:xfrm>
              <a:off x="5426" y="2468"/>
              <a:ext cx="8" cy="8"/>
            </a:xfrm>
            <a:custGeom>
              <a:avLst/>
              <a:gdLst>
                <a:gd name="T0" fmla="*/ 0 w 26"/>
                <a:gd name="T1" fmla="*/ 24 h 24"/>
                <a:gd name="T2" fmla="*/ 3 w 26"/>
                <a:gd name="T3" fmla="*/ 23 h 24"/>
                <a:gd name="T4" fmla="*/ 7 w 26"/>
                <a:gd name="T5" fmla="*/ 22 h 24"/>
                <a:gd name="T6" fmla="*/ 11 w 26"/>
                <a:gd name="T7" fmla="*/ 19 h 24"/>
                <a:gd name="T8" fmla="*/ 16 w 26"/>
                <a:gd name="T9" fmla="*/ 16 h 24"/>
                <a:gd name="T10" fmla="*/ 20 w 26"/>
                <a:gd name="T11" fmla="*/ 13 h 24"/>
                <a:gd name="T12" fmla="*/ 23 w 26"/>
                <a:gd name="T13" fmla="*/ 9 h 24"/>
                <a:gd name="T14" fmla="*/ 25 w 26"/>
                <a:gd name="T15" fmla="*/ 4 h 24"/>
                <a:gd name="T16" fmla="*/ 26 w 26"/>
                <a:gd name="T17" fmla="*/ 0 h 24"/>
                <a:gd name="T18" fmla="*/ 0 w 2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01" name="Freeform 99"/>
            <p:cNvSpPr>
              <a:spLocks/>
            </p:cNvSpPr>
            <p:nvPr/>
          </p:nvSpPr>
          <p:spPr bwMode="auto">
            <a:xfrm>
              <a:off x="5490" y="2490"/>
              <a:ext cx="11" cy="2"/>
            </a:xfrm>
            <a:custGeom>
              <a:avLst/>
              <a:gdLst>
                <a:gd name="T0" fmla="*/ 0 w 34"/>
                <a:gd name="T1" fmla="*/ 6 h 6"/>
                <a:gd name="T2" fmla="*/ 10 w 34"/>
                <a:gd name="T3" fmla="*/ 6 h 6"/>
                <a:gd name="T4" fmla="*/ 17 w 34"/>
                <a:gd name="T5" fmla="*/ 5 h 6"/>
                <a:gd name="T6" fmla="*/ 25 w 34"/>
                <a:gd name="T7" fmla="*/ 4 h 6"/>
                <a:gd name="T8" fmla="*/ 34 w 34"/>
                <a:gd name="T9" fmla="*/ 0 h 6"/>
              </a:gdLst>
              <a:ahLst/>
              <a:cxnLst>
                <a:cxn ang="0">
                  <a:pos x="T0" y="T1"/>
                </a:cxn>
                <a:cxn ang="0">
                  <a:pos x="T2" y="T3"/>
                </a:cxn>
                <a:cxn ang="0">
                  <a:pos x="T4" y="T5"/>
                </a:cxn>
                <a:cxn ang="0">
                  <a:pos x="T6" y="T7"/>
                </a:cxn>
                <a:cxn ang="0">
                  <a:pos x="T8" y="T9"/>
                </a:cxn>
              </a:cxnLst>
              <a:rect l="0" t="0" r="r" b="b"/>
              <a:pathLst>
                <a:path w="34" h="6">
                  <a:moveTo>
                    <a:pt x="0" y="6"/>
                  </a:moveTo>
                  <a:lnTo>
                    <a:pt x="10" y="6"/>
                  </a:lnTo>
                  <a:lnTo>
                    <a:pt x="17" y="5"/>
                  </a:lnTo>
                  <a:lnTo>
                    <a:pt x="25" y="4"/>
                  </a:lnTo>
                  <a:lnTo>
                    <a:pt x="34" y="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02" name="Line 100"/>
            <p:cNvSpPr>
              <a:spLocks noChangeShapeType="1"/>
            </p:cNvSpPr>
            <p:nvPr/>
          </p:nvSpPr>
          <p:spPr bwMode="auto">
            <a:xfrm flipH="1">
              <a:off x="5495" y="2490"/>
              <a:ext cx="6" cy="1"/>
            </a:xfrm>
            <a:prstGeom prst="line">
              <a:avLst/>
            </a:prstGeom>
            <a:grpFill/>
            <a:ln w="9525">
              <a:solidFill>
                <a:srgbClr val="FFFFFF"/>
              </a:solidFill>
              <a:round/>
              <a:headEnd/>
              <a:tailEnd/>
            </a:ln>
            <a:extLst/>
          </p:spPr>
          <p:txBody>
            <a:bodyPr/>
            <a:lstStyle/>
            <a:p>
              <a:pPr>
                <a:defRPr/>
              </a:pPr>
              <a:endParaRPr lang="en-GB" sz="1800">
                <a:solidFill>
                  <a:prstClr val="black"/>
                </a:solidFill>
                <a:latin typeface="Arial" panose="020B0604020202020204" pitchFamily="34" charset="0"/>
              </a:endParaRPr>
            </a:p>
          </p:txBody>
        </p:sp>
        <p:sp>
          <p:nvSpPr>
            <p:cNvPr id="103" name="Freeform 101"/>
            <p:cNvSpPr>
              <a:spLocks/>
            </p:cNvSpPr>
            <p:nvPr/>
          </p:nvSpPr>
          <p:spPr bwMode="auto">
            <a:xfrm>
              <a:off x="5464" y="2530"/>
              <a:ext cx="1" cy="7"/>
            </a:xfrm>
            <a:custGeom>
              <a:avLst/>
              <a:gdLst>
                <a:gd name="T0" fmla="*/ 19 h 19"/>
                <a:gd name="T1" fmla="*/ 9 h 19"/>
                <a:gd name="T2" fmla="*/ 0 h 19"/>
              </a:gdLst>
              <a:ahLst/>
              <a:cxnLst>
                <a:cxn ang="0">
                  <a:pos x="0" y="T0"/>
                </a:cxn>
                <a:cxn ang="0">
                  <a:pos x="0" y="T1"/>
                </a:cxn>
                <a:cxn ang="0">
                  <a:pos x="0" y="T2"/>
                </a:cxn>
              </a:cxnLst>
              <a:rect l="0" t="0" r="r" b="b"/>
              <a:pathLst>
                <a:path h="19">
                  <a:moveTo>
                    <a:pt x="0" y="19"/>
                  </a:moveTo>
                  <a:lnTo>
                    <a:pt x="0" y="9"/>
                  </a:lnTo>
                  <a:lnTo>
                    <a:pt x="0" y="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04" name="Line 102"/>
            <p:cNvSpPr>
              <a:spLocks noChangeShapeType="1"/>
            </p:cNvSpPr>
            <p:nvPr/>
          </p:nvSpPr>
          <p:spPr bwMode="auto">
            <a:xfrm>
              <a:off x="5464" y="2530"/>
              <a:ext cx="6" cy="1"/>
            </a:xfrm>
            <a:prstGeom prst="line">
              <a:avLst/>
            </a:prstGeom>
            <a:grpFill/>
            <a:ln w="9525">
              <a:solidFill>
                <a:srgbClr val="FFFFFF"/>
              </a:solidFill>
              <a:round/>
              <a:headEnd/>
              <a:tailEnd/>
            </a:ln>
            <a:extLst/>
          </p:spPr>
          <p:txBody>
            <a:bodyPr/>
            <a:lstStyle/>
            <a:p>
              <a:pPr>
                <a:defRPr/>
              </a:pPr>
              <a:endParaRPr lang="en-GB" sz="1800">
                <a:solidFill>
                  <a:prstClr val="black"/>
                </a:solidFill>
                <a:latin typeface="Arial" panose="020B0604020202020204" pitchFamily="34" charset="0"/>
              </a:endParaRPr>
            </a:p>
          </p:txBody>
        </p:sp>
        <p:sp>
          <p:nvSpPr>
            <p:cNvPr id="105" name="Freeform 103"/>
            <p:cNvSpPr>
              <a:spLocks/>
            </p:cNvSpPr>
            <p:nvPr/>
          </p:nvSpPr>
          <p:spPr bwMode="auto">
            <a:xfrm>
              <a:off x="5466" y="2530"/>
              <a:ext cx="4" cy="2"/>
            </a:xfrm>
            <a:custGeom>
              <a:avLst/>
              <a:gdLst>
                <a:gd name="T0" fmla="*/ 14 w 14"/>
                <a:gd name="T1" fmla="*/ 0 h 6"/>
                <a:gd name="T2" fmla="*/ 7 w 14"/>
                <a:gd name="T3" fmla="*/ 3 h 6"/>
                <a:gd name="T4" fmla="*/ 0 w 14"/>
                <a:gd name="T5" fmla="*/ 6 h 6"/>
              </a:gdLst>
              <a:ahLst/>
              <a:cxnLst>
                <a:cxn ang="0">
                  <a:pos x="T0" y="T1"/>
                </a:cxn>
                <a:cxn ang="0">
                  <a:pos x="T2" y="T3"/>
                </a:cxn>
                <a:cxn ang="0">
                  <a:pos x="T4" y="T5"/>
                </a:cxn>
              </a:cxnLst>
              <a:rect l="0" t="0" r="r" b="b"/>
              <a:pathLst>
                <a:path w="14" h="6">
                  <a:moveTo>
                    <a:pt x="14" y="0"/>
                  </a:moveTo>
                  <a:lnTo>
                    <a:pt x="7" y="3"/>
                  </a:lnTo>
                  <a:lnTo>
                    <a:pt x="0" y="6"/>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grpSp>
      <p:sp>
        <p:nvSpPr>
          <p:cNvPr id="106" name="Freeform 104"/>
          <p:cNvSpPr>
            <a:spLocks/>
          </p:cNvSpPr>
          <p:nvPr>
            <p:custDataLst>
              <p:tags r:id="rId75"/>
            </p:custDataLst>
          </p:nvPr>
        </p:nvSpPr>
        <p:spPr bwMode="auto">
          <a:xfrm>
            <a:off x="8413752" y="3522263"/>
            <a:ext cx="8467" cy="57151"/>
          </a:xfrm>
          <a:custGeom>
            <a:avLst/>
            <a:gdLst>
              <a:gd name="T0" fmla="*/ 2147483647 w 26"/>
              <a:gd name="T1" fmla="*/ 2147483647 h 111"/>
              <a:gd name="T2" fmla="*/ 2147483647 w 26"/>
              <a:gd name="T3" fmla="*/ 2147483647 h 111"/>
              <a:gd name="T4" fmla="*/ 2147483647 w 26"/>
              <a:gd name="T5" fmla="*/ 2147483647 h 111"/>
              <a:gd name="T6" fmla="*/ 2147483647 w 26"/>
              <a:gd name="T7" fmla="*/ 2147483647 h 111"/>
              <a:gd name="T8" fmla="*/ 2147483647 w 26"/>
              <a:gd name="T9" fmla="*/ 2147483647 h 111"/>
              <a:gd name="T10" fmla="*/ 0 w 26"/>
              <a:gd name="T11" fmla="*/ 2147483647 h 111"/>
              <a:gd name="T12" fmla="*/ 0 w 26"/>
              <a:gd name="T13" fmla="*/ 2147483647 h 111"/>
              <a:gd name="T14" fmla="*/ 0 w 26"/>
              <a:gd name="T15" fmla="*/ 2147483647 h 111"/>
              <a:gd name="T16" fmla="*/ 2147483647 w 26"/>
              <a:gd name="T17" fmla="*/ 2147483647 h 111"/>
              <a:gd name="T18" fmla="*/ 2147483647 w 26"/>
              <a:gd name="T19" fmla="*/ 2147483647 h 111"/>
              <a:gd name="T20" fmla="*/ 2147483647 w 26"/>
              <a:gd name="T21" fmla="*/ 2147483647 h 111"/>
              <a:gd name="T22" fmla="*/ 2147483647 w 26"/>
              <a:gd name="T23" fmla="*/ 2147483647 h 111"/>
              <a:gd name="T24" fmla="*/ 2147483647 w 26"/>
              <a:gd name="T25" fmla="*/ 2147483647 h 111"/>
              <a:gd name="T26" fmla="*/ 2147483647 w 26"/>
              <a:gd name="T27" fmla="*/ 2147483647 h 111"/>
              <a:gd name="T28" fmla="*/ 2147483647 w 26"/>
              <a:gd name="T29" fmla="*/ 0 h 111"/>
              <a:gd name="T30" fmla="*/ 2147483647 w 26"/>
              <a:gd name="T31" fmla="*/ 2147483647 h 111"/>
              <a:gd name="T32" fmla="*/ 2147483647 w 26"/>
              <a:gd name="T33" fmla="*/ 2147483647 h 111"/>
              <a:gd name="T34" fmla="*/ 2147483647 w 26"/>
              <a:gd name="T35" fmla="*/ 2147483647 h 111"/>
              <a:gd name="T36" fmla="*/ 2147483647 w 26"/>
              <a:gd name="T37" fmla="*/ 2147483647 h 111"/>
              <a:gd name="T38" fmla="*/ 2147483647 w 26"/>
              <a:gd name="T39" fmla="*/ 2147483647 h 111"/>
              <a:gd name="T40" fmla="*/ 2147483647 w 26"/>
              <a:gd name="T41" fmla="*/ 2147483647 h 111"/>
              <a:gd name="T42" fmla="*/ 2147483647 w 26"/>
              <a:gd name="T43" fmla="*/ 2147483647 h 111"/>
              <a:gd name="T44" fmla="*/ 2147483647 w 26"/>
              <a:gd name="T45" fmla="*/ 2147483647 h 111"/>
              <a:gd name="T46" fmla="*/ 2147483647 w 26"/>
              <a:gd name="T47" fmla="*/ 2147483647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11"/>
              <a:gd name="T74" fmla="*/ 26 w 26"/>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07" name="Freeform 105"/>
          <p:cNvSpPr>
            <a:spLocks/>
          </p:cNvSpPr>
          <p:nvPr>
            <p:custDataLst>
              <p:tags r:id="rId76"/>
            </p:custDataLst>
          </p:nvPr>
        </p:nvSpPr>
        <p:spPr bwMode="auto">
          <a:xfrm>
            <a:off x="4279902" y="5662213"/>
            <a:ext cx="71967" cy="58739"/>
          </a:xfrm>
          <a:custGeom>
            <a:avLst/>
            <a:gdLst>
              <a:gd name="T0" fmla="*/ 0 w 126"/>
              <a:gd name="T1" fmla="*/ 2147483647 h 62"/>
              <a:gd name="T2" fmla="*/ 2147483647 w 126"/>
              <a:gd name="T3" fmla="*/ 2147483647 h 62"/>
              <a:gd name="T4" fmla="*/ 2147483647 w 126"/>
              <a:gd name="T5" fmla="*/ 2147483647 h 62"/>
              <a:gd name="T6" fmla="*/ 2147483647 w 126"/>
              <a:gd name="T7" fmla="*/ 2147483647 h 62"/>
              <a:gd name="T8" fmla="*/ 2147483647 w 126"/>
              <a:gd name="T9" fmla="*/ 2147483647 h 62"/>
              <a:gd name="T10" fmla="*/ 2147483647 w 126"/>
              <a:gd name="T11" fmla="*/ 2147483647 h 62"/>
              <a:gd name="T12" fmla="*/ 2147483647 w 126"/>
              <a:gd name="T13" fmla="*/ 2147483647 h 62"/>
              <a:gd name="T14" fmla="*/ 2147483647 w 126"/>
              <a:gd name="T15" fmla="*/ 2147483647 h 62"/>
              <a:gd name="T16" fmla="*/ 2147483647 w 126"/>
              <a:gd name="T17" fmla="*/ 2147483647 h 62"/>
              <a:gd name="T18" fmla="*/ 2147483647 w 126"/>
              <a:gd name="T19" fmla="*/ 2147483647 h 62"/>
              <a:gd name="T20" fmla="*/ 2147483647 w 126"/>
              <a:gd name="T21" fmla="*/ 2147483647 h 62"/>
              <a:gd name="T22" fmla="*/ 2147483647 w 126"/>
              <a:gd name="T23" fmla="*/ 2147483647 h 62"/>
              <a:gd name="T24" fmla="*/ 2147483647 w 126"/>
              <a:gd name="T25" fmla="*/ 2147483647 h 62"/>
              <a:gd name="T26" fmla="*/ 2147483647 w 126"/>
              <a:gd name="T27" fmla="*/ 2147483647 h 62"/>
              <a:gd name="T28" fmla="*/ 2147483647 w 126"/>
              <a:gd name="T29" fmla="*/ 2147483647 h 62"/>
              <a:gd name="T30" fmla="*/ 2147483647 w 126"/>
              <a:gd name="T31" fmla="*/ 2147483647 h 62"/>
              <a:gd name="T32" fmla="*/ 2147483647 w 126"/>
              <a:gd name="T33" fmla="*/ 2147483647 h 62"/>
              <a:gd name="T34" fmla="*/ 2147483647 w 126"/>
              <a:gd name="T35" fmla="*/ 2147483647 h 62"/>
              <a:gd name="T36" fmla="*/ 2147483647 w 126"/>
              <a:gd name="T37" fmla="*/ 2147483647 h 62"/>
              <a:gd name="T38" fmla="*/ 2147483647 w 126"/>
              <a:gd name="T39" fmla="*/ 2147483647 h 62"/>
              <a:gd name="T40" fmla="*/ 2147483647 w 126"/>
              <a:gd name="T41" fmla="*/ 2147483647 h 62"/>
              <a:gd name="T42" fmla="*/ 2147483647 w 126"/>
              <a:gd name="T43" fmla="*/ 2147483647 h 62"/>
              <a:gd name="T44" fmla="*/ 2147483647 w 126"/>
              <a:gd name="T45" fmla="*/ 2147483647 h 62"/>
              <a:gd name="T46" fmla="*/ 2147483647 w 126"/>
              <a:gd name="T47" fmla="*/ 2147483647 h 62"/>
              <a:gd name="T48" fmla="*/ 2147483647 w 126"/>
              <a:gd name="T49" fmla="*/ 0 h 62"/>
              <a:gd name="T50" fmla="*/ 0 w 126"/>
              <a:gd name="T51" fmla="*/ 0 h 62"/>
              <a:gd name="T52" fmla="*/ 0 w 126"/>
              <a:gd name="T53" fmla="*/ 2147483647 h 62"/>
              <a:gd name="T54" fmla="*/ 0 w 126"/>
              <a:gd name="T55" fmla="*/ 2147483647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6"/>
              <a:gd name="T85" fmla="*/ 0 h 62"/>
              <a:gd name="T86" fmla="*/ 126 w 1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08" name="Freeform 107"/>
          <p:cNvSpPr>
            <a:spLocks/>
          </p:cNvSpPr>
          <p:nvPr>
            <p:custDataLst>
              <p:tags r:id="rId77"/>
            </p:custDataLst>
          </p:nvPr>
        </p:nvSpPr>
        <p:spPr bwMode="auto">
          <a:xfrm>
            <a:off x="10221386" y="2271314"/>
            <a:ext cx="27516" cy="57151"/>
          </a:xfrm>
          <a:custGeom>
            <a:avLst/>
            <a:gdLst>
              <a:gd name="T0" fmla="*/ 2147483647 w 46"/>
              <a:gd name="T1" fmla="*/ 0 h 16"/>
              <a:gd name="T2" fmla="*/ 2147483647 w 46"/>
              <a:gd name="T3" fmla="*/ 2147483647 h 16"/>
              <a:gd name="T4" fmla="*/ 2147483647 w 46"/>
              <a:gd name="T5" fmla="*/ 2147483647 h 16"/>
              <a:gd name="T6" fmla="*/ 2147483647 w 46"/>
              <a:gd name="T7" fmla="*/ 2147483647 h 16"/>
              <a:gd name="T8" fmla="*/ 2147483647 w 46"/>
              <a:gd name="T9" fmla="*/ 2147483647 h 16"/>
              <a:gd name="T10" fmla="*/ 2147483647 w 46"/>
              <a:gd name="T11" fmla="*/ 2147483647 h 16"/>
              <a:gd name="T12" fmla="*/ 2147483647 w 46"/>
              <a:gd name="T13" fmla="*/ 2147483647 h 16"/>
              <a:gd name="T14" fmla="*/ 2147483647 w 46"/>
              <a:gd name="T15" fmla="*/ 2147483647 h 16"/>
              <a:gd name="T16" fmla="*/ 2147483647 w 46"/>
              <a:gd name="T17" fmla="*/ 2147483647 h 16"/>
              <a:gd name="T18" fmla="*/ 2147483647 w 46"/>
              <a:gd name="T19" fmla="*/ 2147483647 h 16"/>
              <a:gd name="T20" fmla="*/ 0 w 46"/>
              <a:gd name="T21" fmla="*/ 0 h 16"/>
              <a:gd name="T22" fmla="*/ 214748364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6"/>
              <a:gd name="T38" fmla="*/ 46 w 4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09" name="Freeform 108"/>
          <p:cNvSpPr>
            <a:spLocks/>
          </p:cNvSpPr>
          <p:nvPr>
            <p:custDataLst>
              <p:tags r:id="rId78"/>
            </p:custDataLst>
          </p:nvPr>
        </p:nvSpPr>
        <p:spPr bwMode="auto">
          <a:xfrm>
            <a:off x="10456335" y="2304651"/>
            <a:ext cx="21167" cy="57151"/>
          </a:xfrm>
          <a:custGeom>
            <a:avLst/>
            <a:gdLst>
              <a:gd name="T0" fmla="*/ 2147483647 w 39"/>
              <a:gd name="T1" fmla="*/ 2147483647 h 26"/>
              <a:gd name="T2" fmla="*/ 2147483647 w 39"/>
              <a:gd name="T3" fmla="*/ 2147483647 h 26"/>
              <a:gd name="T4" fmla="*/ 2147483647 w 39"/>
              <a:gd name="T5" fmla="*/ 2147483647 h 26"/>
              <a:gd name="T6" fmla="*/ 2147483647 w 39"/>
              <a:gd name="T7" fmla="*/ 2147483647 h 26"/>
              <a:gd name="T8" fmla="*/ 2147483647 w 39"/>
              <a:gd name="T9" fmla="*/ 2147483647 h 26"/>
              <a:gd name="T10" fmla="*/ 2147483647 w 39"/>
              <a:gd name="T11" fmla="*/ 2147483647 h 26"/>
              <a:gd name="T12" fmla="*/ 2147483647 w 39"/>
              <a:gd name="T13" fmla="*/ 2147483647 h 26"/>
              <a:gd name="T14" fmla="*/ 2147483647 w 39"/>
              <a:gd name="T15" fmla="*/ 2147483647 h 26"/>
              <a:gd name="T16" fmla="*/ 2147483647 w 39"/>
              <a:gd name="T17" fmla="*/ 2147483647 h 26"/>
              <a:gd name="T18" fmla="*/ 2147483647 w 39"/>
              <a:gd name="T19" fmla="*/ 2147483647 h 26"/>
              <a:gd name="T20" fmla="*/ 0 w 39"/>
              <a:gd name="T21" fmla="*/ 0 h 26"/>
              <a:gd name="T22" fmla="*/ 2147483647 w 39"/>
              <a:gd name="T23" fmla="*/ 2147483647 h 26"/>
              <a:gd name="T24" fmla="*/ 2147483647 w 39"/>
              <a:gd name="T25" fmla="*/ 2147483647 h 26"/>
              <a:gd name="T26" fmla="*/ 2147483647 w 39"/>
              <a:gd name="T27" fmla="*/ 2147483647 h 26"/>
              <a:gd name="T28" fmla="*/ 2147483647 w 3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26"/>
              <a:gd name="T47" fmla="*/ 39 w 3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10" name="Freeform 109"/>
          <p:cNvSpPr>
            <a:spLocks/>
          </p:cNvSpPr>
          <p:nvPr>
            <p:custDataLst>
              <p:tags r:id="rId79"/>
            </p:custDataLst>
          </p:nvPr>
        </p:nvSpPr>
        <p:spPr bwMode="auto">
          <a:xfrm>
            <a:off x="9721852" y="2534837"/>
            <a:ext cx="6349" cy="58739"/>
          </a:xfrm>
          <a:custGeom>
            <a:avLst/>
            <a:gdLst>
              <a:gd name="T0" fmla="*/ 2147483647 w 11"/>
              <a:gd name="T1" fmla="*/ 0 h 25"/>
              <a:gd name="T2" fmla="*/ 2147483647 w 11"/>
              <a:gd name="T3" fmla="*/ 2147483647 h 25"/>
              <a:gd name="T4" fmla="*/ 2147483647 w 11"/>
              <a:gd name="T5" fmla="*/ 2147483647 h 25"/>
              <a:gd name="T6" fmla="*/ 2147483647 w 11"/>
              <a:gd name="T7" fmla="*/ 2147483647 h 25"/>
              <a:gd name="T8" fmla="*/ 2147483647 w 11"/>
              <a:gd name="T9" fmla="*/ 2147483647 h 25"/>
              <a:gd name="T10" fmla="*/ 2147483647 w 11"/>
              <a:gd name="T11" fmla="*/ 2147483647 h 25"/>
              <a:gd name="T12" fmla="*/ 2147483647 w 11"/>
              <a:gd name="T13" fmla="*/ 2147483647 h 25"/>
              <a:gd name="T14" fmla="*/ 0 w 11"/>
              <a:gd name="T15" fmla="*/ 2147483647 h 25"/>
              <a:gd name="T16" fmla="*/ 0 w 11"/>
              <a:gd name="T17" fmla="*/ 2147483647 h 25"/>
              <a:gd name="T18" fmla="*/ 2147483647 w 11"/>
              <a:gd name="T19" fmla="*/ 2147483647 h 25"/>
              <a:gd name="T20" fmla="*/ 2147483647 w 11"/>
              <a:gd name="T21" fmla="*/ 2147483647 h 25"/>
              <a:gd name="T22" fmla="*/ 2147483647 w 11"/>
              <a:gd name="T23" fmla="*/ 2147483647 h 25"/>
              <a:gd name="T24" fmla="*/ 2147483647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11" name="Freeform 110"/>
          <p:cNvSpPr>
            <a:spLocks/>
          </p:cNvSpPr>
          <p:nvPr>
            <p:custDataLst>
              <p:tags r:id="rId80"/>
            </p:custDataLst>
          </p:nvPr>
        </p:nvSpPr>
        <p:spPr bwMode="auto">
          <a:xfrm>
            <a:off x="9474201" y="3096813"/>
            <a:ext cx="19051" cy="58739"/>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2147483647 h 31"/>
              <a:gd name="T14" fmla="*/ 2147483647 w 20"/>
              <a:gd name="T15" fmla="*/ 2147483647 h 31"/>
              <a:gd name="T16" fmla="*/ 2147483647 w 20"/>
              <a:gd name="T17" fmla="*/ 2147483647 h 31"/>
              <a:gd name="T18" fmla="*/ 2147483647 w 20"/>
              <a:gd name="T19" fmla="*/ 2147483647 h 31"/>
              <a:gd name="T20" fmla="*/ 2147483647 w 20"/>
              <a:gd name="T21" fmla="*/ 2147483647 h 31"/>
              <a:gd name="T22" fmla="*/ 2147483647 w 20"/>
              <a:gd name="T23" fmla="*/ 0 h 31"/>
              <a:gd name="T24" fmla="*/ 2147483647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12" name="Freeform 111"/>
          <p:cNvSpPr>
            <a:spLocks/>
          </p:cNvSpPr>
          <p:nvPr>
            <p:custDataLst>
              <p:tags r:id="rId81"/>
            </p:custDataLst>
          </p:nvPr>
        </p:nvSpPr>
        <p:spPr bwMode="auto">
          <a:xfrm>
            <a:off x="9497486" y="3031726"/>
            <a:ext cx="21167" cy="57151"/>
          </a:xfrm>
          <a:custGeom>
            <a:avLst/>
            <a:gdLst>
              <a:gd name="T0" fmla="*/ 2147483647 w 26"/>
              <a:gd name="T1" fmla="*/ 2147483647 h 37"/>
              <a:gd name="T2" fmla="*/ 0 w 26"/>
              <a:gd name="T3" fmla="*/ 2147483647 h 37"/>
              <a:gd name="T4" fmla="*/ 2147483647 w 26"/>
              <a:gd name="T5" fmla="*/ 2147483647 h 37"/>
              <a:gd name="T6" fmla="*/ 2147483647 w 26"/>
              <a:gd name="T7" fmla="*/ 2147483647 h 37"/>
              <a:gd name="T8" fmla="*/ 2147483647 w 26"/>
              <a:gd name="T9" fmla="*/ 2147483647 h 37"/>
              <a:gd name="T10" fmla="*/ 2147483647 w 26"/>
              <a:gd name="T11" fmla="*/ 0 h 37"/>
              <a:gd name="T12" fmla="*/ 2147483647 w 26"/>
              <a:gd name="T13" fmla="*/ 2147483647 h 37"/>
              <a:gd name="T14" fmla="*/ 2147483647 w 26"/>
              <a:gd name="T15" fmla="*/ 2147483647 h 37"/>
              <a:gd name="T16" fmla="*/ 2147483647 w 26"/>
              <a:gd name="T17" fmla="*/ 2147483647 h 37"/>
              <a:gd name="T18" fmla="*/ 2147483647 w 26"/>
              <a:gd name="T19" fmla="*/ 2147483647 h 37"/>
              <a:gd name="T20" fmla="*/ 2147483647 w 26"/>
              <a:gd name="T21" fmla="*/ 2147483647 h 37"/>
              <a:gd name="T22" fmla="*/ 2147483647 w 26"/>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7"/>
              <a:gd name="T38" fmla="*/ 26 w 2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13" name="Freeform 112"/>
          <p:cNvSpPr>
            <a:spLocks/>
          </p:cNvSpPr>
          <p:nvPr>
            <p:custDataLst>
              <p:tags r:id="rId82"/>
            </p:custDataLst>
          </p:nvPr>
        </p:nvSpPr>
        <p:spPr bwMode="auto">
          <a:xfrm>
            <a:off x="9349319" y="2880915"/>
            <a:ext cx="2116" cy="60325"/>
          </a:xfrm>
          <a:custGeom>
            <a:avLst/>
            <a:gdLst>
              <a:gd name="T0" fmla="*/ 0 w 7"/>
              <a:gd name="T1" fmla="*/ 2147483647 h 18"/>
              <a:gd name="T2" fmla="*/ 0 w 7"/>
              <a:gd name="T3" fmla="*/ 0 h 18"/>
              <a:gd name="T4" fmla="*/ 2147483647 w 7"/>
              <a:gd name="T5" fmla="*/ 2147483647 h 18"/>
              <a:gd name="T6" fmla="*/ 0 w 7"/>
              <a:gd name="T7" fmla="*/ 2147483647 h 18"/>
              <a:gd name="T8" fmla="*/ 0 60000 65536"/>
              <a:gd name="T9" fmla="*/ 0 60000 65536"/>
              <a:gd name="T10" fmla="*/ 0 60000 65536"/>
              <a:gd name="T11" fmla="*/ 0 60000 65536"/>
              <a:gd name="T12" fmla="*/ 0 w 7"/>
              <a:gd name="T13" fmla="*/ 0 h 18"/>
              <a:gd name="T14" fmla="*/ 7 w 7"/>
              <a:gd name="T15" fmla="*/ 18 h 18"/>
            </a:gdLst>
            <a:ahLst/>
            <a:cxnLst>
              <a:cxn ang="T8">
                <a:pos x="T0" y="T1"/>
              </a:cxn>
              <a:cxn ang="T9">
                <a:pos x="T2" y="T3"/>
              </a:cxn>
              <a:cxn ang="T10">
                <a:pos x="T4" y="T5"/>
              </a:cxn>
              <a:cxn ang="T11">
                <a:pos x="T6" y="T7"/>
              </a:cxn>
            </a:cxnLst>
            <a:rect l="T12" t="T13" r="T14" b="T15"/>
            <a:pathLst>
              <a:path w="7" h="18">
                <a:moveTo>
                  <a:pt x="0" y="18"/>
                </a:moveTo>
                <a:lnTo>
                  <a:pt x="0" y="0"/>
                </a:lnTo>
                <a:lnTo>
                  <a:pt x="7" y="12"/>
                </a:lnTo>
                <a:lnTo>
                  <a:pt x="0" y="18"/>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14" name="Freeform 113"/>
          <p:cNvSpPr>
            <a:spLocks/>
          </p:cNvSpPr>
          <p:nvPr>
            <p:custDataLst>
              <p:tags r:id="rId83"/>
            </p:custDataLst>
          </p:nvPr>
        </p:nvSpPr>
        <p:spPr bwMode="auto">
          <a:xfrm>
            <a:off x="5151967" y="2007788"/>
            <a:ext cx="12700" cy="57151"/>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1"/>
              <a:gd name="T38" fmla="*/ 33 w 3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15" name="Freeform 114"/>
          <p:cNvSpPr>
            <a:spLocks/>
          </p:cNvSpPr>
          <p:nvPr>
            <p:custDataLst>
              <p:tags r:id="rId84"/>
            </p:custDataLst>
          </p:nvPr>
        </p:nvSpPr>
        <p:spPr bwMode="auto">
          <a:xfrm>
            <a:off x="5132920" y="1776014"/>
            <a:ext cx="4233" cy="57151"/>
          </a:xfrm>
          <a:custGeom>
            <a:avLst/>
            <a:gdLst>
              <a:gd name="T0" fmla="*/ 2147483647 w 14"/>
              <a:gd name="T1" fmla="*/ 0 h 6"/>
              <a:gd name="T2" fmla="*/ 0 w 14"/>
              <a:gd name="T3" fmla="*/ 2147483647 h 6"/>
              <a:gd name="T4" fmla="*/ 2147483647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0" y="6"/>
                </a:lnTo>
                <a:lnTo>
                  <a:pt x="14"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16" name="Freeform 115"/>
          <p:cNvSpPr>
            <a:spLocks/>
          </p:cNvSpPr>
          <p:nvPr>
            <p:custDataLst>
              <p:tags r:id="rId85"/>
            </p:custDataLst>
          </p:nvPr>
        </p:nvSpPr>
        <p:spPr bwMode="auto">
          <a:xfrm>
            <a:off x="7107768" y="3554015"/>
            <a:ext cx="33867" cy="55563"/>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17" name="Freeform 116"/>
          <p:cNvSpPr>
            <a:spLocks/>
          </p:cNvSpPr>
          <p:nvPr>
            <p:custDataLst>
              <p:tags r:id="rId86"/>
            </p:custDataLst>
          </p:nvPr>
        </p:nvSpPr>
        <p:spPr bwMode="auto">
          <a:xfrm>
            <a:off x="6711951" y="3415904"/>
            <a:ext cx="25400" cy="58737"/>
          </a:xfrm>
          <a:custGeom>
            <a:avLst/>
            <a:gdLst>
              <a:gd name="T0" fmla="*/ 2147483647 w 47"/>
              <a:gd name="T1" fmla="*/ 0 h 68"/>
              <a:gd name="T2" fmla="*/ 2147483647 w 47"/>
              <a:gd name="T3" fmla="*/ 2147483647 h 68"/>
              <a:gd name="T4" fmla="*/ 2147483647 w 47"/>
              <a:gd name="T5" fmla="*/ 2147483647 h 68"/>
              <a:gd name="T6" fmla="*/ 2147483647 w 47"/>
              <a:gd name="T7" fmla="*/ 2147483647 h 68"/>
              <a:gd name="T8" fmla="*/ 0 w 47"/>
              <a:gd name="T9" fmla="*/ 2147483647 h 68"/>
              <a:gd name="T10" fmla="*/ 0 w 47"/>
              <a:gd name="T11" fmla="*/ 2147483647 h 68"/>
              <a:gd name="T12" fmla="*/ 2147483647 w 47"/>
              <a:gd name="T13" fmla="*/ 2147483647 h 68"/>
              <a:gd name="T14" fmla="*/ 2147483647 w 47"/>
              <a:gd name="T15" fmla="*/ 2147483647 h 68"/>
              <a:gd name="T16" fmla="*/ 2147483647 w 47"/>
              <a:gd name="T17" fmla="*/ 2147483647 h 68"/>
              <a:gd name="T18" fmla="*/ 2147483647 w 47"/>
              <a:gd name="T19" fmla="*/ 2147483647 h 68"/>
              <a:gd name="T20" fmla="*/ 2147483647 w 47"/>
              <a:gd name="T21" fmla="*/ 2147483647 h 68"/>
              <a:gd name="T22" fmla="*/ 2147483647 w 47"/>
              <a:gd name="T23" fmla="*/ 2147483647 h 68"/>
              <a:gd name="T24" fmla="*/ 2147483647 w 47"/>
              <a:gd name="T25" fmla="*/ 2147483647 h 68"/>
              <a:gd name="T26" fmla="*/ 2147483647 w 47"/>
              <a:gd name="T27" fmla="*/ 2147483647 h 68"/>
              <a:gd name="T28" fmla="*/ 2147483647 w 47"/>
              <a:gd name="T29" fmla="*/ 2147483647 h 68"/>
              <a:gd name="T30" fmla="*/ 2147483647 w 47"/>
              <a:gd name="T31" fmla="*/ 2147483647 h 68"/>
              <a:gd name="T32" fmla="*/ 2147483647 w 47"/>
              <a:gd name="T33" fmla="*/ 2147483647 h 68"/>
              <a:gd name="T34" fmla="*/ 2147483647 w 47"/>
              <a:gd name="T35" fmla="*/ 2147483647 h 68"/>
              <a:gd name="T36" fmla="*/ 2147483647 w 47"/>
              <a:gd name="T37" fmla="*/ 2147483647 h 68"/>
              <a:gd name="T38" fmla="*/ 2147483647 w 47"/>
              <a:gd name="T39" fmla="*/ 2147483647 h 68"/>
              <a:gd name="T40" fmla="*/ 2147483647 w 47"/>
              <a:gd name="T41" fmla="*/ 2147483647 h 68"/>
              <a:gd name="T42" fmla="*/ 2147483647 w 47"/>
              <a:gd name="T43" fmla="*/ 2147483647 h 68"/>
              <a:gd name="T44" fmla="*/ 2147483647 w 47"/>
              <a:gd name="T45" fmla="*/ 2147483647 h 68"/>
              <a:gd name="T46" fmla="*/ 2147483647 w 47"/>
              <a:gd name="T47" fmla="*/ 2147483647 h 68"/>
              <a:gd name="T48" fmla="*/ 2147483647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68"/>
              <a:gd name="T77" fmla="*/ 47 w 47"/>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grpSp>
        <p:nvGrpSpPr>
          <p:cNvPr id="118" name="Group 117"/>
          <p:cNvGrpSpPr>
            <a:grpSpLocks/>
          </p:cNvGrpSpPr>
          <p:nvPr>
            <p:custDataLst>
              <p:tags r:id="rId87"/>
            </p:custDataLst>
          </p:nvPr>
        </p:nvGrpSpPr>
        <p:grpSpPr bwMode="auto">
          <a:xfrm>
            <a:off x="7740653" y="3603225"/>
            <a:ext cx="61383" cy="374651"/>
            <a:chOff x="3950" y="2430"/>
            <a:chExt cx="36" cy="234"/>
          </a:xfrm>
        </p:grpSpPr>
        <p:sp>
          <p:nvSpPr>
            <p:cNvPr id="119" name="Freeform 118"/>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20" name="Freeform 119"/>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21" name="Freeform 120"/>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22" name="Rectangle 121"/>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p>
              <a:endParaRPr lang="en-GB" altLang="en-US" sz="1800">
                <a:solidFill>
                  <a:prstClr val="black"/>
                </a:solidFill>
              </a:endParaRPr>
            </a:p>
          </p:txBody>
        </p:sp>
        <p:sp>
          <p:nvSpPr>
            <p:cNvPr id="123" name="Line 122"/>
            <p:cNvSpPr>
              <a:spLocks noChangeShapeType="1"/>
            </p:cNvSpPr>
            <p:nvPr/>
          </p:nvSpPr>
          <p:spPr bwMode="auto">
            <a:xfrm flipV="1">
              <a:off x="3972" y="2595"/>
              <a:ext cx="5" cy="4"/>
            </a:xfrm>
            <a:prstGeom prst="line">
              <a:avLst/>
            </a:prstGeom>
            <a:noFill/>
            <a:ln w="9525">
              <a:solidFill>
                <a:srgbClr val="FFFFFF"/>
              </a:solidFill>
              <a:round/>
              <a:headEnd/>
              <a:tailEnd/>
            </a:ln>
          </p:spPr>
          <p:txBody>
            <a:bodyPr/>
            <a:lstStyle/>
            <a:p>
              <a:endParaRPr lang="es-UY" sz="1800">
                <a:solidFill>
                  <a:prstClr val="black"/>
                </a:solidFill>
              </a:endParaRPr>
            </a:p>
          </p:txBody>
        </p:sp>
        <p:sp>
          <p:nvSpPr>
            <p:cNvPr id="124" name="Freeform 123"/>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25" name="Freeform 124"/>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26" name="Line 125"/>
            <p:cNvSpPr>
              <a:spLocks noChangeShapeType="1"/>
            </p:cNvSpPr>
            <p:nvPr/>
          </p:nvSpPr>
          <p:spPr bwMode="auto">
            <a:xfrm>
              <a:off x="3981" y="2559"/>
              <a:ext cx="2" cy="1"/>
            </a:xfrm>
            <a:prstGeom prst="line">
              <a:avLst/>
            </a:prstGeom>
            <a:noFill/>
            <a:ln w="9525">
              <a:solidFill>
                <a:srgbClr val="FFFFFF"/>
              </a:solidFill>
              <a:round/>
              <a:headEnd/>
              <a:tailEnd/>
            </a:ln>
          </p:spPr>
          <p:txBody>
            <a:bodyPr/>
            <a:lstStyle/>
            <a:p>
              <a:endParaRPr lang="es-UY" sz="1800">
                <a:solidFill>
                  <a:prstClr val="black"/>
                </a:solidFill>
              </a:endParaRPr>
            </a:p>
          </p:txBody>
        </p:sp>
        <p:sp>
          <p:nvSpPr>
            <p:cNvPr id="127" name="Freeform 126"/>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28" name="Freeform 127"/>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29" name="Line 128"/>
            <p:cNvSpPr>
              <a:spLocks noChangeShapeType="1"/>
            </p:cNvSpPr>
            <p:nvPr/>
          </p:nvSpPr>
          <p:spPr bwMode="auto">
            <a:xfrm flipV="1">
              <a:off x="3981" y="2599"/>
              <a:ext cx="1" cy="4"/>
            </a:xfrm>
            <a:prstGeom prst="line">
              <a:avLst/>
            </a:prstGeom>
            <a:noFill/>
            <a:ln w="9525">
              <a:solidFill>
                <a:srgbClr val="FFFFFF"/>
              </a:solidFill>
              <a:round/>
              <a:headEnd/>
              <a:tailEnd/>
            </a:ln>
          </p:spPr>
          <p:txBody>
            <a:bodyPr/>
            <a:lstStyle/>
            <a:p>
              <a:endParaRPr lang="es-UY" sz="1800">
                <a:solidFill>
                  <a:prstClr val="black"/>
                </a:solidFill>
              </a:endParaRPr>
            </a:p>
          </p:txBody>
        </p:sp>
        <p:sp>
          <p:nvSpPr>
            <p:cNvPr id="130" name="Freeform 129"/>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31" name="Freeform 130"/>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32" name="Freeform 131"/>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33" name="Freeform 132"/>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34" name="Freeform 133"/>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35" name="Freeform 134"/>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36" name="Freeform 135"/>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37" name="Rectangle 136"/>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p>
              <a:endParaRPr lang="en-GB" altLang="en-US" sz="1800">
                <a:solidFill>
                  <a:prstClr val="black"/>
                </a:solidFill>
              </a:endParaRPr>
            </a:p>
          </p:txBody>
        </p:sp>
        <p:sp>
          <p:nvSpPr>
            <p:cNvPr id="138" name="Line 137"/>
            <p:cNvSpPr>
              <a:spLocks noChangeShapeType="1"/>
            </p:cNvSpPr>
            <p:nvPr/>
          </p:nvSpPr>
          <p:spPr bwMode="auto">
            <a:xfrm flipV="1">
              <a:off x="3972" y="2595"/>
              <a:ext cx="5" cy="4"/>
            </a:xfrm>
            <a:prstGeom prst="line">
              <a:avLst/>
            </a:prstGeom>
            <a:noFill/>
            <a:ln w="9525">
              <a:solidFill>
                <a:srgbClr val="FFFFFF"/>
              </a:solidFill>
              <a:round/>
              <a:headEnd/>
              <a:tailEnd/>
            </a:ln>
          </p:spPr>
          <p:txBody>
            <a:bodyPr/>
            <a:lstStyle/>
            <a:p>
              <a:endParaRPr lang="es-UY" sz="1800">
                <a:solidFill>
                  <a:prstClr val="black"/>
                </a:solidFill>
              </a:endParaRPr>
            </a:p>
          </p:txBody>
        </p:sp>
        <p:sp>
          <p:nvSpPr>
            <p:cNvPr id="139" name="Freeform 138"/>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40" name="Freeform 139"/>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41" name="Line 140"/>
            <p:cNvSpPr>
              <a:spLocks noChangeShapeType="1"/>
            </p:cNvSpPr>
            <p:nvPr/>
          </p:nvSpPr>
          <p:spPr bwMode="auto">
            <a:xfrm>
              <a:off x="3981" y="2559"/>
              <a:ext cx="2" cy="1"/>
            </a:xfrm>
            <a:prstGeom prst="line">
              <a:avLst/>
            </a:prstGeom>
            <a:noFill/>
            <a:ln w="9525">
              <a:solidFill>
                <a:srgbClr val="FFFFFF"/>
              </a:solidFill>
              <a:round/>
              <a:headEnd/>
              <a:tailEnd/>
            </a:ln>
          </p:spPr>
          <p:txBody>
            <a:bodyPr/>
            <a:lstStyle/>
            <a:p>
              <a:endParaRPr lang="es-UY" sz="1800">
                <a:solidFill>
                  <a:prstClr val="black"/>
                </a:solidFill>
              </a:endParaRPr>
            </a:p>
          </p:txBody>
        </p:sp>
        <p:sp>
          <p:nvSpPr>
            <p:cNvPr id="142" name="Freeform 141"/>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43" name="Freeform 142"/>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44" name="Line 143"/>
            <p:cNvSpPr>
              <a:spLocks noChangeShapeType="1"/>
            </p:cNvSpPr>
            <p:nvPr/>
          </p:nvSpPr>
          <p:spPr bwMode="auto">
            <a:xfrm flipV="1">
              <a:off x="3981" y="2599"/>
              <a:ext cx="1" cy="4"/>
            </a:xfrm>
            <a:prstGeom prst="line">
              <a:avLst/>
            </a:prstGeom>
            <a:noFill/>
            <a:ln w="9525">
              <a:solidFill>
                <a:srgbClr val="FFFFFF"/>
              </a:solidFill>
              <a:round/>
              <a:headEnd/>
              <a:tailEnd/>
            </a:ln>
          </p:spPr>
          <p:txBody>
            <a:bodyPr/>
            <a:lstStyle/>
            <a:p>
              <a:endParaRPr lang="es-UY" sz="1800">
                <a:solidFill>
                  <a:prstClr val="black"/>
                </a:solidFill>
              </a:endParaRPr>
            </a:p>
          </p:txBody>
        </p:sp>
        <p:sp>
          <p:nvSpPr>
            <p:cNvPr id="145" name="Freeform 144"/>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46" name="Freeform 145"/>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47" name="Freeform 146"/>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48" name="Freeform 147"/>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149" name="Freeform 148"/>
            <p:cNvSpPr>
              <a:spLocks/>
            </p:cNvSpPr>
            <p:nvPr/>
          </p:nvSpPr>
          <p:spPr bwMode="auto">
            <a:xfrm>
              <a:off x="3950" y="2430"/>
              <a:ext cx="7" cy="6"/>
            </a:xfrm>
            <a:custGeom>
              <a:avLst/>
              <a:gdLst>
                <a:gd name="T0" fmla="*/ 0 w 20"/>
                <a:gd name="T1" fmla="*/ 0 h 18"/>
                <a:gd name="T2" fmla="*/ 0 w 20"/>
                <a:gd name="T3" fmla="*/ 0 h 18"/>
                <a:gd name="T4" fmla="*/ 0 w 20"/>
                <a:gd name="T5" fmla="*/ 0 h 18"/>
                <a:gd name="T6" fmla="*/ 0 w 20"/>
                <a:gd name="T7" fmla="*/ 0 h 18"/>
                <a:gd name="T8" fmla="*/ 0 60000 65536"/>
                <a:gd name="T9" fmla="*/ 0 60000 65536"/>
                <a:gd name="T10" fmla="*/ 0 60000 65536"/>
                <a:gd name="T11" fmla="*/ 0 60000 65536"/>
                <a:gd name="T12" fmla="*/ 0 w 20"/>
                <a:gd name="T13" fmla="*/ 0 h 18"/>
                <a:gd name="T14" fmla="*/ 20 w 20"/>
                <a:gd name="T15" fmla="*/ 18 h 18"/>
              </a:gdLst>
              <a:ahLst/>
              <a:cxnLst>
                <a:cxn ang="T8">
                  <a:pos x="T0" y="T1"/>
                </a:cxn>
                <a:cxn ang="T9">
                  <a:pos x="T2" y="T3"/>
                </a:cxn>
                <a:cxn ang="T10">
                  <a:pos x="T4" y="T5"/>
                </a:cxn>
                <a:cxn ang="T11">
                  <a:pos x="T6" y="T7"/>
                </a:cxn>
              </a:cxnLst>
              <a:rect l="T12" t="T13" r="T14" b="T15"/>
              <a:pathLst>
                <a:path w="20" h="18">
                  <a:moveTo>
                    <a:pt x="13" y="18"/>
                  </a:moveTo>
                  <a:lnTo>
                    <a:pt x="20" y="0"/>
                  </a:lnTo>
                  <a:lnTo>
                    <a:pt x="0" y="0"/>
                  </a:lnTo>
                  <a:lnTo>
                    <a:pt x="13" y="18"/>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grpSp>
      <p:grpSp>
        <p:nvGrpSpPr>
          <p:cNvPr id="150" name="Group 149"/>
          <p:cNvGrpSpPr>
            <a:grpSpLocks/>
          </p:cNvGrpSpPr>
          <p:nvPr>
            <p:custDataLst>
              <p:tags r:id="rId88"/>
            </p:custDataLst>
          </p:nvPr>
        </p:nvGrpSpPr>
        <p:grpSpPr bwMode="auto">
          <a:xfrm>
            <a:off x="10494433" y="4103289"/>
            <a:ext cx="247651" cy="214313"/>
            <a:chOff x="5486" y="2743"/>
            <a:chExt cx="137" cy="132"/>
          </a:xfrm>
          <a:solidFill>
            <a:srgbClr val="C0C0C0"/>
          </a:solidFill>
        </p:grpSpPr>
        <p:sp>
          <p:nvSpPr>
            <p:cNvPr id="151" name="Freeform 150"/>
            <p:cNvSpPr>
              <a:spLocks/>
            </p:cNvSpPr>
            <p:nvPr/>
          </p:nvSpPr>
          <p:spPr bwMode="auto">
            <a:xfrm>
              <a:off x="5595" y="2806"/>
              <a:ext cx="13" cy="28"/>
            </a:xfrm>
            <a:custGeom>
              <a:avLst/>
              <a:gdLst>
                <a:gd name="T0" fmla="*/ 0 w 40"/>
                <a:gd name="T1" fmla="*/ 31 h 87"/>
                <a:gd name="T2" fmla="*/ 0 w 40"/>
                <a:gd name="T3" fmla="*/ 42 h 87"/>
                <a:gd name="T4" fmla="*/ 2 w 40"/>
                <a:gd name="T5" fmla="*/ 51 h 87"/>
                <a:gd name="T6" fmla="*/ 5 w 40"/>
                <a:gd name="T7" fmla="*/ 59 h 87"/>
                <a:gd name="T8" fmla="*/ 10 w 40"/>
                <a:gd name="T9" fmla="*/ 66 h 87"/>
                <a:gd name="T10" fmla="*/ 15 w 40"/>
                <a:gd name="T11" fmla="*/ 72 h 87"/>
                <a:gd name="T12" fmla="*/ 22 w 40"/>
                <a:gd name="T13" fmla="*/ 77 h 87"/>
                <a:gd name="T14" fmla="*/ 31 w 40"/>
                <a:gd name="T15" fmla="*/ 82 h 87"/>
                <a:gd name="T16" fmla="*/ 40 w 40"/>
                <a:gd name="T17" fmla="*/ 87 h 87"/>
                <a:gd name="T18" fmla="*/ 35 w 40"/>
                <a:gd name="T19" fmla="*/ 82 h 87"/>
                <a:gd name="T20" fmla="*/ 32 w 40"/>
                <a:gd name="T21" fmla="*/ 77 h 87"/>
                <a:gd name="T22" fmla="*/ 29 w 40"/>
                <a:gd name="T23" fmla="*/ 71 h 87"/>
                <a:gd name="T24" fmla="*/ 26 w 40"/>
                <a:gd name="T25" fmla="*/ 65 h 87"/>
                <a:gd name="T26" fmla="*/ 22 w 40"/>
                <a:gd name="T27" fmla="*/ 52 h 87"/>
                <a:gd name="T28" fmla="*/ 20 w 40"/>
                <a:gd name="T29" fmla="*/ 39 h 87"/>
                <a:gd name="T30" fmla="*/ 18 w 40"/>
                <a:gd name="T31" fmla="*/ 27 h 87"/>
                <a:gd name="T32" fmla="*/ 13 w 40"/>
                <a:gd name="T33" fmla="*/ 16 h 87"/>
                <a:gd name="T34" fmla="*/ 11 w 40"/>
                <a:gd name="T35" fmla="*/ 11 h 87"/>
                <a:gd name="T36" fmla="*/ 8 w 40"/>
                <a:gd name="T37" fmla="*/ 6 h 87"/>
                <a:gd name="T38" fmla="*/ 4 w 40"/>
                <a:gd name="T39" fmla="*/ 3 h 87"/>
                <a:gd name="T40" fmla="*/ 0 w 40"/>
                <a:gd name="T41" fmla="*/ 0 h 87"/>
                <a:gd name="T42" fmla="*/ 0 w 40"/>
                <a:gd name="T43" fmla="*/ 9 h 87"/>
                <a:gd name="T44" fmla="*/ 0 w 40"/>
                <a:gd name="T45" fmla="*/ 16 h 87"/>
                <a:gd name="T46" fmla="*/ 0 w 40"/>
                <a:gd name="T47" fmla="*/ 23 h 87"/>
                <a:gd name="T48" fmla="*/ 0 w 40"/>
                <a:gd name="T49"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52" name="Freeform 151"/>
            <p:cNvSpPr>
              <a:spLocks/>
            </p:cNvSpPr>
            <p:nvPr/>
          </p:nvSpPr>
          <p:spPr bwMode="auto">
            <a:xfrm>
              <a:off x="5603" y="2842"/>
              <a:ext cx="20" cy="12"/>
            </a:xfrm>
            <a:custGeom>
              <a:avLst/>
              <a:gdLst>
                <a:gd name="T0" fmla="*/ 0 w 61"/>
                <a:gd name="T1" fmla="*/ 31 h 37"/>
                <a:gd name="T2" fmla="*/ 19 w 61"/>
                <a:gd name="T3" fmla="*/ 32 h 37"/>
                <a:gd name="T4" fmla="*/ 35 w 61"/>
                <a:gd name="T5" fmla="*/ 34 h 37"/>
                <a:gd name="T6" fmla="*/ 49 w 61"/>
                <a:gd name="T7" fmla="*/ 36 h 37"/>
                <a:gd name="T8" fmla="*/ 61 w 61"/>
                <a:gd name="T9" fmla="*/ 37 h 37"/>
                <a:gd name="T10" fmla="*/ 55 w 61"/>
                <a:gd name="T11" fmla="*/ 29 h 37"/>
                <a:gd name="T12" fmla="*/ 49 w 61"/>
                <a:gd name="T13" fmla="*/ 22 h 37"/>
                <a:gd name="T14" fmla="*/ 42 w 61"/>
                <a:gd name="T15" fmla="*/ 17 h 37"/>
                <a:gd name="T16" fmla="*/ 35 w 61"/>
                <a:gd name="T17" fmla="*/ 12 h 37"/>
                <a:gd name="T18" fmla="*/ 28 w 61"/>
                <a:gd name="T19" fmla="*/ 9 h 37"/>
                <a:gd name="T20" fmla="*/ 19 w 61"/>
                <a:gd name="T21" fmla="*/ 5 h 37"/>
                <a:gd name="T22" fmla="*/ 10 w 61"/>
                <a:gd name="T23" fmla="*/ 2 h 37"/>
                <a:gd name="T24" fmla="*/ 0 w 61"/>
                <a:gd name="T25" fmla="*/ 0 h 37"/>
                <a:gd name="T26" fmla="*/ 0 w 61"/>
                <a:gd name="T2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53" name="Freeform 152"/>
            <p:cNvSpPr>
              <a:spLocks/>
            </p:cNvSpPr>
            <p:nvPr/>
          </p:nvSpPr>
          <p:spPr bwMode="auto">
            <a:xfrm>
              <a:off x="5568" y="2865"/>
              <a:ext cx="13" cy="10"/>
            </a:xfrm>
            <a:custGeom>
              <a:avLst/>
              <a:gdLst>
                <a:gd name="T0" fmla="*/ 40 w 40"/>
                <a:gd name="T1" fmla="*/ 30 h 30"/>
                <a:gd name="T2" fmla="*/ 33 w 40"/>
                <a:gd name="T3" fmla="*/ 28 h 30"/>
                <a:gd name="T4" fmla="*/ 26 w 40"/>
                <a:gd name="T5" fmla="*/ 25 h 30"/>
                <a:gd name="T6" fmla="*/ 21 w 40"/>
                <a:gd name="T7" fmla="*/ 22 h 30"/>
                <a:gd name="T8" fmla="*/ 15 w 40"/>
                <a:gd name="T9" fmla="*/ 19 h 30"/>
                <a:gd name="T10" fmla="*/ 11 w 40"/>
                <a:gd name="T11" fmla="*/ 16 h 30"/>
                <a:gd name="T12" fmla="*/ 6 w 40"/>
                <a:gd name="T13" fmla="*/ 11 h 30"/>
                <a:gd name="T14" fmla="*/ 3 w 40"/>
                <a:gd name="T15" fmla="*/ 6 h 30"/>
                <a:gd name="T16" fmla="*/ 0 w 40"/>
                <a:gd name="T17" fmla="*/ 0 h 30"/>
                <a:gd name="T18" fmla="*/ 8 w 40"/>
                <a:gd name="T19" fmla="*/ 2 h 30"/>
                <a:gd name="T20" fmla="*/ 15 w 40"/>
                <a:gd name="T21" fmla="*/ 6 h 30"/>
                <a:gd name="T22" fmla="*/ 22 w 40"/>
                <a:gd name="T23" fmla="*/ 10 h 30"/>
                <a:gd name="T24" fmla="*/ 27 w 40"/>
                <a:gd name="T25" fmla="*/ 15 h 30"/>
                <a:gd name="T26" fmla="*/ 33 w 40"/>
                <a:gd name="T27" fmla="*/ 19 h 30"/>
                <a:gd name="T28" fmla="*/ 36 w 40"/>
                <a:gd name="T29" fmla="*/ 23 h 30"/>
                <a:gd name="T30" fmla="*/ 39 w 40"/>
                <a:gd name="T31" fmla="*/ 27 h 30"/>
                <a:gd name="T32" fmla="*/ 40 w 40"/>
                <a:gd name="T3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54" name="Freeform 153"/>
            <p:cNvSpPr>
              <a:spLocks/>
            </p:cNvSpPr>
            <p:nvPr/>
          </p:nvSpPr>
          <p:spPr bwMode="auto">
            <a:xfrm>
              <a:off x="5515" y="2789"/>
              <a:ext cx="24" cy="26"/>
            </a:xfrm>
            <a:custGeom>
              <a:avLst/>
              <a:gdLst>
                <a:gd name="T0" fmla="*/ 74 w 74"/>
                <a:gd name="T1" fmla="*/ 80 h 80"/>
                <a:gd name="T2" fmla="*/ 72 w 74"/>
                <a:gd name="T3" fmla="*/ 73 h 80"/>
                <a:gd name="T4" fmla="*/ 71 w 74"/>
                <a:gd name="T5" fmla="*/ 66 h 80"/>
                <a:gd name="T6" fmla="*/ 69 w 74"/>
                <a:gd name="T7" fmla="*/ 60 h 80"/>
                <a:gd name="T8" fmla="*/ 66 w 74"/>
                <a:gd name="T9" fmla="*/ 53 h 80"/>
                <a:gd name="T10" fmla="*/ 58 w 74"/>
                <a:gd name="T11" fmla="*/ 42 h 80"/>
                <a:gd name="T12" fmla="*/ 48 w 74"/>
                <a:gd name="T13" fmla="*/ 33 h 80"/>
                <a:gd name="T14" fmla="*/ 38 w 74"/>
                <a:gd name="T15" fmla="*/ 25 h 80"/>
                <a:gd name="T16" fmla="*/ 29 w 74"/>
                <a:gd name="T17" fmla="*/ 17 h 80"/>
                <a:gd name="T18" fmla="*/ 20 w 74"/>
                <a:gd name="T19" fmla="*/ 9 h 80"/>
                <a:gd name="T20" fmla="*/ 13 w 74"/>
                <a:gd name="T21" fmla="*/ 0 h 80"/>
                <a:gd name="T22" fmla="*/ 9 w 74"/>
                <a:gd name="T23" fmla="*/ 5 h 80"/>
                <a:gd name="T24" fmla="*/ 4 w 74"/>
                <a:gd name="T25" fmla="*/ 10 h 80"/>
                <a:gd name="T26" fmla="*/ 1 w 74"/>
                <a:gd name="T27" fmla="*/ 14 h 80"/>
                <a:gd name="T28" fmla="*/ 0 w 74"/>
                <a:gd name="T29" fmla="*/ 19 h 80"/>
                <a:gd name="T30" fmla="*/ 0 w 74"/>
                <a:gd name="T31" fmla="*/ 25 h 80"/>
                <a:gd name="T32" fmla="*/ 2 w 74"/>
                <a:gd name="T33" fmla="*/ 30 h 80"/>
                <a:gd name="T34" fmla="*/ 4 w 74"/>
                <a:gd name="T35" fmla="*/ 36 h 80"/>
                <a:gd name="T36" fmla="*/ 7 w 74"/>
                <a:gd name="T37" fmla="*/ 41 h 80"/>
                <a:gd name="T38" fmla="*/ 10 w 74"/>
                <a:gd name="T39" fmla="*/ 46 h 80"/>
                <a:gd name="T40" fmla="*/ 14 w 74"/>
                <a:gd name="T41" fmla="*/ 51 h 80"/>
                <a:gd name="T42" fmla="*/ 19 w 74"/>
                <a:gd name="T43" fmla="*/ 56 h 80"/>
                <a:gd name="T44" fmla="*/ 24 w 74"/>
                <a:gd name="T45" fmla="*/ 61 h 80"/>
                <a:gd name="T46" fmla="*/ 30 w 74"/>
                <a:gd name="T47" fmla="*/ 66 h 80"/>
                <a:gd name="T48" fmla="*/ 35 w 74"/>
                <a:gd name="T49" fmla="*/ 69 h 80"/>
                <a:gd name="T50" fmla="*/ 42 w 74"/>
                <a:gd name="T51" fmla="*/ 72 h 80"/>
                <a:gd name="T52" fmla="*/ 47 w 74"/>
                <a:gd name="T53" fmla="*/ 75 h 80"/>
                <a:gd name="T54" fmla="*/ 54 w 74"/>
                <a:gd name="T55" fmla="*/ 77 h 80"/>
                <a:gd name="T56" fmla="*/ 60 w 74"/>
                <a:gd name="T57" fmla="*/ 79 h 80"/>
                <a:gd name="T58" fmla="*/ 67 w 74"/>
                <a:gd name="T59" fmla="*/ 80 h 80"/>
                <a:gd name="T60" fmla="*/ 74 w 74"/>
                <a:gd name="T6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55" name="Freeform 154"/>
            <p:cNvSpPr>
              <a:spLocks/>
            </p:cNvSpPr>
            <p:nvPr/>
          </p:nvSpPr>
          <p:spPr bwMode="auto">
            <a:xfrm>
              <a:off x="5555" y="2785"/>
              <a:ext cx="26" cy="27"/>
            </a:xfrm>
            <a:custGeom>
              <a:avLst/>
              <a:gdLst>
                <a:gd name="T0" fmla="*/ 52 w 86"/>
                <a:gd name="T1" fmla="*/ 80 h 80"/>
                <a:gd name="T2" fmla="*/ 86 w 86"/>
                <a:gd name="T3" fmla="*/ 80 h 80"/>
                <a:gd name="T4" fmla="*/ 86 w 86"/>
                <a:gd name="T5" fmla="*/ 61 h 80"/>
                <a:gd name="T6" fmla="*/ 79 w 86"/>
                <a:gd name="T7" fmla="*/ 59 h 80"/>
                <a:gd name="T8" fmla="*/ 72 w 86"/>
                <a:gd name="T9" fmla="*/ 56 h 80"/>
                <a:gd name="T10" fmla="*/ 67 w 86"/>
                <a:gd name="T11" fmla="*/ 53 h 80"/>
                <a:gd name="T12" fmla="*/ 61 w 86"/>
                <a:gd name="T13" fmla="*/ 49 h 80"/>
                <a:gd name="T14" fmla="*/ 51 w 86"/>
                <a:gd name="T15" fmla="*/ 41 h 80"/>
                <a:gd name="T16" fmla="*/ 43 w 86"/>
                <a:gd name="T17" fmla="*/ 33 h 80"/>
                <a:gd name="T18" fmla="*/ 34 w 86"/>
                <a:gd name="T19" fmla="*/ 25 h 80"/>
                <a:gd name="T20" fmla="*/ 24 w 86"/>
                <a:gd name="T21" fmla="*/ 16 h 80"/>
                <a:gd name="T22" fmla="*/ 13 w 86"/>
                <a:gd name="T23" fmla="*/ 7 h 80"/>
                <a:gd name="T24" fmla="*/ 0 w 86"/>
                <a:gd name="T25" fmla="*/ 0 h 80"/>
                <a:gd name="T26" fmla="*/ 1 w 86"/>
                <a:gd name="T27" fmla="*/ 8 h 80"/>
                <a:gd name="T28" fmla="*/ 5 w 86"/>
                <a:gd name="T29" fmla="*/ 20 h 80"/>
                <a:gd name="T30" fmla="*/ 11 w 86"/>
                <a:gd name="T31" fmla="*/ 32 h 80"/>
                <a:gd name="T32" fmla="*/ 18 w 86"/>
                <a:gd name="T33" fmla="*/ 44 h 80"/>
                <a:gd name="T34" fmla="*/ 27 w 86"/>
                <a:gd name="T35" fmla="*/ 57 h 80"/>
                <a:gd name="T36" fmla="*/ 36 w 86"/>
                <a:gd name="T37" fmla="*/ 67 h 80"/>
                <a:gd name="T38" fmla="*/ 40 w 86"/>
                <a:gd name="T39" fmla="*/ 72 h 80"/>
                <a:gd name="T40" fmla="*/ 45 w 86"/>
                <a:gd name="T41" fmla="*/ 76 h 80"/>
                <a:gd name="T42" fmla="*/ 49 w 86"/>
                <a:gd name="T43" fmla="*/ 79 h 80"/>
                <a:gd name="T44" fmla="*/ 52 w 86"/>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56" name="Freeform 155"/>
            <p:cNvSpPr>
              <a:spLocks/>
            </p:cNvSpPr>
            <p:nvPr/>
          </p:nvSpPr>
          <p:spPr bwMode="auto">
            <a:xfrm>
              <a:off x="5570" y="2825"/>
              <a:ext cx="25" cy="11"/>
            </a:xfrm>
            <a:custGeom>
              <a:avLst/>
              <a:gdLst>
                <a:gd name="T0" fmla="*/ 0 w 74"/>
                <a:gd name="T1" fmla="*/ 7 h 31"/>
                <a:gd name="T2" fmla="*/ 3 w 74"/>
                <a:gd name="T3" fmla="*/ 11 h 31"/>
                <a:gd name="T4" fmla="*/ 5 w 74"/>
                <a:gd name="T5" fmla="*/ 15 h 31"/>
                <a:gd name="T6" fmla="*/ 9 w 74"/>
                <a:gd name="T7" fmla="*/ 18 h 31"/>
                <a:gd name="T8" fmla="*/ 14 w 74"/>
                <a:gd name="T9" fmla="*/ 21 h 31"/>
                <a:gd name="T10" fmla="*/ 18 w 74"/>
                <a:gd name="T11" fmla="*/ 24 h 31"/>
                <a:gd name="T12" fmla="*/ 23 w 74"/>
                <a:gd name="T13" fmla="*/ 26 h 31"/>
                <a:gd name="T14" fmla="*/ 29 w 74"/>
                <a:gd name="T15" fmla="*/ 28 h 31"/>
                <a:gd name="T16" fmla="*/ 34 w 74"/>
                <a:gd name="T17" fmla="*/ 29 h 31"/>
                <a:gd name="T18" fmla="*/ 47 w 74"/>
                <a:gd name="T19" fmla="*/ 31 h 31"/>
                <a:gd name="T20" fmla="*/ 58 w 74"/>
                <a:gd name="T21" fmla="*/ 31 h 31"/>
                <a:gd name="T22" fmla="*/ 63 w 74"/>
                <a:gd name="T23" fmla="*/ 30 h 31"/>
                <a:gd name="T24" fmla="*/ 67 w 74"/>
                <a:gd name="T25" fmla="*/ 29 h 31"/>
                <a:gd name="T26" fmla="*/ 71 w 74"/>
                <a:gd name="T27" fmla="*/ 27 h 31"/>
                <a:gd name="T28" fmla="*/ 74 w 74"/>
                <a:gd name="T29" fmla="*/ 25 h 31"/>
                <a:gd name="T30" fmla="*/ 64 w 74"/>
                <a:gd name="T31" fmla="*/ 18 h 31"/>
                <a:gd name="T32" fmla="*/ 55 w 74"/>
                <a:gd name="T33" fmla="*/ 13 h 31"/>
                <a:gd name="T34" fmla="*/ 51 w 74"/>
                <a:gd name="T35" fmla="*/ 10 h 31"/>
                <a:gd name="T36" fmla="*/ 47 w 74"/>
                <a:gd name="T37" fmla="*/ 8 h 31"/>
                <a:gd name="T38" fmla="*/ 43 w 74"/>
                <a:gd name="T39" fmla="*/ 5 h 31"/>
                <a:gd name="T40" fmla="*/ 41 w 74"/>
                <a:gd name="T41" fmla="*/ 0 h 31"/>
                <a:gd name="T42" fmla="*/ 33 w 74"/>
                <a:gd name="T43" fmla="*/ 1 h 31"/>
                <a:gd name="T44" fmla="*/ 28 w 74"/>
                <a:gd name="T45" fmla="*/ 1 h 31"/>
                <a:gd name="T46" fmla="*/ 22 w 74"/>
                <a:gd name="T47" fmla="*/ 1 h 31"/>
                <a:gd name="T48" fmla="*/ 18 w 74"/>
                <a:gd name="T49" fmla="*/ 0 h 31"/>
                <a:gd name="T50" fmla="*/ 14 w 74"/>
                <a:gd name="T51" fmla="*/ 0 h 31"/>
                <a:gd name="T52" fmla="*/ 10 w 74"/>
                <a:gd name="T53" fmla="*/ 0 h 31"/>
                <a:gd name="T54" fmla="*/ 6 w 74"/>
                <a:gd name="T55" fmla="*/ 3 h 31"/>
                <a:gd name="T56" fmla="*/ 0 w 74"/>
                <a:gd name="T5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57" name="Freeform 156"/>
            <p:cNvSpPr>
              <a:spLocks/>
            </p:cNvSpPr>
            <p:nvPr/>
          </p:nvSpPr>
          <p:spPr bwMode="auto">
            <a:xfrm>
              <a:off x="5562" y="2819"/>
              <a:ext cx="6" cy="1"/>
            </a:xfrm>
            <a:custGeom>
              <a:avLst/>
              <a:gdLst>
                <a:gd name="T0" fmla="*/ 20 w 20"/>
                <a:gd name="T1" fmla="*/ 0 w 20"/>
                <a:gd name="T2" fmla="*/ 10 w 20"/>
                <a:gd name="T3" fmla="*/ 20 w 20"/>
              </a:gdLst>
              <a:ahLst/>
              <a:cxnLst>
                <a:cxn ang="0">
                  <a:pos x="T0" y="0"/>
                </a:cxn>
                <a:cxn ang="0">
                  <a:pos x="T1" y="0"/>
                </a:cxn>
                <a:cxn ang="0">
                  <a:pos x="T2" y="0"/>
                </a:cxn>
                <a:cxn ang="0">
                  <a:pos x="T3" y="0"/>
                </a:cxn>
              </a:cxnLst>
              <a:rect l="0" t="0" r="r" b="b"/>
              <a:pathLst>
                <a:path w="20">
                  <a:moveTo>
                    <a:pt x="20" y="0"/>
                  </a:moveTo>
                  <a:lnTo>
                    <a:pt x="0" y="0"/>
                  </a:lnTo>
                  <a:lnTo>
                    <a:pt x="10" y="0"/>
                  </a:lnTo>
                  <a:lnTo>
                    <a:pt x="20" y="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58" name="Freeform 157"/>
            <p:cNvSpPr>
              <a:spLocks/>
            </p:cNvSpPr>
            <p:nvPr/>
          </p:nvSpPr>
          <p:spPr bwMode="auto">
            <a:xfrm>
              <a:off x="5509" y="2769"/>
              <a:ext cx="32" cy="21"/>
            </a:xfrm>
            <a:custGeom>
              <a:avLst/>
              <a:gdLst>
                <a:gd name="T0" fmla="*/ 7 w 100"/>
                <a:gd name="T1" fmla="*/ 25 h 65"/>
                <a:gd name="T2" fmla="*/ 35 w 100"/>
                <a:gd name="T3" fmla="*/ 40 h 65"/>
                <a:gd name="T4" fmla="*/ 61 w 100"/>
                <a:gd name="T5" fmla="*/ 55 h 65"/>
                <a:gd name="T6" fmla="*/ 72 w 100"/>
                <a:gd name="T7" fmla="*/ 60 h 65"/>
                <a:gd name="T8" fmla="*/ 83 w 100"/>
                <a:gd name="T9" fmla="*/ 65 h 65"/>
                <a:gd name="T10" fmla="*/ 87 w 100"/>
                <a:gd name="T11" fmla="*/ 65 h 65"/>
                <a:gd name="T12" fmla="*/ 91 w 100"/>
                <a:gd name="T13" fmla="*/ 65 h 65"/>
                <a:gd name="T14" fmla="*/ 96 w 100"/>
                <a:gd name="T15" fmla="*/ 65 h 65"/>
                <a:gd name="T16" fmla="*/ 100 w 100"/>
                <a:gd name="T17" fmla="*/ 62 h 65"/>
                <a:gd name="T18" fmla="*/ 94 w 100"/>
                <a:gd name="T19" fmla="*/ 60 h 65"/>
                <a:gd name="T20" fmla="*/ 88 w 100"/>
                <a:gd name="T21" fmla="*/ 56 h 65"/>
                <a:gd name="T22" fmla="*/ 83 w 100"/>
                <a:gd name="T23" fmla="*/ 52 h 65"/>
                <a:gd name="T24" fmla="*/ 78 w 100"/>
                <a:gd name="T25" fmla="*/ 46 h 65"/>
                <a:gd name="T26" fmla="*/ 67 w 100"/>
                <a:gd name="T27" fmla="*/ 34 h 65"/>
                <a:gd name="T28" fmla="*/ 57 w 100"/>
                <a:gd name="T29" fmla="*/ 21 h 65"/>
                <a:gd name="T30" fmla="*/ 52 w 100"/>
                <a:gd name="T31" fmla="*/ 15 h 65"/>
                <a:gd name="T32" fmla="*/ 46 w 100"/>
                <a:gd name="T33" fmla="*/ 10 h 65"/>
                <a:gd name="T34" fmla="*/ 40 w 100"/>
                <a:gd name="T35" fmla="*/ 4 h 65"/>
                <a:gd name="T36" fmla="*/ 33 w 100"/>
                <a:gd name="T37" fmla="*/ 1 h 65"/>
                <a:gd name="T38" fmla="*/ 27 w 100"/>
                <a:gd name="T39" fmla="*/ 0 h 65"/>
                <a:gd name="T40" fmla="*/ 18 w 100"/>
                <a:gd name="T41" fmla="*/ 0 h 65"/>
                <a:gd name="T42" fmla="*/ 10 w 100"/>
                <a:gd name="T43" fmla="*/ 2 h 65"/>
                <a:gd name="T44" fmla="*/ 0 w 100"/>
                <a:gd name="T45" fmla="*/ 6 h 65"/>
                <a:gd name="T46" fmla="*/ 7 w 100"/>
                <a:gd name="T4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159" name="Freeform 158"/>
            <p:cNvSpPr>
              <a:spLocks/>
            </p:cNvSpPr>
            <p:nvPr/>
          </p:nvSpPr>
          <p:spPr bwMode="auto">
            <a:xfrm>
              <a:off x="5486" y="2743"/>
              <a:ext cx="24" cy="34"/>
            </a:xfrm>
            <a:custGeom>
              <a:avLst/>
              <a:gdLst>
                <a:gd name="T0" fmla="*/ 72 w 79"/>
                <a:gd name="T1" fmla="*/ 85 h 104"/>
                <a:gd name="T2" fmla="*/ 56 w 79"/>
                <a:gd name="T3" fmla="*/ 61 h 104"/>
                <a:gd name="T4" fmla="*/ 43 w 79"/>
                <a:gd name="T5" fmla="*/ 41 h 104"/>
                <a:gd name="T6" fmla="*/ 29 w 79"/>
                <a:gd name="T7" fmla="*/ 20 h 104"/>
                <a:gd name="T8" fmla="*/ 12 w 79"/>
                <a:gd name="T9" fmla="*/ 0 h 104"/>
                <a:gd name="T10" fmla="*/ 6 w 79"/>
                <a:gd name="T11" fmla="*/ 16 h 104"/>
                <a:gd name="T12" fmla="*/ 2 w 79"/>
                <a:gd name="T13" fmla="*/ 33 h 104"/>
                <a:gd name="T14" fmla="*/ 0 w 79"/>
                <a:gd name="T15" fmla="*/ 40 h 104"/>
                <a:gd name="T16" fmla="*/ 0 w 79"/>
                <a:gd name="T17" fmla="*/ 48 h 104"/>
                <a:gd name="T18" fmla="*/ 0 w 79"/>
                <a:gd name="T19" fmla="*/ 55 h 104"/>
                <a:gd name="T20" fmla="*/ 0 w 79"/>
                <a:gd name="T21" fmla="*/ 62 h 104"/>
                <a:gd name="T22" fmla="*/ 1 w 79"/>
                <a:gd name="T23" fmla="*/ 68 h 104"/>
                <a:gd name="T24" fmla="*/ 3 w 79"/>
                <a:gd name="T25" fmla="*/ 74 h 104"/>
                <a:gd name="T26" fmla="*/ 6 w 79"/>
                <a:gd name="T27" fmla="*/ 79 h 104"/>
                <a:gd name="T28" fmla="*/ 10 w 79"/>
                <a:gd name="T29" fmla="*/ 83 h 104"/>
                <a:gd name="T30" fmla="*/ 14 w 79"/>
                <a:gd name="T31" fmla="*/ 88 h 104"/>
                <a:gd name="T32" fmla="*/ 20 w 79"/>
                <a:gd name="T33" fmla="*/ 90 h 104"/>
                <a:gd name="T34" fmla="*/ 25 w 79"/>
                <a:gd name="T35" fmla="*/ 92 h 104"/>
                <a:gd name="T36" fmla="*/ 33 w 79"/>
                <a:gd name="T37" fmla="*/ 92 h 104"/>
                <a:gd name="T38" fmla="*/ 43 w 79"/>
                <a:gd name="T39" fmla="*/ 93 h 104"/>
                <a:gd name="T40" fmla="*/ 54 w 79"/>
                <a:gd name="T41" fmla="*/ 96 h 104"/>
                <a:gd name="T42" fmla="*/ 65 w 79"/>
                <a:gd name="T43" fmla="*/ 100 h 104"/>
                <a:gd name="T44" fmla="*/ 79 w 79"/>
                <a:gd name="T45" fmla="*/ 104 h 104"/>
                <a:gd name="T46" fmla="*/ 72 w 79"/>
                <a:gd name="T47"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grpSp>
      <p:sp>
        <p:nvSpPr>
          <p:cNvPr id="160" name="Freeform 159"/>
          <p:cNvSpPr>
            <a:spLocks/>
          </p:cNvSpPr>
          <p:nvPr>
            <p:custDataLst>
              <p:tags r:id="rId89"/>
            </p:custDataLst>
          </p:nvPr>
        </p:nvSpPr>
        <p:spPr bwMode="auto">
          <a:xfrm>
            <a:off x="5621869" y="3841350"/>
            <a:ext cx="14817" cy="55563"/>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61" name="Freeform 160"/>
          <p:cNvSpPr>
            <a:spLocks/>
          </p:cNvSpPr>
          <p:nvPr>
            <p:custDataLst>
              <p:tags r:id="rId90"/>
            </p:custDataLst>
          </p:nvPr>
        </p:nvSpPr>
        <p:spPr bwMode="auto">
          <a:xfrm>
            <a:off x="5520268" y="3981051"/>
            <a:ext cx="19051" cy="57151"/>
          </a:xfrm>
          <a:custGeom>
            <a:avLst/>
            <a:gdLst>
              <a:gd name="T0" fmla="*/ 0 w 39"/>
              <a:gd name="T1" fmla="*/ 0 h 35"/>
              <a:gd name="T2" fmla="*/ 2147483647 w 39"/>
              <a:gd name="T3" fmla="*/ 0 h 35"/>
              <a:gd name="T4" fmla="*/ 2147483647 w 39"/>
              <a:gd name="T5" fmla="*/ 2147483647 h 35"/>
              <a:gd name="T6" fmla="*/ 2147483647 w 39"/>
              <a:gd name="T7" fmla="*/ 2147483647 h 35"/>
              <a:gd name="T8" fmla="*/ 2147483647 w 39"/>
              <a:gd name="T9" fmla="*/ 2147483647 h 35"/>
              <a:gd name="T10" fmla="*/ 2147483647 w 39"/>
              <a:gd name="T11" fmla="*/ 2147483647 h 35"/>
              <a:gd name="T12" fmla="*/ 2147483647 w 39"/>
              <a:gd name="T13" fmla="*/ 2147483647 h 35"/>
              <a:gd name="T14" fmla="*/ 2147483647 w 39"/>
              <a:gd name="T15" fmla="*/ 2147483647 h 35"/>
              <a:gd name="T16" fmla="*/ 2147483647 w 39"/>
              <a:gd name="T17" fmla="*/ 2147483647 h 35"/>
              <a:gd name="T18" fmla="*/ 2147483647 w 39"/>
              <a:gd name="T19" fmla="*/ 2147483647 h 35"/>
              <a:gd name="T20" fmla="*/ 2147483647 w 39"/>
              <a:gd name="T21" fmla="*/ 2147483647 h 35"/>
              <a:gd name="T22" fmla="*/ 2147483647 w 39"/>
              <a:gd name="T23" fmla="*/ 2147483647 h 35"/>
              <a:gd name="T24" fmla="*/ 2147483647 w 39"/>
              <a:gd name="T25" fmla="*/ 2147483647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35"/>
              <a:gd name="T44" fmla="*/ 39 w 3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62" name="Freeform 161"/>
          <p:cNvSpPr>
            <a:spLocks/>
          </p:cNvSpPr>
          <p:nvPr>
            <p:custDataLst>
              <p:tags r:id="rId91"/>
            </p:custDataLst>
          </p:nvPr>
        </p:nvSpPr>
        <p:spPr bwMode="auto">
          <a:xfrm>
            <a:off x="7918452" y="2307828"/>
            <a:ext cx="971549" cy="331787"/>
          </a:xfrm>
          <a:custGeom>
            <a:avLst/>
            <a:gdLst>
              <a:gd name="T0" fmla="*/ 2147483647 w 1688"/>
              <a:gd name="T1" fmla="*/ 2147483647 h 630"/>
              <a:gd name="T2" fmla="*/ 2147483647 w 1688"/>
              <a:gd name="T3" fmla="*/ 2147483647 h 630"/>
              <a:gd name="T4" fmla="*/ 2147483647 w 1688"/>
              <a:gd name="T5" fmla="*/ 2147483647 h 630"/>
              <a:gd name="T6" fmla="*/ 2147483647 w 1688"/>
              <a:gd name="T7" fmla="*/ 2147483647 h 630"/>
              <a:gd name="T8" fmla="*/ 2147483647 w 1688"/>
              <a:gd name="T9" fmla="*/ 2147483647 h 630"/>
              <a:gd name="T10" fmla="*/ 2147483647 w 1688"/>
              <a:gd name="T11" fmla="*/ 2147483647 h 630"/>
              <a:gd name="T12" fmla="*/ 2147483647 w 1688"/>
              <a:gd name="T13" fmla="*/ 2147483647 h 630"/>
              <a:gd name="T14" fmla="*/ 2147483647 w 1688"/>
              <a:gd name="T15" fmla="*/ 2147483647 h 630"/>
              <a:gd name="T16" fmla="*/ 2147483647 w 1688"/>
              <a:gd name="T17" fmla="*/ 2147483647 h 630"/>
              <a:gd name="T18" fmla="*/ 2147483647 w 1688"/>
              <a:gd name="T19" fmla="*/ 2147483647 h 630"/>
              <a:gd name="T20" fmla="*/ 2147483647 w 1688"/>
              <a:gd name="T21" fmla="*/ 2147483647 h 630"/>
              <a:gd name="T22" fmla="*/ 2147483647 w 1688"/>
              <a:gd name="T23" fmla="*/ 2147483647 h 630"/>
              <a:gd name="T24" fmla="*/ 2147483647 w 1688"/>
              <a:gd name="T25" fmla="*/ 2147483647 h 630"/>
              <a:gd name="T26" fmla="*/ 2147483647 w 1688"/>
              <a:gd name="T27" fmla="*/ 2147483647 h 630"/>
              <a:gd name="T28" fmla="*/ 2147483647 w 1688"/>
              <a:gd name="T29" fmla="*/ 2147483647 h 630"/>
              <a:gd name="T30" fmla="*/ 2147483647 w 1688"/>
              <a:gd name="T31" fmla="*/ 2147483647 h 630"/>
              <a:gd name="T32" fmla="*/ 2147483647 w 1688"/>
              <a:gd name="T33" fmla="*/ 2147483647 h 630"/>
              <a:gd name="T34" fmla="*/ 2147483647 w 1688"/>
              <a:gd name="T35" fmla="*/ 2147483647 h 630"/>
              <a:gd name="T36" fmla="*/ 2147483647 w 1688"/>
              <a:gd name="T37" fmla="*/ 2147483647 h 630"/>
              <a:gd name="T38" fmla="*/ 2147483647 w 1688"/>
              <a:gd name="T39" fmla="*/ 2147483647 h 630"/>
              <a:gd name="T40" fmla="*/ 2147483647 w 1688"/>
              <a:gd name="T41" fmla="*/ 2147483647 h 630"/>
              <a:gd name="T42" fmla="*/ 2147483647 w 1688"/>
              <a:gd name="T43" fmla="*/ 2147483647 h 630"/>
              <a:gd name="T44" fmla="*/ 2147483647 w 1688"/>
              <a:gd name="T45" fmla="*/ 2147483647 h 630"/>
              <a:gd name="T46" fmla="*/ 2147483647 w 1688"/>
              <a:gd name="T47" fmla="*/ 2147483647 h 630"/>
              <a:gd name="T48" fmla="*/ 2147483647 w 1688"/>
              <a:gd name="T49" fmla="*/ 2147483647 h 630"/>
              <a:gd name="T50" fmla="*/ 2147483647 w 1688"/>
              <a:gd name="T51" fmla="*/ 2147483647 h 630"/>
              <a:gd name="T52" fmla="*/ 2147483647 w 1688"/>
              <a:gd name="T53" fmla="*/ 2147483647 h 630"/>
              <a:gd name="T54" fmla="*/ 2147483647 w 1688"/>
              <a:gd name="T55" fmla="*/ 2147483647 h 630"/>
              <a:gd name="T56" fmla="*/ 2147483647 w 1688"/>
              <a:gd name="T57" fmla="*/ 2147483647 h 630"/>
              <a:gd name="T58" fmla="*/ 2147483647 w 1688"/>
              <a:gd name="T59" fmla="*/ 2147483647 h 630"/>
              <a:gd name="T60" fmla="*/ 2147483647 w 1688"/>
              <a:gd name="T61" fmla="*/ 2147483647 h 630"/>
              <a:gd name="T62" fmla="*/ 2147483647 w 1688"/>
              <a:gd name="T63" fmla="*/ 2147483647 h 630"/>
              <a:gd name="T64" fmla="*/ 2147483647 w 1688"/>
              <a:gd name="T65" fmla="*/ 2147483647 h 630"/>
              <a:gd name="T66" fmla="*/ 2147483647 w 1688"/>
              <a:gd name="T67" fmla="*/ 2147483647 h 630"/>
              <a:gd name="T68" fmla="*/ 2147483647 w 1688"/>
              <a:gd name="T69" fmla="*/ 2147483647 h 630"/>
              <a:gd name="T70" fmla="*/ 2147483647 w 1688"/>
              <a:gd name="T71" fmla="*/ 2147483647 h 630"/>
              <a:gd name="T72" fmla="*/ 2147483647 w 1688"/>
              <a:gd name="T73" fmla="*/ 2147483647 h 630"/>
              <a:gd name="T74" fmla="*/ 2147483647 w 1688"/>
              <a:gd name="T75" fmla="*/ 2147483647 h 630"/>
              <a:gd name="T76" fmla="*/ 2147483647 w 1688"/>
              <a:gd name="T77" fmla="*/ 2147483647 h 630"/>
              <a:gd name="T78" fmla="*/ 2147483647 w 1688"/>
              <a:gd name="T79" fmla="*/ 2147483647 h 630"/>
              <a:gd name="T80" fmla="*/ 2147483647 w 1688"/>
              <a:gd name="T81" fmla="*/ 2147483647 h 630"/>
              <a:gd name="T82" fmla="*/ 2147483647 w 1688"/>
              <a:gd name="T83" fmla="*/ 2147483647 h 630"/>
              <a:gd name="T84" fmla="*/ 2147483647 w 1688"/>
              <a:gd name="T85" fmla="*/ 2147483647 h 630"/>
              <a:gd name="T86" fmla="*/ 2147483647 w 1688"/>
              <a:gd name="T87" fmla="*/ 2147483647 h 630"/>
              <a:gd name="T88" fmla="*/ 2147483647 w 1688"/>
              <a:gd name="T89" fmla="*/ 2147483647 h 630"/>
              <a:gd name="T90" fmla="*/ 2147483647 w 1688"/>
              <a:gd name="T91" fmla="*/ 2147483647 h 630"/>
              <a:gd name="T92" fmla="*/ 2147483647 w 1688"/>
              <a:gd name="T93" fmla="*/ 2147483647 h 630"/>
              <a:gd name="T94" fmla="*/ 2147483647 w 1688"/>
              <a:gd name="T95" fmla="*/ 2147483647 h 630"/>
              <a:gd name="T96" fmla="*/ 2147483647 w 1688"/>
              <a:gd name="T97" fmla="*/ 2147483647 h 630"/>
              <a:gd name="T98" fmla="*/ 2147483647 w 1688"/>
              <a:gd name="T99" fmla="*/ 2147483647 h 630"/>
              <a:gd name="T100" fmla="*/ 2147483647 w 1688"/>
              <a:gd name="T101" fmla="*/ 2147483647 h 630"/>
              <a:gd name="T102" fmla="*/ 2147483647 w 1688"/>
              <a:gd name="T103" fmla="*/ 2147483647 h 630"/>
              <a:gd name="T104" fmla="*/ 2147483647 w 1688"/>
              <a:gd name="T105" fmla="*/ 2147483647 h 630"/>
              <a:gd name="T106" fmla="*/ 2147483647 w 1688"/>
              <a:gd name="T107" fmla="*/ 2147483647 h 630"/>
              <a:gd name="T108" fmla="*/ 2147483647 w 1688"/>
              <a:gd name="T109" fmla="*/ 2147483647 h 630"/>
              <a:gd name="T110" fmla="*/ 2147483647 w 1688"/>
              <a:gd name="T111" fmla="*/ 2147483647 h 630"/>
              <a:gd name="T112" fmla="*/ 2147483647 w 1688"/>
              <a:gd name="T113" fmla="*/ 2147483647 h 630"/>
              <a:gd name="T114" fmla="*/ 2147483647 w 1688"/>
              <a:gd name="T115" fmla="*/ 2147483647 h 630"/>
              <a:gd name="T116" fmla="*/ 2147483647 w 1688"/>
              <a:gd name="T117" fmla="*/ 2147483647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88"/>
              <a:gd name="T178" fmla="*/ 0 h 630"/>
              <a:gd name="T179" fmla="*/ 1688 w 1688"/>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63" name="Freeform 162"/>
          <p:cNvSpPr>
            <a:spLocks/>
          </p:cNvSpPr>
          <p:nvPr>
            <p:custDataLst>
              <p:tags r:id="rId92"/>
            </p:custDataLst>
          </p:nvPr>
        </p:nvSpPr>
        <p:spPr bwMode="auto">
          <a:xfrm>
            <a:off x="3020484" y="4274740"/>
            <a:ext cx="438149" cy="415925"/>
          </a:xfrm>
          <a:custGeom>
            <a:avLst/>
            <a:gdLst>
              <a:gd name="T0" fmla="*/ 2147483647 w 758"/>
              <a:gd name="T1" fmla="*/ 2147483647 h 795"/>
              <a:gd name="T2" fmla="*/ 2147483647 w 758"/>
              <a:gd name="T3" fmla="*/ 2147483647 h 795"/>
              <a:gd name="T4" fmla="*/ 2147483647 w 758"/>
              <a:gd name="T5" fmla="*/ 2147483647 h 795"/>
              <a:gd name="T6" fmla="*/ 2147483647 w 758"/>
              <a:gd name="T7" fmla="*/ 2147483647 h 795"/>
              <a:gd name="T8" fmla="*/ 2147483647 w 758"/>
              <a:gd name="T9" fmla="*/ 2147483647 h 795"/>
              <a:gd name="T10" fmla="*/ 2147483647 w 758"/>
              <a:gd name="T11" fmla="*/ 2147483647 h 795"/>
              <a:gd name="T12" fmla="*/ 2147483647 w 758"/>
              <a:gd name="T13" fmla="*/ 2147483647 h 795"/>
              <a:gd name="T14" fmla="*/ 2147483647 w 758"/>
              <a:gd name="T15" fmla="*/ 2147483647 h 795"/>
              <a:gd name="T16" fmla="*/ 2147483647 w 758"/>
              <a:gd name="T17" fmla="*/ 2147483647 h 795"/>
              <a:gd name="T18" fmla="*/ 2147483647 w 758"/>
              <a:gd name="T19" fmla="*/ 2147483647 h 795"/>
              <a:gd name="T20" fmla="*/ 2147483647 w 758"/>
              <a:gd name="T21" fmla="*/ 2147483647 h 795"/>
              <a:gd name="T22" fmla="*/ 2147483647 w 758"/>
              <a:gd name="T23" fmla="*/ 2147483647 h 795"/>
              <a:gd name="T24" fmla="*/ 2147483647 w 758"/>
              <a:gd name="T25" fmla="*/ 2147483647 h 795"/>
              <a:gd name="T26" fmla="*/ 2147483647 w 758"/>
              <a:gd name="T27" fmla="*/ 2147483647 h 795"/>
              <a:gd name="T28" fmla="*/ 2147483647 w 758"/>
              <a:gd name="T29" fmla="*/ 2147483647 h 795"/>
              <a:gd name="T30" fmla="*/ 2147483647 w 758"/>
              <a:gd name="T31" fmla="*/ 2147483647 h 795"/>
              <a:gd name="T32" fmla="*/ 2147483647 w 758"/>
              <a:gd name="T33" fmla="*/ 2147483647 h 795"/>
              <a:gd name="T34" fmla="*/ 2147483647 w 758"/>
              <a:gd name="T35" fmla="*/ 2147483647 h 795"/>
              <a:gd name="T36" fmla="*/ 2147483647 w 758"/>
              <a:gd name="T37" fmla="*/ 2147483647 h 795"/>
              <a:gd name="T38" fmla="*/ 2147483647 w 758"/>
              <a:gd name="T39" fmla="*/ 2147483647 h 795"/>
              <a:gd name="T40" fmla="*/ 2147483647 w 758"/>
              <a:gd name="T41" fmla="*/ 2147483647 h 795"/>
              <a:gd name="T42" fmla="*/ 2147483647 w 758"/>
              <a:gd name="T43" fmla="*/ 2147483647 h 795"/>
              <a:gd name="T44" fmla="*/ 2147483647 w 758"/>
              <a:gd name="T45" fmla="*/ 2147483647 h 795"/>
              <a:gd name="T46" fmla="*/ 2147483647 w 758"/>
              <a:gd name="T47" fmla="*/ 2147483647 h 795"/>
              <a:gd name="T48" fmla="*/ 2147483647 w 758"/>
              <a:gd name="T49" fmla="*/ 2147483647 h 795"/>
              <a:gd name="T50" fmla="*/ 2147483647 w 758"/>
              <a:gd name="T51" fmla="*/ 2147483647 h 795"/>
              <a:gd name="T52" fmla="*/ 2147483647 w 758"/>
              <a:gd name="T53" fmla="*/ 2147483647 h 795"/>
              <a:gd name="T54" fmla="*/ 2147483647 w 758"/>
              <a:gd name="T55" fmla="*/ 2147483647 h 795"/>
              <a:gd name="T56" fmla="*/ 2147483647 w 758"/>
              <a:gd name="T57" fmla="*/ 2147483647 h 795"/>
              <a:gd name="T58" fmla="*/ 2147483647 w 758"/>
              <a:gd name="T59" fmla="*/ 2147483647 h 795"/>
              <a:gd name="T60" fmla="*/ 2147483647 w 758"/>
              <a:gd name="T61" fmla="*/ 2147483647 h 795"/>
              <a:gd name="T62" fmla="*/ 2147483647 w 758"/>
              <a:gd name="T63" fmla="*/ 2147483647 h 795"/>
              <a:gd name="T64" fmla="*/ 2147483647 w 758"/>
              <a:gd name="T65" fmla="*/ 2147483647 h 795"/>
              <a:gd name="T66" fmla="*/ 2147483647 w 758"/>
              <a:gd name="T67" fmla="*/ 2147483647 h 795"/>
              <a:gd name="T68" fmla="*/ 2147483647 w 758"/>
              <a:gd name="T69" fmla="*/ 2147483647 h 795"/>
              <a:gd name="T70" fmla="*/ 2147483647 w 758"/>
              <a:gd name="T71" fmla="*/ 2147483647 h 795"/>
              <a:gd name="T72" fmla="*/ 2147483647 w 758"/>
              <a:gd name="T73" fmla="*/ 2147483647 h 795"/>
              <a:gd name="T74" fmla="*/ 2147483647 w 758"/>
              <a:gd name="T75" fmla="*/ 2147483647 h 795"/>
              <a:gd name="T76" fmla="*/ 2147483647 w 758"/>
              <a:gd name="T77" fmla="*/ 2147483647 h 795"/>
              <a:gd name="T78" fmla="*/ 2147483647 w 758"/>
              <a:gd name="T79" fmla="*/ 2147483647 h 795"/>
              <a:gd name="T80" fmla="*/ 2147483647 w 758"/>
              <a:gd name="T81" fmla="*/ 2147483647 h 795"/>
              <a:gd name="T82" fmla="*/ 2147483647 w 758"/>
              <a:gd name="T83" fmla="*/ 2147483647 h 795"/>
              <a:gd name="T84" fmla="*/ 2147483647 w 758"/>
              <a:gd name="T85" fmla="*/ 2147483647 h 795"/>
              <a:gd name="T86" fmla="*/ 2147483647 w 758"/>
              <a:gd name="T87" fmla="*/ 2147483647 h 795"/>
              <a:gd name="T88" fmla="*/ 2147483647 w 758"/>
              <a:gd name="T89" fmla="*/ 2147483647 h 795"/>
              <a:gd name="T90" fmla="*/ 2147483647 w 758"/>
              <a:gd name="T91" fmla="*/ 2147483647 h 795"/>
              <a:gd name="T92" fmla="*/ 2147483647 w 758"/>
              <a:gd name="T93" fmla="*/ 2147483647 h 795"/>
              <a:gd name="T94" fmla="*/ 2147483647 w 758"/>
              <a:gd name="T95" fmla="*/ 2147483647 h 795"/>
              <a:gd name="T96" fmla="*/ 2147483647 w 758"/>
              <a:gd name="T97" fmla="*/ 2147483647 h 795"/>
              <a:gd name="T98" fmla="*/ 2147483647 w 758"/>
              <a:gd name="T99" fmla="*/ 2147483647 h 795"/>
              <a:gd name="T100" fmla="*/ 2147483647 w 758"/>
              <a:gd name="T101" fmla="*/ 2147483647 h 795"/>
              <a:gd name="T102" fmla="*/ 2147483647 w 758"/>
              <a:gd name="T103" fmla="*/ 2147483647 h 795"/>
              <a:gd name="T104" fmla="*/ 2147483647 w 758"/>
              <a:gd name="T105" fmla="*/ 2147483647 h 795"/>
              <a:gd name="T106" fmla="*/ 2147483647 w 758"/>
              <a:gd name="T107" fmla="*/ 2147483647 h 795"/>
              <a:gd name="T108" fmla="*/ 2147483647 w 758"/>
              <a:gd name="T109" fmla="*/ 2147483647 h 795"/>
              <a:gd name="T110" fmla="*/ 2147483647 w 758"/>
              <a:gd name="T111" fmla="*/ 2147483647 h 795"/>
              <a:gd name="T112" fmla="*/ 2147483647 w 758"/>
              <a:gd name="T113" fmla="*/ 2147483647 h 795"/>
              <a:gd name="T114" fmla="*/ 2147483647 w 758"/>
              <a:gd name="T115" fmla="*/ 2147483647 h 795"/>
              <a:gd name="T116" fmla="*/ 2147483647 w 758"/>
              <a:gd name="T117" fmla="*/ 2147483647 h 795"/>
              <a:gd name="T118" fmla="*/ 0 w 758"/>
              <a:gd name="T119" fmla="*/ 2147483647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8"/>
              <a:gd name="T181" fmla="*/ 0 h 795"/>
              <a:gd name="T182" fmla="*/ 758 w 758"/>
              <a:gd name="T183" fmla="*/ 795 h 7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64" name="Freeform 163"/>
          <p:cNvSpPr>
            <a:spLocks/>
          </p:cNvSpPr>
          <p:nvPr>
            <p:custDataLst>
              <p:tags r:id="rId93"/>
            </p:custDataLst>
          </p:nvPr>
        </p:nvSpPr>
        <p:spPr bwMode="auto">
          <a:xfrm>
            <a:off x="3306235" y="3704827"/>
            <a:ext cx="158751" cy="215900"/>
          </a:xfrm>
          <a:custGeom>
            <a:avLst/>
            <a:gdLst>
              <a:gd name="T0" fmla="*/ 2147483647 w 273"/>
              <a:gd name="T1" fmla="*/ 2147483647 h 414"/>
              <a:gd name="T2" fmla="*/ 2147483647 w 273"/>
              <a:gd name="T3" fmla="*/ 2147483647 h 414"/>
              <a:gd name="T4" fmla="*/ 2147483647 w 273"/>
              <a:gd name="T5" fmla="*/ 2147483647 h 414"/>
              <a:gd name="T6" fmla="*/ 2147483647 w 273"/>
              <a:gd name="T7" fmla="*/ 2147483647 h 414"/>
              <a:gd name="T8" fmla="*/ 2147483647 w 273"/>
              <a:gd name="T9" fmla="*/ 2147483647 h 414"/>
              <a:gd name="T10" fmla="*/ 2147483647 w 273"/>
              <a:gd name="T11" fmla="*/ 2147483647 h 414"/>
              <a:gd name="T12" fmla="*/ 2147483647 w 273"/>
              <a:gd name="T13" fmla="*/ 2147483647 h 414"/>
              <a:gd name="T14" fmla="*/ 2147483647 w 273"/>
              <a:gd name="T15" fmla="*/ 2147483647 h 414"/>
              <a:gd name="T16" fmla="*/ 2147483647 w 273"/>
              <a:gd name="T17" fmla="*/ 2147483647 h 414"/>
              <a:gd name="T18" fmla="*/ 2147483647 w 273"/>
              <a:gd name="T19" fmla="*/ 2147483647 h 414"/>
              <a:gd name="T20" fmla="*/ 2147483647 w 273"/>
              <a:gd name="T21" fmla="*/ 2147483647 h 414"/>
              <a:gd name="T22" fmla="*/ 2147483647 w 273"/>
              <a:gd name="T23" fmla="*/ 2147483647 h 414"/>
              <a:gd name="T24" fmla="*/ 2147483647 w 273"/>
              <a:gd name="T25" fmla="*/ 2147483647 h 414"/>
              <a:gd name="T26" fmla="*/ 2147483647 w 273"/>
              <a:gd name="T27" fmla="*/ 2147483647 h 414"/>
              <a:gd name="T28" fmla="*/ 2147483647 w 273"/>
              <a:gd name="T29" fmla="*/ 2147483647 h 414"/>
              <a:gd name="T30" fmla="*/ 2147483647 w 273"/>
              <a:gd name="T31" fmla="*/ 2147483647 h 414"/>
              <a:gd name="T32" fmla="*/ 2147483647 w 273"/>
              <a:gd name="T33" fmla="*/ 2147483647 h 414"/>
              <a:gd name="T34" fmla="*/ 2147483647 w 273"/>
              <a:gd name="T35" fmla="*/ 2147483647 h 414"/>
              <a:gd name="T36" fmla="*/ 2147483647 w 273"/>
              <a:gd name="T37" fmla="*/ 2147483647 h 414"/>
              <a:gd name="T38" fmla="*/ 2147483647 w 273"/>
              <a:gd name="T39" fmla="*/ 2147483647 h 414"/>
              <a:gd name="T40" fmla="*/ 2147483647 w 273"/>
              <a:gd name="T41" fmla="*/ 2147483647 h 414"/>
              <a:gd name="T42" fmla="*/ 2147483647 w 273"/>
              <a:gd name="T43" fmla="*/ 2147483647 h 414"/>
              <a:gd name="T44" fmla="*/ 2147483647 w 273"/>
              <a:gd name="T45" fmla="*/ 2147483647 h 414"/>
              <a:gd name="T46" fmla="*/ 2147483647 w 273"/>
              <a:gd name="T47" fmla="*/ 2147483647 h 414"/>
              <a:gd name="T48" fmla="*/ 2147483647 w 273"/>
              <a:gd name="T49" fmla="*/ 2147483647 h 414"/>
              <a:gd name="T50" fmla="*/ 2147483647 w 273"/>
              <a:gd name="T51" fmla="*/ 2147483647 h 414"/>
              <a:gd name="T52" fmla="*/ 2147483647 w 273"/>
              <a:gd name="T53" fmla="*/ 2147483647 h 414"/>
              <a:gd name="T54" fmla="*/ 2147483647 w 273"/>
              <a:gd name="T55" fmla="*/ 2147483647 h 414"/>
              <a:gd name="T56" fmla="*/ 2147483647 w 273"/>
              <a:gd name="T57" fmla="*/ 2147483647 h 414"/>
              <a:gd name="T58" fmla="*/ 2147483647 w 273"/>
              <a:gd name="T59" fmla="*/ 2147483647 h 414"/>
              <a:gd name="T60" fmla="*/ 2147483647 w 273"/>
              <a:gd name="T61" fmla="*/ 2147483647 h 414"/>
              <a:gd name="T62" fmla="*/ 2147483647 w 273"/>
              <a:gd name="T63" fmla="*/ 2147483647 h 414"/>
              <a:gd name="T64" fmla="*/ 2147483647 w 273"/>
              <a:gd name="T65" fmla="*/ 2147483647 h 414"/>
              <a:gd name="T66" fmla="*/ 2147483647 w 273"/>
              <a:gd name="T67" fmla="*/ 2147483647 h 414"/>
              <a:gd name="T68" fmla="*/ 2147483647 w 273"/>
              <a:gd name="T69" fmla="*/ 2147483647 h 414"/>
              <a:gd name="T70" fmla="*/ 2147483647 w 273"/>
              <a:gd name="T71" fmla="*/ 2147483647 h 414"/>
              <a:gd name="T72" fmla="*/ 2147483647 w 273"/>
              <a:gd name="T73" fmla="*/ 2147483647 h 414"/>
              <a:gd name="T74" fmla="*/ 2147483647 w 273"/>
              <a:gd name="T75" fmla="*/ 2147483647 h 414"/>
              <a:gd name="T76" fmla="*/ 2147483647 w 273"/>
              <a:gd name="T77" fmla="*/ 2147483647 h 414"/>
              <a:gd name="T78" fmla="*/ 2147483647 w 273"/>
              <a:gd name="T79" fmla="*/ 2147483647 h 414"/>
              <a:gd name="T80" fmla="*/ 2147483647 w 273"/>
              <a:gd name="T81" fmla="*/ 2147483647 h 414"/>
              <a:gd name="T82" fmla="*/ 2147483647 w 273"/>
              <a:gd name="T83" fmla="*/ 2147483647 h 414"/>
              <a:gd name="T84" fmla="*/ 2147483647 w 273"/>
              <a:gd name="T85" fmla="*/ 2147483647 h 414"/>
              <a:gd name="T86" fmla="*/ 2147483647 w 273"/>
              <a:gd name="T87" fmla="*/ 2147483647 h 414"/>
              <a:gd name="T88" fmla="*/ 2147483647 w 273"/>
              <a:gd name="T89" fmla="*/ 2147483647 h 414"/>
              <a:gd name="T90" fmla="*/ 2147483647 w 273"/>
              <a:gd name="T91" fmla="*/ 2147483647 h 414"/>
              <a:gd name="T92" fmla="*/ 2147483647 w 273"/>
              <a:gd name="T93" fmla="*/ 2147483647 h 414"/>
              <a:gd name="T94" fmla="*/ 2147483647 w 273"/>
              <a:gd name="T95" fmla="*/ 2147483647 h 414"/>
              <a:gd name="T96" fmla="*/ 2147483647 w 273"/>
              <a:gd name="T97" fmla="*/ 2147483647 h 414"/>
              <a:gd name="T98" fmla="*/ 2147483647 w 273"/>
              <a:gd name="T99" fmla="*/ 2147483647 h 414"/>
              <a:gd name="T100" fmla="*/ 2147483647 w 273"/>
              <a:gd name="T101" fmla="*/ 2147483647 h 414"/>
              <a:gd name="T102" fmla="*/ 2147483647 w 273"/>
              <a:gd name="T103" fmla="*/ 2147483647 h 414"/>
              <a:gd name="T104" fmla="*/ 2147483647 w 273"/>
              <a:gd name="T105" fmla="*/ 2147483647 h 414"/>
              <a:gd name="T106" fmla="*/ 2147483647 w 273"/>
              <a:gd name="T107" fmla="*/ 2147483647 h 414"/>
              <a:gd name="T108" fmla="*/ 2147483647 w 273"/>
              <a:gd name="T109" fmla="*/ 2147483647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3"/>
              <a:gd name="T166" fmla="*/ 0 h 414"/>
              <a:gd name="T167" fmla="*/ 273 w 273"/>
              <a:gd name="T168" fmla="*/ 414 h 4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grpSp>
        <p:nvGrpSpPr>
          <p:cNvPr id="165" name="Group 164"/>
          <p:cNvGrpSpPr>
            <a:grpSpLocks/>
          </p:cNvGrpSpPr>
          <p:nvPr>
            <p:custDataLst>
              <p:tags r:id="rId94"/>
            </p:custDataLst>
          </p:nvPr>
        </p:nvGrpSpPr>
        <p:grpSpPr bwMode="auto">
          <a:xfrm>
            <a:off x="2925233" y="3539727"/>
            <a:ext cx="431800" cy="401637"/>
            <a:chOff x="1486" y="2412"/>
            <a:chExt cx="244" cy="256"/>
          </a:xfrm>
          <a:solidFill>
            <a:srgbClr val="209045"/>
          </a:solidFill>
        </p:grpSpPr>
        <p:sp>
          <p:nvSpPr>
            <p:cNvPr id="166" name="Freeform 165"/>
            <p:cNvSpPr>
              <a:spLocks/>
            </p:cNvSpPr>
            <p:nvPr/>
          </p:nvSpPr>
          <p:spPr bwMode="auto">
            <a:xfrm>
              <a:off x="1639" y="2457"/>
              <a:ext cx="18" cy="7"/>
            </a:xfrm>
            <a:custGeom>
              <a:avLst/>
              <a:gdLst>
                <a:gd name="T0" fmla="*/ 0 w 54"/>
                <a:gd name="T1" fmla="*/ 0 h 22"/>
                <a:gd name="T2" fmla="*/ 0 w 54"/>
                <a:gd name="T3" fmla="*/ 18 h 22"/>
                <a:gd name="T4" fmla="*/ 6 w 54"/>
                <a:gd name="T5" fmla="*/ 20 h 22"/>
                <a:gd name="T6" fmla="*/ 10 w 54"/>
                <a:gd name="T7" fmla="*/ 21 h 22"/>
                <a:gd name="T8" fmla="*/ 14 w 54"/>
                <a:gd name="T9" fmla="*/ 22 h 22"/>
                <a:gd name="T10" fmla="*/ 20 w 54"/>
                <a:gd name="T11" fmla="*/ 22 h 22"/>
                <a:gd name="T12" fmla="*/ 23 w 54"/>
                <a:gd name="T13" fmla="*/ 22 h 22"/>
                <a:gd name="T14" fmla="*/ 27 w 54"/>
                <a:gd name="T15" fmla="*/ 21 h 22"/>
                <a:gd name="T16" fmla="*/ 31 w 54"/>
                <a:gd name="T17" fmla="*/ 20 h 22"/>
                <a:gd name="T18" fmla="*/ 33 w 54"/>
                <a:gd name="T19" fmla="*/ 18 h 22"/>
                <a:gd name="T20" fmla="*/ 35 w 54"/>
                <a:gd name="T21" fmla="*/ 16 h 22"/>
                <a:gd name="T22" fmla="*/ 41 w 54"/>
                <a:gd name="T23" fmla="*/ 12 h 22"/>
                <a:gd name="T24" fmla="*/ 47 w 54"/>
                <a:gd name="T25" fmla="*/ 8 h 22"/>
                <a:gd name="T26" fmla="*/ 54 w 54"/>
                <a:gd name="T27" fmla="*/ 6 h 22"/>
                <a:gd name="T28" fmla="*/ 36 w 54"/>
                <a:gd name="T29" fmla="*/ 5 h 22"/>
                <a:gd name="T30" fmla="*/ 20 w 54"/>
                <a:gd name="T31" fmla="*/ 3 h 22"/>
                <a:gd name="T32" fmla="*/ 6 w 54"/>
                <a:gd name="T33" fmla="*/ 1 h 22"/>
                <a:gd name="T34" fmla="*/ 0 w 5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167" name="Freeform 166"/>
            <p:cNvSpPr>
              <a:spLocks/>
            </p:cNvSpPr>
            <p:nvPr/>
          </p:nvSpPr>
          <p:spPr bwMode="auto">
            <a:xfrm>
              <a:off x="1526" y="2412"/>
              <a:ext cx="2" cy="8"/>
            </a:xfrm>
            <a:custGeom>
              <a:avLst/>
              <a:gdLst>
                <a:gd name="T0" fmla="*/ 6 w 6"/>
                <a:gd name="T1" fmla="*/ 24 h 24"/>
                <a:gd name="T2" fmla="*/ 6 w 6"/>
                <a:gd name="T3" fmla="*/ 0 h 24"/>
                <a:gd name="T4" fmla="*/ 4 w 6"/>
                <a:gd name="T5" fmla="*/ 1 h 24"/>
                <a:gd name="T6" fmla="*/ 1 w 6"/>
                <a:gd name="T7" fmla="*/ 3 h 24"/>
                <a:gd name="T8" fmla="*/ 0 w 6"/>
                <a:gd name="T9" fmla="*/ 7 h 24"/>
                <a:gd name="T10" fmla="*/ 0 w 6"/>
                <a:gd name="T11" fmla="*/ 12 h 24"/>
                <a:gd name="T12" fmla="*/ 0 w 6"/>
                <a:gd name="T13" fmla="*/ 16 h 24"/>
                <a:gd name="T14" fmla="*/ 1 w 6"/>
                <a:gd name="T15" fmla="*/ 20 h 24"/>
                <a:gd name="T16" fmla="*/ 4 w 6"/>
                <a:gd name="T17" fmla="*/ 23 h 24"/>
                <a:gd name="T18" fmla="*/ 6 w 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168" name="Freeform 167"/>
            <p:cNvSpPr>
              <a:spLocks/>
            </p:cNvSpPr>
            <p:nvPr/>
          </p:nvSpPr>
          <p:spPr bwMode="auto">
            <a:xfrm>
              <a:off x="1557" y="2438"/>
              <a:ext cx="8" cy="4"/>
            </a:xfrm>
            <a:custGeom>
              <a:avLst/>
              <a:gdLst>
                <a:gd name="T0" fmla="*/ 0 w 27"/>
                <a:gd name="T1" fmla="*/ 12 h 12"/>
                <a:gd name="T2" fmla="*/ 27 w 27"/>
                <a:gd name="T3" fmla="*/ 12 h 12"/>
                <a:gd name="T4" fmla="*/ 14 w 27"/>
                <a:gd name="T5" fmla="*/ 0 h 12"/>
                <a:gd name="T6" fmla="*/ 0 w 27"/>
                <a:gd name="T7" fmla="*/ 12 h 12"/>
              </a:gdLst>
              <a:ahLst/>
              <a:cxnLst>
                <a:cxn ang="0">
                  <a:pos x="T0" y="T1"/>
                </a:cxn>
                <a:cxn ang="0">
                  <a:pos x="T2" y="T3"/>
                </a:cxn>
                <a:cxn ang="0">
                  <a:pos x="T4" y="T5"/>
                </a:cxn>
                <a:cxn ang="0">
                  <a:pos x="T6" y="T7"/>
                </a:cxn>
              </a:cxnLst>
              <a:rect l="0" t="0" r="r" b="b"/>
              <a:pathLst>
                <a:path w="27" h="12">
                  <a:moveTo>
                    <a:pt x="0" y="12"/>
                  </a:moveTo>
                  <a:lnTo>
                    <a:pt x="27" y="12"/>
                  </a:lnTo>
                  <a:lnTo>
                    <a:pt x="14" y="0"/>
                  </a:lnTo>
                  <a:lnTo>
                    <a:pt x="0" y="12"/>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169" name="Freeform 168"/>
            <p:cNvSpPr>
              <a:spLocks/>
            </p:cNvSpPr>
            <p:nvPr/>
          </p:nvSpPr>
          <p:spPr bwMode="auto">
            <a:xfrm>
              <a:off x="1486" y="2444"/>
              <a:ext cx="244" cy="224"/>
            </a:xfrm>
            <a:custGeom>
              <a:avLst/>
              <a:gdLst>
                <a:gd name="T0" fmla="*/ 9 w 743"/>
                <a:gd name="T1" fmla="*/ 208 h 672"/>
                <a:gd name="T2" fmla="*/ 50 w 743"/>
                <a:gd name="T3" fmla="*/ 266 h 672"/>
                <a:gd name="T4" fmla="*/ 121 w 743"/>
                <a:gd name="T5" fmla="*/ 294 h 672"/>
                <a:gd name="T6" fmla="*/ 166 w 743"/>
                <a:gd name="T7" fmla="*/ 316 h 672"/>
                <a:gd name="T8" fmla="*/ 198 w 743"/>
                <a:gd name="T9" fmla="*/ 346 h 672"/>
                <a:gd name="T10" fmla="*/ 296 w 743"/>
                <a:gd name="T11" fmla="*/ 379 h 672"/>
                <a:gd name="T12" fmla="*/ 286 w 743"/>
                <a:gd name="T13" fmla="*/ 420 h 672"/>
                <a:gd name="T14" fmla="*/ 311 w 743"/>
                <a:gd name="T15" fmla="*/ 513 h 672"/>
                <a:gd name="T16" fmla="*/ 303 w 743"/>
                <a:gd name="T17" fmla="*/ 535 h 672"/>
                <a:gd name="T18" fmla="*/ 302 w 743"/>
                <a:gd name="T19" fmla="*/ 566 h 672"/>
                <a:gd name="T20" fmla="*/ 328 w 743"/>
                <a:gd name="T21" fmla="*/ 617 h 672"/>
                <a:gd name="T22" fmla="*/ 371 w 743"/>
                <a:gd name="T23" fmla="*/ 659 h 672"/>
                <a:gd name="T24" fmla="*/ 415 w 743"/>
                <a:gd name="T25" fmla="*/ 671 h 672"/>
                <a:gd name="T26" fmla="*/ 465 w 743"/>
                <a:gd name="T27" fmla="*/ 653 h 672"/>
                <a:gd name="T28" fmla="*/ 507 w 743"/>
                <a:gd name="T29" fmla="*/ 619 h 672"/>
                <a:gd name="T30" fmla="*/ 524 w 743"/>
                <a:gd name="T31" fmla="*/ 586 h 672"/>
                <a:gd name="T32" fmla="*/ 477 w 743"/>
                <a:gd name="T33" fmla="*/ 469 h 672"/>
                <a:gd name="T34" fmla="*/ 577 w 743"/>
                <a:gd name="T35" fmla="*/ 500 h 672"/>
                <a:gd name="T36" fmla="*/ 600 w 743"/>
                <a:gd name="T37" fmla="*/ 477 h 672"/>
                <a:gd name="T38" fmla="*/ 652 w 743"/>
                <a:gd name="T39" fmla="*/ 445 h 672"/>
                <a:gd name="T40" fmla="*/ 669 w 743"/>
                <a:gd name="T41" fmla="*/ 441 h 672"/>
                <a:gd name="T42" fmla="*/ 685 w 743"/>
                <a:gd name="T43" fmla="*/ 435 h 672"/>
                <a:gd name="T44" fmla="*/ 666 w 743"/>
                <a:gd name="T45" fmla="*/ 327 h 672"/>
                <a:gd name="T46" fmla="*/ 709 w 743"/>
                <a:gd name="T47" fmla="*/ 294 h 672"/>
                <a:gd name="T48" fmla="*/ 714 w 743"/>
                <a:gd name="T49" fmla="*/ 253 h 672"/>
                <a:gd name="T50" fmla="*/ 726 w 743"/>
                <a:gd name="T51" fmla="*/ 235 h 672"/>
                <a:gd name="T52" fmla="*/ 728 w 743"/>
                <a:gd name="T53" fmla="*/ 213 h 672"/>
                <a:gd name="T54" fmla="*/ 700 w 743"/>
                <a:gd name="T55" fmla="*/ 196 h 672"/>
                <a:gd name="T56" fmla="*/ 686 w 743"/>
                <a:gd name="T57" fmla="*/ 168 h 672"/>
                <a:gd name="T58" fmla="*/ 670 w 743"/>
                <a:gd name="T59" fmla="*/ 145 h 672"/>
                <a:gd name="T60" fmla="*/ 639 w 743"/>
                <a:gd name="T61" fmla="*/ 152 h 672"/>
                <a:gd name="T62" fmla="*/ 630 w 743"/>
                <a:gd name="T63" fmla="*/ 134 h 672"/>
                <a:gd name="T64" fmla="*/ 602 w 743"/>
                <a:gd name="T65" fmla="*/ 115 h 672"/>
                <a:gd name="T66" fmla="*/ 584 w 743"/>
                <a:gd name="T67" fmla="*/ 97 h 672"/>
                <a:gd name="T68" fmla="*/ 536 w 743"/>
                <a:gd name="T69" fmla="*/ 75 h 672"/>
                <a:gd name="T70" fmla="*/ 490 w 743"/>
                <a:gd name="T71" fmla="*/ 87 h 672"/>
                <a:gd name="T72" fmla="*/ 472 w 743"/>
                <a:gd name="T73" fmla="*/ 101 h 672"/>
                <a:gd name="T74" fmla="*/ 434 w 743"/>
                <a:gd name="T75" fmla="*/ 116 h 672"/>
                <a:gd name="T76" fmla="*/ 418 w 743"/>
                <a:gd name="T77" fmla="*/ 104 h 672"/>
                <a:gd name="T78" fmla="*/ 393 w 743"/>
                <a:gd name="T79" fmla="*/ 102 h 672"/>
                <a:gd name="T80" fmla="*/ 359 w 743"/>
                <a:gd name="T81" fmla="*/ 83 h 672"/>
                <a:gd name="T82" fmla="*/ 317 w 743"/>
                <a:gd name="T83" fmla="*/ 85 h 672"/>
                <a:gd name="T84" fmla="*/ 291 w 743"/>
                <a:gd name="T85" fmla="*/ 92 h 672"/>
                <a:gd name="T86" fmla="*/ 252 w 743"/>
                <a:gd name="T87" fmla="*/ 93 h 672"/>
                <a:gd name="T88" fmla="*/ 233 w 743"/>
                <a:gd name="T89" fmla="*/ 52 h 672"/>
                <a:gd name="T90" fmla="*/ 179 w 743"/>
                <a:gd name="T91" fmla="*/ 22 h 672"/>
                <a:gd name="T92" fmla="*/ 148 w 743"/>
                <a:gd name="T93" fmla="*/ 10 h 672"/>
                <a:gd name="T94" fmla="*/ 136 w 743"/>
                <a:gd name="T95" fmla="*/ 46 h 672"/>
                <a:gd name="T96" fmla="*/ 119 w 743"/>
                <a:gd name="T97" fmla="*/ 69 h 672"/>
                <a:gd name="T98" fmla="*/ 119 w 743"/>
                <a:gd name="T99" fmla="*/ 137 h 672"/>
                <a:gd name="T100" fmla="*/ 104 w 743"/>
                <a:gd name="T101" fmla="*/ 194 h 672"/>
                <a:gd name="T102" fmla="*/ 87 w 743"/>
                <a:gd name="T103" fmla="*/ 190 h 672"/>
                <a:gd name="T104" fmla="*/ 70 w 743"/>
                <a:gd name="T105" fmla="*/ 184 h 672"/>
                <a:gd name="T106" fmla="*/ 57 w 743"/>
                <a:gd name="T107" fmla="*/ 169 h 672"/>
                <a:gd name="T108" fmla="*/ 52 w 743"/>
                <a:gd name="T109" fmla="*/ 119 h 672"/>
                <a:gd name="T110" fmla="*/ 73 w 743"/>
                <a:gd name="T111" fmla="*/ 61 h 672"/>
                <a:gd name="T112" fmla="*/ 97 w 743"/>
                <a:gd name="T113" fmla="*/ 15 h 672"/>
                <a:gd name="T114" fmla="*/ 52 w 743"/>
                <a:gd name="T115" fmla="*/ 30 h 672"/>
                <a:gd name="T116" fmla="*/ 16 w 743"/>
                <a:gd name="T117" fmla="*/ 70 h 672"/>
                <a:gd name="T118" fmla="*/ 1 w 743"/>
                <a:gd name="T119" fmla="*/ 1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grpSp>
      <p:sp>
        <p:nvSpPr>
          <p:cNvPr id="170" name="Freeform 169"/>
          <p:cNvSpPr>
            <a:spLocks/>
          </p:cNvSpPr>
          <p:nvPr>
            <p:custDataLst>
              <p:tags r:id="rId95"/>
            </p:custDataLst>
          </p:nvPr>
        </p:nvSpPr>
        <p:spPr bwMode="auto">
          <a:xfrm>
            <a:off x="9620252" y="5079601"/>
            <a:ext cx="42333" cy="11112"/>
          </a:xfrm>
          <a:custGeom>
            <a:avLst/>
            <a:gdLst>
              <a:gd name="T0" fmla="*/ 0 w 79"/>
              <a:gd name="T1" fmla="*/ 2147483647 h 23"/>
              <a:gd name="T2" fmla="*/ 2147483647 w 79"/>
              <a:gd name="T3" fmla="*/ 2147483647 h 23"/>
              <a:gd name="T4" fmla="*/ 2147483647 w 79"/>
              <a:gd name="T5" fmla="*/ 2147483647 h 23"/>
              <a:gd name="T6" fmla="*/ 2147483647 w 79"/>
              <a:gd name="T7" fmla="*/ 2147483647 h 23"/>
              <a:gd name="T8" fmla="*/ 2147483647 w 79"/>
              <a:gd name="T9" fmla="*/ 0 h 23"/>
              <a:gd name="T10" fmla="*/ 2147483647 w 79"/>
              <a:gd name="T11" fmla="*/ 0 h 23"/>
              <a:gd name="T12" fmla="*/ 2147483647 w 79"/>
              <a:gd name="T13" fmla="*/ 2147483647 h 23"/>
              <a:gd name="T14" fmla="*/ 2147483647 w 79"/>
              <a:gd name="T15" fmla="*/ 2147483647 h 23"/>
              <a:gd name="T16" fmla="*/ 2147483647 w 79"/>
              <a:gd name="T17" fmla="*/ 2147483647 h 23"/>
              <a:gd name="T18" fmla="*/ 2147483647 w 79"/>
              <a:gd name="T19" fmla="*/ 2147483647 h 23"/>
              <a:gd name="T20" fmla="*/ 2147483647 w 79"/>
              <a:gd name="T21" fmla="*/ 2147483647 h 23"/>
              <a:gd name="T22" fmla="*/ 2147483647 w 79"/>
              <a:gd name="T23" fmla="*/ 2147483647 h 23"/>
              <a:gd name="T24" fmla="*/ 2147483647 w 79"/>
              <a:gd name="T25" fmla="*/ 2147483647 h 23"/>
              <a:gd name="T26" fmla="*/ 2147483647 w 79"/>
              <a:gd name="T27" fmla="*/ 2147483647 h 23"/>
              <a:gd name="T28" fmla="*/ 2147483647 w 79"/>
              <a:gd name="T29" fmla="*/ 2147483647 h 23"/>
              <a:gd name="T30" fmla="*/ 2147483647 w 79"/>
              <a:gd name="T31" fmla="*/ 2147483647 h 23"/>
              <a:gd name="T32" fmla="*/ 2147483647 w 79"/>
              <a:gd name="T33" fmla="*/ 2147483647 h 23"/>
              <a:gd name="T34" fmla="*/ 2147483647 w 79"/>
              <a:gd name="T35" fmla="*/ 2147483647 h 23"/>
              <a:gd name="T36" fmla="*/ 2147483647 w 79"/>
              <a:gd name="T37" fmla="*/ 2147483647 h 23"/>
              <a:gd name="T38" fmla="*/ 2147483647 w 79"/>
              <a:gd name="T39" fmla="*/ 2147483647 h 23"/>
              <a:gd name="T40" fmla="*/ 2147483647 w 79"/>
              <a:gd name="T41" fmla="*/ 2147483647 h 23"/>
              <a:gd name="T42" fmla="*/ 2147483647 w 79"/>
              <a:gd name="T43" fmla="*/ 2147483647 h 23"/>
              <a:gd name="T44" fmla="*/ 2147483647 w 79"/>
              <a:gd name="T45" fmla="*/ 2147483647 h 23"/>
              <a:gd name="T46" fmla="*/ 2147483647 w 79"/>
              <a:gd name="T47" fmla="*/ 2147483647 h 23"/>
              <a:gd name="T48" fmla="*/ 0 w 7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23"/>
              <a:gd name="T77" fmla="*/ 79 w 79"/>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71" name="Freeform 170"/>
          <p:cNvSpPr>
            <a:spLocks/>
          </p:cNvSpPr>
          <p:nvPr>
            <p:custDataLst>
              <p:tags r:id="rId96"/>
            </p:custDataLst>
          </p:nvPr>
        </p:nvSpPr>
        <p:spPr bwMode="auto">
          <a:xfrm>
            <a:off x="9774768" y="5212951"/>
            <a:ext cx="2117" cy="4763"/>
          </a:xfrm>
          <a:custGeom>
            <a:avLst/>
            <a:gdLst>
              <a:gd name="T0" fmla="*/ 0 w 1588"/>
              <a:gd name="T1" fmla="*/ 0 h 6"/>
              <a:gd name="T2" fmla="*/ 0 w 1588"/>
              <a:gd name="T3" fmla="*/ 2147483647 h 6"/>
              <a:gd name="T4" fmla="*/ 0 w 1588"/>
              <a:gd name="T5" fmla="*/ 0 h 6"/>
              <a:gd name="T6" fmla="*/ 0 60000 65536"/>
              <a:gd name="T7" fmla="*/ 0 60000 65536"/>
              <a:gd name="T8" fmla="*/ 0 60000 65536"/>
              <a:gd name="T9" fmla="*/ 0 w 1588"/>
              <a:gd name="T10" fmla="*/ 0 h 6"/>
              <a:gd name="T11" fmla="*/ 1588 w 1588"/>
              <a:gd name="T12" fmla="*/ 6 h 6"/>
            </a:gdLst>
            <a:ahLst/>
            <a:cxnLst>
              <a:cxn ang="T6">
                <a:pos x="T0" y="T1"/>
              </a:cxn>
              <a:cxn ang="T7">
                <a:pos x="T2" y="T3"/>
              </a:cxn>
              <a:cxn ang="T8">
                <a:pos x="T4" y="T5"/>
              </a:cxn>
            </a:cxnLst>
            <a:rect l="T9" t="T10" r="T11" b="T12"/>
            <a:pathLst>
              <a:path w="1588" h="6">
                <a:moveTo>
                  <a:pt x="0" y="0"/>
                </a:moveTo>
                <a:lnTo>
                  <a:pt x="0" y="6"/>
                </a:lnTo>
                <a:lnTo>
                  <a:pt x="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72" name="Line 171"/>
          <p:cNvSpPr>
            <a:spLocks noChangeShapeType="1"/>
          </p:cNvSpPr>
          <p:nvPr>
            <p:custDataLst>
              <p:tags r:id="rId97"/>
            </p:custDataLst>
          </p:nvPr>
        </p:nvSpPr>
        <p:spPr bwMode="auto">
          <a:xfrm flipV="1">
            <a:off x="9895419" y="5211363"/>
            <a:ext cx="2116" cy="12700"/>
          </a:xfrm>
          <a:prstGeom prst="line">
            <a:avLst/>
          </a:prstGeom>
          <a:noFill/>
          <a:ln w="9525">
            <a:solidFill>
              <a:srgbClr val="FFFFFF"/>
            </a:solidFill>
            <a:round/>
            <a:headEnd/>
            <a:tailEnd/>
          </a:ln>
        </p:spPr>
        <p:txBody>
          <a:bodyPr lIns="121917" tIns="60958" rIns="121917" bIns="60958"/>
          <a:lstStyle/>
          <a:p>
            <a:endParaRPr lang="es-UY" sz="1800">
              <a:solidFill>
                <a:prstClr val="black"/>
              </a:solidFill>
            </a:endParaRPr>
          </a:p>
        </p:txBody>
      </p:sp>
      <p:sp>
        <p:nvSpPr>
          <p:cNvPr id="173" name="Freeform 172"/>
          <p:cNvSpPr>
            <a:spLocks/>
          </p:cNvSpPr>
          <p:nvPr>
            <p:custDataLst>
              <p:tags r:id="rId98"/>
            </p:custDataLst>
          </p:nvPr>
        </p:nvSpPr>
        <p:spPr bwMode="auto">
          <a:xfrm>
            <a:off x="9895420" y="5211365"/>
            <a:ext cx="4233" cy="15875"/>
          </a:xfrm>
          <a:custGeom>
            <a:avLst/>
            <a:gdLst>
              <a:gd name="T0" fmla="*/ 0 w 5"/>
              <a:gd name="T1" fmla="*/ 0 h 30"/>
              <a:gd name="T2" fmla="*/ 2147483647 w 5"/>
              <a:gd name="T3" fmla="*/ 2147483647 h 30"/>
              <a:gd name="T4" fmla="*/ 2147483647 w 5"/>
              <a:gd name="T5" fmla="*/ 2147483647 h 30"/>
              <a:gd name="T6" fmla="*/ 2147483647 w 5"/>
              <a:gd name="T7" fmla="*/ 2147483647 h 30"/>
              <a:gd name="T8" fmla="*/ 2147483647 w 5"/>
              <a:gd name="T9" fmla="*/ 2147483647 h 30"/>
              <a:gd name="T10" fmla="*/ 2147483647 w 5"/>
              <a:gd name="T11" fmla="*/ 2147483647 h 30"/>
              <a:gd name="T12" fmla="*/ 2147483647 w 5"/>
              <a:gd name="T13" fmla="*/ 2147483647 h 30"/>
              <a:gd name="T14" fmla="*/ 2147483647 w 5"/>
              <a:gd name="T15" fmla="*/ 2147483647 h 30"/>
              <a:gd name="T16" fmla="*/ 0 w 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0"/>
              <a:gd name="T29" fmla="*/ 5 w 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0">
                <a:moveTo>
                  <a:pt x="0" y="0"/>
                </a:moveTo>
                <a:lnTo>
                  <a:pt x="2" y="1"/>
                </a:lnTo>
                <a:lnTo>
                  <a:pt x="4" y="4"/>
                </a:lnTo>
                <a:lnTo>
                  <a:pt x="5" y="8"/>
                </a:lnTo>
                <a:lnTo>
                  <a:pt x="5" y="13"/>
                </a:lnTo>
                <a:lnTo>
                  <a:pt x="5" y="18"/>
                </a:lnTo>
                <a:lnTo>
                  <a:pt x="4" y="23"/>
                </a:lnTo>
                <a:lnTo>
                  <a:pt x="2" y="27"/>
                </a:lnTo>
                <a:lnTo>
                  <a:pt x="0" y="3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74" name="Freeform 173"/>
          <p:cNvSpPr>
            <a:spLocks/>
          </p:cNvSpPr>
          <p:nvPr>
            <p:custDataLst>
              <p:tags r:id="rId99"/>
            </p:custDataLst>
          </p:nvPr>
        </p:nvSpPr>
        <p:spPr bwMode="auto">
          <a:xfrm>
            <a:off x="10293353" y="4681141"/>
            <a:ext cx="29633" cy="28575"/>
          </a:xfrm>
          <a:custGeom>
            <a:avLst/>
            <a:gdLst>
              <a:gd name="T0" fmla="*/ 0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0 h 55"/>
              <a:gd name="T28" fmla="*/ 2147483647 w 53"/>
              <a:gd name="T29" fmla="*/ 2147483647 h 55"/>
              <a:gd name="T30" fmla="*/ 0 w 53"/>
              <a:gd name="T31" fmla="*/ 2147483647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5"/>
              <a:gd name="T50" fmla="*/ 53 w 53"/>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75" name="Freeform 174"/>
          <p:cNvSpPr>
            <a:spLocks/>
          </p:cNvSpPr>
          <p:nvPr>
            <p:custDataLst>
              <p:tags r:id="rId100"/>
            </p:custDataLst>
          </p:nvPr>
        </p:nvSpPr>
        <p:spPr bwMode="auto">
          <a:xfrm>
            <a:off x="10301819" y="4608113"/>
            <a:ext cx="35983" cy="39688"/>
          </a:xfrm>
          <a:custGeom>
            <a:avLst/>
            <a:gdLst>
              <a:gd name="T0" fmla="*/ 0 w 65"/>
              <a:gd name="T1" fmla="*/ 2147483647 h 75"/>
              <a:gd name="T2" fmla="*/ 2147483647 w 65"/>
              <a:gd name="T3" fmla="*/ 2147483647 h 75"/>
              <a:gd name="T4" fmla="*/ 2147483647 w 65"/>
              <a:gd name="T5" fmla="*/ 2147483647 h 75"/>
              <a:gd name="T6" fmla="*/ 2147483647 w 65"/>
              <a:gd name="T7" fmla="*/ 2147483647 h 75"/>
              <a:gd name="T8" fmla="*/ 2147483647 w 65"/>
              <a:gd name="T9" fmla="*/ 2147483647 h 75"/>
              <a:gd name="T10" fmla="*/ 2147483647 w 65"/>
              <a:gd name="T11" fmla="*/ 2147483647 h 75"/>
              <a:gd name="T12" fmla="*/ 2147483647 w 65"/>
              <a:gd name="T13" fmla="*/ 2147483647 h 75"/>
              <a:gd name="T14" fmla="*/ 2147483647 w 65"/>
              <a:gd name="T15" fmla="*/ 2147483647 h 75"/>
              <a:gd name="T16" fmla="*/ 2147483647 w 65"/>
              <a:gd name="T17" fmla="*/ 2147483647 h 75"/>
              <a:gd name="T18" fmla="*/ 2147483647 w 65"/>
              <a:gd name="T19" fmla="*/ 2147483647 h 75"/>
              <a:gd name="T20" fmla="*/ 2147483647 w 65"/>
              <a:gd name="T21" fmla="*/ 2147483647 h 75"/>
              <a:gd name="T22" fmla="*/ 2147483647 w 65"/>
              <a:gd name="T23" fmla="*/ 2147483647 h 75"/>
              <a:gd name="T24" fmla="*/ 2147483647 w 65"/>
              <a:gd name="T25" fmla="*/ 2147483647 h 75"/>
              <a:gd name="T26" fmla="*/ 2147483647 w 65"/>
              <a:gd name="T27" fmla="*/ 2147483647 h 75"/>
              <a:gd name="T28" fmla="*/ 2147483647 w 65"/>
              <a:gd name="T29" fmla="*/ 2147483647 h 75"/>
              <a:gd name="T30" fmla="*/ 2147483647 w 65"/>
              <a:gd name="T31" fmla="*/ 2147483647 h 75"/>
              <a:gd name="T32" fmla="*/ 2147483647 w 65"/>
              <a:gd name="T33" fmla="*/ 2147483647 h 75"/>
              <a:gd name="T34" fmla="*/ 2147483647 w 65"/>
              <a:gd name="T35" fmla="*/ 2147483647 h 75"/>
              <a:gd name="T36" fmla="*/ 2147483647 w 65"/>
              <a:gd name="T37" fmla="*/ 0 h 75"/>
              <a:gd name="T38" fmla="*/ 2147483647 w 65"/>
              <a:gd name="T39" fmla="*/ 0 h 75"/>
              <a:gd name="T40" fmla="*/ 2147483647 w 65"/>
              <a:gd name="T41" fmla="*/ 0 h 75"/>
              <a:gd name="T42" fmla="*/ 2147483647 w 65"/>
              <a:gd name="T43" fmla="*/ 2147483647 h 75"/>
              <a:gd name="T44" fmla="*/ 2147483647 w 65"/>
              <a:gd name="T45" fmla="*/ 2147483647 h 75"/>
              <a:gd name="T46" fmla="*/ 2147483647 w 65"/>
              <a:gd name="T47" fmla="*/ 2147483647 h 75"/>
              <a:gd name="T48" fmla="*/ 2147483647 w 65"/>
              <a:gd name="T49" fmla="*/ 2147483647 h 75"/>
              <a:gd name="T50" fmla="*/ 2147483647 w 65"/>
              <a:gd name="T51" fmla="*/ 2147483647 h 75"/>
              <a:gd name="T52" fmla="*/ 2147483647 w 65"/>
              <a:gd name="T53" fmla="*/ 2147483647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75"/>
              <a:gd name="T83" fmla="*/ 65 w 65"/>
              <a:gd name="T84" fmla="*/ 75 h 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76" name="Freeform 175"/>
          <p:cNvSpPr>
            <a:spLocks/>
          </p:cNvSpPr>
          <p:nvPr>
            <p:custDataLst>
              <p:tags r:id="rId101"/>
            </p:custDataLst>
          </p:nvPr>
        </p:nvSpPr>
        <p:spPr bwMode="auto">
          <a:xfrm>
            <a:off x="10270067" y="4584301"/>
            <a:ext cx="23284" cy="30163"/>
          </a:xfrm>
          <a:custGeom>
            <a:avLst/>
            <a:gdLst>
              <a:gd name="T0" fmla="*/ 0 w 40"/>
              <a:gd name="T1" fmla="*/ 2147483647 h 62"/>
              <a:gd name="T2" fmla="*/ 2147483647 w 40"/>
              <a:gd name="T3" fmla="*/ 2147483647 h 62"/>
              <a:gd name="T4" fmla="*/ 2147483647 w 40"/>
              <a:gd name="T5" fmla="*/ 2147483647 h 62"/>
              <a:gd name="T6" fmla="*/ 2147483647 w 40"/>
              <a:gd name="T7" fmla="*/ 2147483647 h 62"/>
              <a:gd name="T8" fmla="*/ 2147483647 w 40"/>
              <a:gd name="T9" fmla="*/ 2147483647 h 62"/>
              <a:gd name="T10" fmla="*/ 2147483647 w 40"/>
              <a:gd name="T11" fmla="*/ 2147483647 h 62"/>
              <a:gd name="T12" fmla="*/ 2147483647 w 40"/>
              <a:gd name="T13" fmla="*/ 2147483647 h 62"/>
              <a:gd name="T14" fmla="*/ 2147483647 w 40"/>
              <a:gd name="T15" fmla="*/ 2147483647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2"/>
              <a:gd name="T29" fmla="*/ 40 w 4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77" name="Freeform 176"/>
          <p:cNvSpPr>
            <a:spLocks/>
          </p:cNvSpPr>
          <p:nvPr>
            <p:custDataLst>
              <p:tags r:id="rId102"/>
            </p:custDataLst>
          </p:nvPr>
        </p:nvSpPr>
        <p:spPr bwMode="auto">
          <a:xfrm>
            <a:off x="10162117" y="4462065"/>
            <a:ext cx="91016" cy="138113"/>
          </a:xfrm>
          <a:custGeom>
            <a:avLst/>
            <a:gdLst>
              <a:gd name="T0" fmla="*/ 2147483647 w 159"/>
              <a:gd name="T1" fmla="*/ 2147483647 h 259"/>
              <a:gd name="T2" fmla="*/ 2147483647 w 159"/>
              <a:gd name="T3" fmla="*/ 2147483647 h 259"/>
              <a:gd name="T4" fmla="*/ 2147483647 w 159"/>
              <a:gd name="T5" fmla="*/ 2147483647 h 259"/>
              <a:gd name="T6" fmla="*/ 2147483647 w 159"/>
              <a:gd name="T7" fmla="*/ 2147483647 h 259"/>
              <a:gd name="T8" fmla="*/ 2147483647 w 159"/>
              <a:gd name="T9" fmla="*/ 2147483647 h 259"/>
              <a:gd name="T10" fmla="*/ 2147483647 w 159"/>
              <a:gd name="T11" fmla="*/ 2147483647 h 259"/>
              <a:gd name="T12" fmla="*/ 2147483647 w 159"/>
              <a:gd name="T13" fmla="*/ 2147483647 h 259"/>
              <a:gd name="T14" fmla="*/ 2147483647 w 159"/>
              <a:gd name="T15" fmla="*/ 2147483647 h 259"/>
              <a:gd name="T16" fmla="*/ 2147483647 w 159"/>
              <a:gd name="T17" fmla="*/ 2147483647 h 259"/>
              <a:gd name="T18" fmla="*/ 2147483647 w 159"/>
              <a:gd name="T19" fmla="*/ 2147483647 h 259"/>
              <a:gd name="T20" fmla="*/ 2147483647 w 159"/>
              <a:gd name="T21" fmla="*/ 2147483647 h 259"/>
              <a:gd name="T22" fmla="*/ 2147483647 w 159"/>
              <a:gd name="T23" fmla="*/ 2147483647 h 259"/>
              <a:gd name="T24" fmla="*/ 2147483647 w 159"/>
              <a:gd name="T25" fmla="*/ 2147483647 h 259"/>
              <a:gd name="T26" fmla="*/ 2147483647 w 159"/>
              <a:gd name="T27" fmla="*/ 2147483647 h 259"/>
              <a:gd name="T28" fmla="*/ 2147483647 w 159"/>
              <a:gd name="T29" fmla="*/ 2147483647 h 259"/>
              <a:gd name="T30" fmla="*/ 2147483647 w 159"/>
              <a:gd name="T31" fmla="*/ 2147483647 h 259"/>
              <a:gd name="T32" fmla="*/ 2147483647 w 159"/>
              <a:gd name="T33" fmla="*/ 2147483647 h 259"/>
              <a:gd name="T34" fmla="*/ 2147483647 w 159"/>
              <a:gd name="T35" fmla="*/ 2147483647 h 259"/>
              <a:gd name="T36" fmla="*/ 2147483647 w 159"/>
              <a:gd name="T37" fmla="*/ 2147483647 h 259"/>
              <a:gd name="T38" fmla="*/ 2147483647 w 159"/>
              <a:gd name="T39" fmla="*/ 2147483647 h 259"/>
              <a:gd name="T40" fmla="*/ 2147483647 w 159"/>
              <a:gd name="T41" fmla="*/ 2147483647 h 259"/>
              <a:gd name="T42" fmla="*/ 2147483647 w 159"/>
              <a:gd name="T43" fmla="*/ 2147483647 h 259"/>
              <a:gd name="T44" fmla="*/ 2147483647 w 159"/>
              <a:gd name="T45" fmla="*/ 2147483647 h 259"/>
              <a:gd name="T46" fmla="*/ 2147483647 w 159"/>
              <a:gd name="T47" fmla="*/ 2147483647 h 259"/>
              <a:gd name="T48" fmla="*/ 2147483647 w 159"/>
              <a:gd name="T49" fmla="*/ 2147483647 h 259"/>
              <a:gd name="T50" fmla="*/ 2147483647 w 159"/>
              <a:gd name="T51" fmla="*/ 2147483647 h 259"/>
              <a:gd name="T52" fmla="*/ 2147483647 w 159"/>
              <a:gd name="T53" fmla="*/ 2147483647 h 259"/>
              <a:gd name="T54" fmla="*/ 2147483647 w 159"/>
              <a:gd name="T55" fmla="*/ 2147483647 h 259"/>
              <a:gd name="T56" fmla="*/ 2147483647 w 159"/>
              <a:gd name="T57" fmla="*/ 2147483647 h 259"/>
              <a:gd name="T58" fmla="*/ 2147483647 w 159"/>
              <a:gd name="T59" fmla="*/ 2147483647 h 259"/>
              <a:gd name="T60" fmla="*/ 2147483647 w 159"/>
              <a:gd name="T61" fmla="*/ 2147483647 h 259"/>
              <a:gd name="T62" fmla="*/ 2147483647 w 159"/>
              <a:gd name="T63" fmla="*/ 2147483647 h 259"/>
              <a:gd name="T64" fmla="*/ 2147483647 w 159"/>
              <a:gd name="T65" fmla="*/ 2147483647 h 259"/>
              <a:gd name="T66" fmla="*/ 2147483647 w 159"/>
              <a:gd name="T67" fmla="*/ 2147483647 h 259"/>
              <a:gd name="T68" fmla="*/ 2147483647 w 159"/>
              <a:gd name="T69" fmla="*/ 2147483647 h 259"/>
              <a:gd name="T70" fmla="*/ 0 w 159"/>
              <a:gd name="T71" fmla="*/ 2147483647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
              <a:gd name="T112" fmla="*/ 0 h 259"/>
              <a:gd name="T113" fmla="*/ 159 w 159"/>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78" name="Line 177"/>
          <p:cNvSpPr>
            <a:spLocks noChangeShapeType="1"/>
          </p:cNvSpPr>
          <p:nvPr>
            <p:custDataLst>
              <p:tags r:id="rId103"/>
            </p:custDataLst>
          </p:nvPr>
        </p:nvSpPr>
        <p:spPr bwMode="auto">
          <a:xfrm flipH="1" flipV="1">
            <a:off x="10153652" y="4428729"/>
            <a:ext cx="8467" cy="33337"/>
          </a:xfrm>
          <a:prstGeom prst="line">
            <a:avLst/>
          </a:prstGeom>
          <a:noFill/>
          <a:ln w="9525">
            <a:solidFill>
              <a:srgbClr val="FFFFFF"/>
            </a:solidFill>
            <a:round/>
            <a:headEnd/>
            <a:tailEnd/>
          </a:ln>
        </p:spPr>
        <p:txBody>
          <a:bodyPr lIns="121917" tIns="60958" rIns="121917" bIns="60958"/>
          <a:lstStyle/>
          <a:p>
            <a:endParaRPr lang="es-UY" sz="1800">
              <a:solidFill>
                <a:prstClr val="black"/>
              </a:solidFill>
            </a:endParaRPr>
          </a:p>
        </p:txBody>
      </p:sp>
      <p:sp>
        <p:nvSpPr>
          <p:cNvPr id="179" name="Freeform 178"/>
          <p:cNvSpPr>
            <a:spLocks/>
          </p:cNvSpPr>
          <p:nvPr>
            <p:custDataLst>
              <p:tags r:id="rId104"/>
            </p:custDataLst>
          </p:nvPr>
        </p:nvSpPr>
        <p:spPr bwMode="auto">
          <a:xfrm>
            <a:off x="10153652" y="4412853"/>
            <a:ext cx="8467" cy="15875"/>
          </a:xfrm>
          <a:custGeom>
            <a:avLst/>
            <a:gdLst>
              <a:gd name="T0" fmla="*/ 0 w 13"/>
              <a:gd name="T1" fmla="*/ 2147483647 h 25"/>
              <a:gd name="T2" fmla="*/ 2147483647 w 13"/>
              <a:gd name="T3" fmla="*/ 2147483647 h 25"/>
              <a:gd name="T4" fmla="*/ 2147483647 w 13"/>
              <a:gd name="T5" fmla="*/ 2147483647 h 25"/>
              <a:gd name="T6" fmla="*/ 2147483647 w 13"/>
              <a:gd name="T7" fmla="*/ 2147483647 h 25"/>
              <a:gd name="T8" fmla="*/ 2147483647 w 13"/>
              <a:gd name="T9" fmla="*/ 0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0" y="25"/>
                </a:moveTo>
                <a:lnTo>
                  <a:pt x="1" y="19"/>
                </a:lnTo>
                <a:lnTo>
                  <a:pt x="4" y="13"/>
                </a:lnTo>
                <a:lnTo>
                  <a:pt x="8" y="6"/>
                </a:lnTo>
                <a:lnTo>
                  <a:pt x="13"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80" name="Line 179"/>
          <p:cNvSpPr>
            <a:spLocks noChangeShapeType="1"/>
          </p:cNvSpPr>
          <p:nvPr>
            <p:custDataLst>
              <p:tags r:id="rId105"/>
            </p:custDataLst>
          </p:nvPr>
        </p:nvSpPr>
        <p:spPr bwMode="auto">
          <a:xfrm flipV="1">
            <a:off x="10162117" y="4400151"/>
            <a:ext cx="0" cy="12700"/>
          </a:xfrm>
          <a:prstGeom prst="line">
            <a:avLst/>
          </a:prstGeom>
          <a:noFill/>
          <a:ln w="9525">
            <a:solidFill>
              <a:srgbClr val="FFFFFF"/>
            </a:solidFill>
            <a:round/>
            <a:headEnd/>
            <a:tailEnd/>
          </a:ln>
        </p:spPr>
        <p:txBody>
          <a:bodyPr lIns="121917" tIns="60958" rIns="121917" bIns="60958"/>
          <a:lstStyle/>
          <a:p>
            <a:endParaRPr lang="es-UY" sz="1800">
              <a:solidFill>
                <a:prstClr val="black"/>
              </a:solidFill>
            </a:endParaRPr>
          </a:p>
        </p:txBody>
      </p:sp>
      <p:sp>
        <p:nvSpPr>
          <p:cNvPr id="181" name="Freeform 180"/>
          <p:cNvSpPr>
            <a:spLocks/>
          </p:cNvSpPr>
          <p:nvPr>
            <p:custDataLst>
              <p:tags r:id="rId106"/>
            </p:custDataLst>
          </p:nvPr>
        </p:nvSpPr>
        <p:spPr bwMode="auto">
          <a:xfrm>
            <a:off x="10100733" y="4333477"/>
            <a:ext cx="61384" cy="66675"/>
          </a:xfrm>
          <a:custGeom>
            <a:avLst/>
            <a:gdLst>
              <a:gd name="T0" fmla="*/ 2147483647 w 100"/>
              <a:gd name="T1" fmla="*/ 2147483647 h 123"/>
              <a:gd name="T2" fmla="*/ 2147483647 w 100"/>
              <a:gd name="T3" fmla="*/ 2147483647 h 123"/>
              <a:gd name="T4" fmla="*/ 2147483647 w 100"/>
              <a:gd name="T5" fmla="*/ 2147483647 h 123"/>
              <a:gd name="T6" fmla="*/ 2147483647 w 100"/>
              <a:gd name="T7" fmla="*/ 2147483647 h 123"/>
              <a:gd name="T8" fmla="*/ 2147483647 w 100"/>
              <a:gd name="T9" fmla="*/ 2147483647 h 123"/>
              <a:gd name="T10" fmla="*/ 2147483647 w 100"/>
              <a:gd name="T11" fmla="*/ 2147483647 h 123"/>
              <a:gd name="T12" fmla="*/ 2147483647 w 100"/>
              <a:gd name="T13" fmla="*/ 2147483647 h 123"/>
              <a:gd name="T14" fmla="*/ 2147483647 w 100"/>
              <a:gd name="T15" fmla="*/ 2147483647 h 123"/>
              <a:gd name="T16" fmla="*/ 2147483647 w 100"/>
              <a:gd name="T17" fmla="*/ 2147483647 h 123"/>
              <a:gd name="T18" fmla="*/ 2147483647 w 100"/>
              <a:gd name="T19" fmla="*/ 2147483647 h 123"/>
              <a:gd name="T20" fmla="*/ 2147483647 w 100"/>
              <a:gd name="T21" fmla="*/ 2147483647 h 123"/>
              <a:gd name="T22" fmla="*/ 2147483647 w 100"/>
              <a:gd name="T23" fmla="*/ 2147483647 h 123"/>
              <a:gd name="T24" fmla="*/ 0 w 100"/>
              <a:gd name="T25" fmla="*/ 2147483647 h 123"/>
              <a:gd name="T26" fmla="*/ 2147483647 w 100"/>
              <a:gd name="T27" fmla="*/ 2147483647 h 123"/>
              <a:gd name="T28" fmla="*/ 2147483647 w 100"/>
              <a:gd name="T29" fmla="*/ 2147483647 h 123"/>
              <a:gd name="T30" fmla="*/ 2147483647 w 100"/>
              <a:gd name="T31" fmla="*/ 2147483647 h 123"/>
              <a:gd name="T32" fmla="*/ 2147483647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123"/>
              <a:gd name="T53" fmla="*/ 100 w 100"/>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82" name="Freeform 181"/>
          <p:cNvSpPr>
            <a:spLocks/>
          </p:cNvSpPr>
          <p:nvPr>
            <p:custDataLst>
              <p:tags r:id="rId107"/>
            </p:custDataLst>
          </p:nvPr>
        </p:nvSpPr>
        <p:spPr bwMode="auto">
          <a:xfrm>
            <a:off x="10119786" y="4276327"/>
            <a:ext cx="2116" cy="50800"/>
          </a:xfrm>
          <a:custGeom>
            <a:avLst/>
            <a:gdLst>
              <a:gd name="T0" fmla="*/ 2147483647 w 5"/>
              <a:gd name="T1" fmla="*/ 0 h 99"/>
              <a:gd name="T2" fmla="*/ 2147483647 w 5"/>
              <a:gd name="T3" fmla="*/ 2147483647 h 99"/>
              <a:gd name="T4" fmla="*/ 2147483647 w 5"/>
              <a:gd name="T5" fmla="*/ 2147483647 h 99"/>
              <a:gd name="T6" fmla="*/ 0 w 5"/>
              <a:gd name="T7" fmla="*/ 2147483647 h 99"/>
              <a:gd name="T8" fmla="*/ 0 w 5"/>
              <a:gd name="T9" fmla="*/ 2147483647 h 99"/>
              <a:gd name="T10" fmla="*/ 2147483647 w 5"/>
              <a:gd name="T11" fmla="*/ 2147483647 h 99"/>
              <a:gd name="T12" fmla="*/ 2147483647 w 5"/>
              <a:gd name="T13" fmla="*/ 2147483647 h 99"/>
              <a:gd name="T14" fmla="*/ 0 60000 65536"/>
              <a:gd name="T15" fmla="*/ 0 60000 65536"/>
              <a:gd name="T16" fmla="*/ 0 60000 65536"/>
              <a:gd name="T17" fmla="*/ 0 60000 65536"/>
              <a:gd name="T18" fmla="*/ 0 60000 65536"/>
              <a:gd name="T19" fmla="*/ 0 60000 65536"/>
              <a:gd name="T20" fmla="*/ 0 60000 65536"/>
              <a:gd name="T21" fmla="*/ 0 w 5"/>
              <a:gd name="T22" fmla="*/ 0 h 99"/>
              <a:gd name="T23" fmla="*/ 5 w 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9">
                <a:moveTo>
                  <a:pt x="5" y="0"/>
                </a:moveTo>
                <a:lnTo>
                  <a:pt x="4" y="34"/>
                </a:lnTo>
                <a:lnTo>
                  <a:pt x="1" y="59"/>
                </a:lnTo>
                <a:lnTo>
                  <a:pt x="0" y="69"/>
                </a:lnTo>
                <a:lnTo>
                  <a:pt x="0" y="78"/>
                </a:lnTo>
                <a:lnTo>
                  <a:pt x="2" y="87"/>
                </a:lnTo>
                <a:lnTo>
                  <a:pt x="5" y="99"/>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83" name="Freeform 182"/>
          <p:cNvSpPr>
            <a:spLocks/>
          </p:cNvSpPr>
          <p:nvPr>
            <p:custDataLst>
              <p:tags r:id="rId108"/>
            </p:custDataLst>
          </p:nvPr>
        </p:nvSpPr>
        <p:spPr bwMode="auto">
          <a:xfrm>
            <a:off x="10128253" y="4269976"/>
            <a:ext cx="10583" cy="36512"/>
          </a:xfrm>
          <a:custGeom>
            <a:avLst/>
            <a:gdLst>
              <a:gd name="T0" fmla="*/ 2147483647 w 14"/>
              <a:gd name="T1" fmla="*/ 0 h 68"/>
              <a:gd name="T2" fmla="*/ 2147483647 w 14"/>
              <a:gd name="T3" fmla="*/ 2147483647 h 68"/>
              <a:gd name="T4" fmla="*/ 2147483647 w 14"/>
              <a:gd name="T5" fmla="*/ 2147483647 h 68"/>
              <a:gd name="T6" fmla="*/ 2147483647 w 14"/>
              <a:gd name="T7" fmla="*/ 2147483647 h 68"/>
              <a:gd name="T8" fmla="*/ 0 w 14"/>
              <a:gd name="T9" fmla="*/ 2147483647 h 68"/>
              <a:gd name="T10" fmla="*/ 0 60000 65536"/>
              <a:gd name="T11" fmla="*/ 0 60000 65536"/>
              <a:gd name="T12" fmla="*/ 0 60000 65536"/>
              <a:gd name="T13" fmla="*/ 0 60000 65536"/>
              <a:gd name="T14" fmla="*/ 0 60000 65536"/>
              <a:gd name="T15" fmla="*/ 0 w 14"/>
              <a:gd name="T16" fmla="*/ 0 h 68"/>
              <a:gd name="T17" fmla="*/ 14 w 14"/>
              <a:gd name="T18" fmla="*/ 68 h 68"/>
            </a:gdLst>
            <a:ahLst/>
            <a:cxnLst>
              <a:cxn ang="T10">
                <a:pos x="T0" y="T1"/>
              </a:cxn>
              <a:cxn ang="T11">
                <a:pos x="T2" y="T3"/>
              </a:cxn>
              <a:cxn ang="T12">
                <a:pos x="T4" y="T5"/>
              </a:cxn>
              <a:cxn ang="T13">
                <a:pos x="T6" y="T7"/>
              </a:cxn>
              <a:cxn ang="T14">
                <a:pos x="T8" y="T9"/>
              </a:cxn>
            </a:cxnLst>
            <a:rect l="T15" t="T16" r="T17" b="T18"/>
            <a:pathLst>
              <a:path w="14" h="68">
                <a:moveTo>
                  <a:pt x="14" y="0"/>
                </a:moveTo>
                <a:lnTo>
                  <a:pt x="8" y="16"/>
                </a:lnTo>
                <a:lnTo>
                  <a:pt x="4" y="33"/>
                </a:lnTo>
                <a:lnTo>
                  <a:pt x="2" y="52"/>
                </a:lnTo>
                <a:lnTo>
                  <a:pt x="0" y="68"/>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84" name="Freeform 183"/>
          <p:cNvSpPr>
            <a:spLocks/>
          </p:cNvSpPr>
          <p:nvPr>
            <p:custDataLst>
              <p:tags r:id="rId109"/>
            </p:custDataLst>
          </p:nvPr>
        </p:nvSpPr>
        <p:spPr bwMode="auto">
          <a:xfrm>
            <a:off x="10149419" y="4250929"/>
            <a:ext cx="2116" cy="22225"/>
          </a:xfrm>
          <a:custGeom>
            <a:avLst/>
            <a:gdLst>
              <a:gd name="T0" fmla="*/ 0 w 1587"/>
              <a:gd name="T1" fmla="*/ 0 h 43"/>
              <a:gd name="T2" fmla="*/ 0 w 1587"/>
              <a:gd name="T3" fmla="*/ 2147483647 h 43"/>
              <a:gd name="T4" fmla="*/ 0 w 1587"/>
              <a:gd name="T5" fmla="*/ 2147483647 h 43"/>
              <a:gd name="T6" fmla="*/ 0 w 1587"/>
              <a:gd name="T7" fmla="*/ 2147483647 h 43"/>
              <a:gd name="T8" fmla="*/ 0 w 1587"/>
              <a:gd name="T9" fmla="*/ 2147483647 h 43"/>
              <a:gd name="T10" fmla="*/ 0 60000 65536"/>
              <a:gd name="T11" fmla="*/ 0 60000 65536"/>
              <a:gd name="T12" fmla="*/ 0 60000 65536"/>
              <a:gd name="T13" fmla="*/ 0 60000 65536"/>
              <a:gd name="T14" fmla="*/ 0 60000 65536"/>
              <a:gd name="T15" fmla="*/ 0 w 1587"/>
              <a:gd name="T16" fmla="*/ 0 h 43"/>
              <a:gd name="T17" fmla="*/ 1587 w 1587"/>
              <a:gd name="T18" fmla="*/ 43 h 43"/>
            </a:gdLst>
            <a:ahLst/>
            <a:cxnLst>
              <a:cxn ang="T10">
                <a:pos x="T0" y="T1"/>
              </a:cxn>
              <a:cxn ang="T11">
                <a:pos x="T2" y="T3"/>
              </a:cxn>
              <a:cxn ang="T12">
                <a:pos x="T4" y="T5"/>
              </a:cxn>
              <a:cxn ang="T13">
                <a:pos x="T6" y="T7"/>
              </a:cxn>
              <a:cxn ang="T14">
                <a:pos x="T8" y="T9"/>
              </a:cxn>
            </a:cxnLst>
            <a:rect l="T15" t="T16" r="T17" b="T18"/>
            <a:pathLst>
              <a:path w="1587" h="43">
                <a:moveTo>
                  <a:pt x="0" y="0"/>
                </a:moveTo>
                <a:lnTo>
                  <a:pt x="0" y="13"/>
                </a:lnTo>
                <a:lnTo>
                  <a:pt x="0" y="26"/>
                </a:lnTo>
                <a:lnTo>
                  <a:pt x="0" y="37"/>
                </a:lnTo>
                <a:lnTo>
                  <a:pt x="0" y="43"/>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85" name="Line 184"/>
          <p:cNvSpPr>
            <a:spLocks noChangeShapeType="1"/>
          </p:cNvSpPr>
          <p:nvPr>
            <p:custDataLst>
              <p:tags r:id="rId110"/>
            </p:custDataLst>
          </p:nvPr>
        </p:nvSpPr>
        <p:spPr bwMode="auto">
          <a:xfrm flipV="1">
            <a:off x="10149419" y="4269978"/>
            <a:ext cx="2116" cy="3175"/>
          </a:xfrm>
          <a:prstGeom prst="line">
            <a:avLst/>
          </a:prstGeom>
          <a:noFill/>
          <a:ln w="9525">
            <a:solidFill>
              <a:srgbClr val="FFFFFF"/>
            </a:solidFill>
            <a:round/>
            <a:headEnd/>
            <a:tailEnd/>
          </a:ln>
        </p:spPr>
        <p:txBody>
          <a:bodyPr lIns="121917" tIns="60958" rIns="121917" bIns="60958"/>
          <a:lstStyle/>
          <a:p>
            <a:endParaRPr lang="es-UY" sz="1800">
              <a:solidFill>
                <a:prstClr val="black"/>
              </a:solidFill>
            </a:endParaRPr>
          </a:p>
        </p:txBody>
      </p:sp>
      <p:sp>
        <p:nvSpPr>
          <p:cNvPr id="186" name="Freeform 185"/>
          <p:cNvSpPr>
            <a:spLocks/>
          </p:cNvSpPr>
          <p:nvPr>
            <p:custDataLst>
              <p:tags r:id="rId111"/>
            </p:custDataLst>
          </p:nvPr>
        </p:nvSpPr>
        <p:spPr bwMode="auto">
          <a:xfrm>
            <a:off x="10128251" y="4254103"/>
            <a:ext cx="2116" cy="15875"/>
          </a:xfrm>
          <a:custGeom>
            <a:avLst/>
            <a:gdLst>
              <a:gd name="T0" fmla="*/ 0 w 1587"/>
              <a:gd name="T1" fmla="*/ 2147483647 h 31"/>
              <a:gd name="T2" fmla="*/ 0 w 1587"/>
              <a:gd name="T3" fmla="*/ 2147483647 h 31"/>
              <a:gd name="T4" fmla="*/ 0 w 1587"/>
              <a:gd name="T5" fmla="*/ 2147483647 h 31"/>
              <a:gd name="T6" fmla="*/ 0 w 1587"/>
              <a:gd name="T7" fmla="*/ 2147483647 h 31"/>
              <a:gd name="T8" fmla="*/ 0 w 1587"/>
              <a:gd name="T9" fmla="*/ 0 h 31"/>
              <a:gd name="T10" fmla="*/ 0 60000 65536"/>
              <a:gd name="T11" fmla="*/ 0 60000 65536"/>
              <a:gd name="T12" fmla="*/ 0 60000 65536"/>
              <a:gd name="T13" fmla="*/ 0 60000 65536"/>
              <a:gd name="T14" fmla="*/ 0 60000 65536"/>
              <a:gd name="T15" fmla="*/ 0 w 1587"/>
              <a:gd name="T16" fmla="*/ 0 h 31"/>
              <a:gd name="T17" fmla="*/ 1587 w 1587"/>
              <a:gd name="T18" fmla="*/ 31 h 31"/>
            </a:gdLst>
            <a:ahLst/>
            <a:cxnLst>
              <a:cxn ang="T10">
                <a:pos x="T0" y="T1"/>
              </a:cxn>
              <a:cxn ang="T11">
                <a:pos x="T2" y="T3"/>
              </a:cxn>
              <a:cxn ang="T12">
                <a:pos x="T4" y="T5"/>
              </a:cxn>
              <a:cxn ang="T13">
                <a:pos x="T6" y="T7"/>
              </a:cxn>
              <a:cxn ang="T14">
                <a:pos x="T8" y="T9"/>
              </a:cxn>
            </a:cxnLst>
            <a:rect l="T15" t="T16" r="T17" b="T18"/>
            <a:pathLst>
              <a:path w="1587" h="31">
                <a:moveTo>
                  <a:pt x="0" y="31"/>
                </a:moveTo>
                <a:lnTo>
                  <a:pt x="0" y="22"/>
                </a:lnTo>
                <a:lnTo>
                  <a:pt x="0" y="15"/>
                </a:lnTo>
                <a:lnTo>
                  <a:pt x="0" y="8"/>
                </a:lnTo>
                <a:lnTo>
                  <a:pt x="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87" name="Freeform 186"/>
          <p:cNvSpPr>
            <a:spLocks/>
          </p:cNvSpPr>
          <p:nvPr>
            <p:custDataLst>
              <p:tags r:id="rId112"/>
            </p:custDataLst>
          </p:nvPr>
        </p:nvSpPr>
        <p:spPr bwMode="auto">
          <a:xfrm>
            <a:off x="9755719" y="5243116"/>
            <a:ext cx="129116" cy="87313"/>
          </a:xfrm>
          <a:custGeom>
            <a:avLst/>
            <a:gdLst>
              <a:gd name="T0" fmla="*/ 2147483647 w 225"/>
              <a:gd name="T1" fmla="*/ 2147483647 h 167"/>
              <a:gd name="T2" fmla="*/ 2147483647 w 225"/>
              <a:gd name="T3" fmla="*/ 2147483647 h 167"/>
              <a:gd name="T4" fmla="*/ 0 w 225"/>
              <a:gd name="T5" fmla="*/ 2147483647 h 167"/>
              <a:gd name="T6" fmla="*/ 2147483647 w 225"/>
              <a:gd name="T7" fmla="*/ 2147483647 h 167"/>
              <a:gd name="T8" fmla="*/ 2147483647 w 225"/>
              <a:gd name="T9" fmla="*/ 2147483647 h 167"/>
              <a:gd name="T10" fmla="*/ 2147483647 w 225"/>
              <a:gd name="T11" fmla="*/ 2147483647 h 167"/>
              <a:gd name="T12" fmla="*/ 2147483647 w 225"/>
              <a:gd name="T13" fmla="*/ 2147483647 h 167"/>
              <a:gd name="T14" fmla="*/ 2147483647 w 225"/>
              <a:gd name="T15" fmla="*/ 2147483647 h 167"/>
              <a:gd name="T16" fmla="*/ 2147483647 w 225"/>
              <a:gd name="T17" fmla="*/ 2147483647 h 167"/>
              <a:gd name="T18" fmla="*/ 2147483647 w 225"/>
              <a:gd name="T19" fmla="*/ 2147483647 h 167"/>
              <a:gd name="T20" fmla="*/ 2147483647 w 225"/>
              <a:gd name="T21" fmla="*/ 2147483647 h 167"/>
              <a:gd name="T22" fmla="*/ 2147483647 w 225"/>
              <a:gd name="T23" fmla="*/ 2147483647 h 167"/>
              <a:gd name="T24" fmla="*/ 2147483647 w 225"/>
              <a:gd name="T25" fmla="*/ 2147483647 h 167"/>
              <a:gd name="T26" fmla="*/ 2147483647 w 225"/>
              <a:gd name="T27" fmla="*/ 2147483647 h 167"/>
              <a:gd name="T28" fmla="*/ 2147483647 w 225"/>
              <a:gd name="T29" fmla="*/ 2147483647 h 167"/>
              <a:gd name="T30" fmla="*/ 2147483647 w 225"/>
              <a:gd name="T31" fmla="*/ 2147483647 h 167"/>
              <a:gd name="T32" fmla="*/ 2147483647 w 225"/>
              <a:gd name="T33" fmla="*/ 2147483647 h 167"/>
              <a:gd name="T34" fmla="*/ 2147483647 w 225"/>
              <a:gd name="T35" fmla="*/ 0 h 167"/>
              <a:gd name="T36" fmla="*/ 2147483647 w 225"/>
              <a:gd name="T37" fmla="*/ 2147483647 h 167"/>
              <a:gd name="T38" fmla="*/ 2147483647 w 225"/>
              <a:gd name="T39" fmla="*/ 2147483647 h 167"/>
              <a:gd name="T40" fmla="*/ 2147483647 w 225"/>
              <a:gd name="T41" fmla="*/ 2147483647 h 167"/>
              <a:gd name="T42" fmla="*/ 2147483647 w 225"/>
              <a:gd name="T43" fmla="*/ 2147483647 h 167"/>
              <a:gd name="T44" fmla="*/ 2147483647 w 225"/>
              <a:gd name="T45" fmla="*/ 2147483647 h 167"/>
              <a:gd name="T46" fmla="*/ 2147483647 w 225"/>
              <a:gd name="T47" fmla="*/ 2147483647 h 167"/>
              <a:gd name="T48" fmla="*/ 2147483647 w 225"/>
              <a:gd name="T49" fmla="*/ 2147483647 h 167"/>
              <a:gd name="T50" fmla="*/ 2147483647 w 225"/>
              <a:gd name="T51" fmla="*/ 2147483647 h 167"/>
              <a:gd name="T52" fmla="*/ 2147483647 w 225"/>
              <a:gd name="T53" fmla="*/ 2147483647 h 167"/>
              <a:gd name="T54" fmla="*/ 2147483647 w 225"/>
              <a:gd name="T55" fmla="*/ 2147483647 h 167"/>
              <a:gd name="T56" fmla="*/ 2147483647 w 225"/>
              <a:gd name="T57" fmla="*/ 2147483647 h 167"/>
              <a:gd name="T58" fmla="*/ 2147483647 w 225"/>
              <a:gd name="T59" fmla="*/ 2147483647 h 167"/>
              <a:gd name="T60" fmla="*/ 2147483647 w 225"/>
              <a:gd name="T61" fmla="*/ 2147483647 h 167"/>
              <a:gd name="T62" fmla="*/ 2147483647 w 225"/>
              <a:gd name="T63" fmla="*/ 2147483647 h 167"/>
              <a:gd name="T64" fmla="*/ 2147483647 w 225"/>
              <a:gd name="T65" fmla="*/ 214748364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167"/>
              <a:gd name="T101" fmla="*/ 225 w 225"/>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88" name="Freeform 187"/>
          <p:cNvSpPr>
            <a:spLocks/>
          </p:cNvSpPr>
          <p:nvPr>
            <p:custDataLst>
              <p:tags r:id="rId113"/>
            </p:custDataLst>
          </p:nvPr>
        </p:nvSpPr>
        <p:spPr bwMode="auto">
          <a:xfrm>
            <a:off x="9939869" y="4462066"/>
            <a:ext cx="4233" cy="17463"/>
          </a:xfrm>
          <a:custGeom>
            <a:avLst/>
            <a:gdLst>
              <a:gd name="T0" fmla="*/ 0 w 7"/>
              <a:gd name="T1" fmla="*/ 2147483647 h 31"/>
              <a:gd name="T2" fmla="*/ 2147483647 w 7"/>
              <a:gd name="T3" fmla="*/ 2147483647 h 31"/>
              <a:gd name="T4" fmla="*/ 2147483647 w 7"/>
              <a:gd name="T5" fmla="*/ 2147483647 h 31"/>
              <a:gd name="T6" fmla="*/ 2147483647 w 7"/>
              <a:gd name="T7" fmla="*/ 2147483647 h 31"/>
              <a:gd name="T8" fmla="*/ 2147483647 w 7"/>
              <a:gd name="T9" fmla="*/ 0 h 31"/>
              <a:gd name="T10" fmla="*/ 2147483647 w 7"/>
              <a:gd name="T11" fmla="*/ 2147483647 h 31"/>
              <a:gd name="T12" fmla="*/ 2147483647 w 7"/>
              <a:gd name="T13" fmla="*/ 2147483647 h 31"/>
              <a:gd name="T14" fmla="*/ 2147483647 w 7"/>
              <a:gd name="T15" fmla="*/ 2147483647 h 31"/>
              <a:gd name="T16" fmla="*/ 0 w 7"/>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1"/>
              <a:gd name="T29" fmla="*/ 7 w 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1">
                <a:moveTo>
                  <a:pt x="0" y="31"/>
                </a:moveTo>
                <a:lnTo>
                  <a:pt x="5" y="22"/>
                </a:lnTo>
                <a:lnTo>
                  <a:pt x="6" y="13"/>
                </a:lnTo>
                <a:lnTo>
                  <a:pt x="7" y="6"/>
                </a:lnTo>
                <a:lnTo>
                  <a:pt x="7" y="0"/>
                </a:lnTo>
                <a:lnTo>
                  <a:pt x="6" y="6"/>
                </a:lnTo>
                <a:lnTo>
                  <a:pt x="4" y="13"/>
                </a:lnTo>
                <a:lnTo>
                  <a:pt x="1" y="22"/>
                </a:lnTo>
                <a:lnTo>
                  <a:pt x="0" y="3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89" name="Freeform 188"/>
          <p:cNvSpPr>
            <a:spLocks/>
          </p:cNvSpPr>
          <p:nvPr>
            <p:custDataLst>
              <p:tags r:id="rId114"/>
            </p:custDataLst>
          </p:nvPr>
        </p:nvSpPr>
        <p:spPr bwMode="auto">
          <a:xfrm>
            <a:off x="9850969" y="4384277"/>
            <a:ext cx="21167" cy="15875"/>
          </a:xfrm>
          <a:custGeom>
            <a:avLst/>
            <a:gdLst>
              <a:gd name="T0" fmla="*/ 2147483647 w 33"/>
              <a:gd name="T1" fmla="*/ 2147483647 h 31"/>
              <a:gd name="T2" fmla="*/ 2147483647 w 33"/>
              <a:gd name="T3" fmla="*/ 0 h 31"/>
              <a:gd name="T4" fmla="*/ 2147483647 w 33"/>
              <a:gd name="T5" fmla="*/ 0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0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2147483647 w 33"/>
              <a:gd name="T29" fmla="*/ 2147483647 h 31"/>
              <a:gd name="T30" fmla="*/ 2147483647 w 33"/>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31"/>
              <a:gd name="T50" fmla="*/ 33 w 33"/>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90" name="Freeform 189"/>
          <p:cNvSpPr>
            <a:spLocks/>
          </p:cNvSpPr>
          <p:nvPr>
            <p:custDataLst>
              <p:tags r:id="rId115"/>
            </p:custDataLst>
          </p:nvPr>
        </p:nvSpPr>
        <p:spPr bwMode="auto">
          <a:xfrm>
            <a:off x="9872136" y="4296964"/>
            <a:ext cx="4233" cy="9525"/>
          </a:xfrm>
          <a:custGeom>
            <a:avLst/>
            <a:gdLst>
              <a:gd name="T0" fmla="*/ 0 w 13"/>
              <a:gd name="T1" fmla="*/ 2147483647 h 19"/>
              <a:gd name="T2" fmla="*/ 2147483647 w 13"/>
              <a:gd name="T3" fmla="*/ 2147483647 h 19"/>
              <a:gd name="T4" fmla="*/ 2147483647 w 13"/>
              <a:gd name="T5" fmla="*/ 2147483647 h 19"/>
              <a:gd name="T6" fmla="*/ 2147483647 w 13"/>
              <a:gd name="T7" fmla="*/ 2147483647 h 19"/>
              <a:gd name="T8" fmla="*/ 2147483647 w 13"/>
              <a:gd name="T9" fmla="*/ 2147483647 h 19"/>
              <a:gd name="T10" fmla="*/ 2147483647 w 13"/>
              <a:gd name="T11" fmla="*/ 2147483647 h 19"/>
              <a:gd name="T12" fmla="*/ 2147483647 w 13"/>
              <a:gd name="T13" fmla="*/ 0 h 19"/>
              <a:gd name="T14" fmla="*/ 0 w 13"/>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9"/>
              <a:gd name="T26" fmla="*/ 13 w 1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9">
                <a:moveTo>
                  <a:pt x="0" y="19"/>
                </a:moveTo>
                <a:lnTo>
                  <a:pt x="2" y="18"/>
                </a:lnTo>
                <a:lnTo>
                  <a:pt x="5" y="17"/>
                </a:lnTo>
                <a:lnTo>
                  <a:pt x="7" y="15"/>
                </a:lnTo>
                <a:lnTo>
                  <a:pt x="8" y="12"/>
                </a:lnTo>
                <a:lnTo>
                  <a:pt x="12" y="6"/>
                </a:lnTo>
                <a:lnTo>
                  <a:pt x="13" y="0"/>
                </a:lnTo>
                <a:lnTo>
                  <a:pt x="0" y="19"/>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91" name="Freeform 190"/>
          <p:cNvSpPr>
            <a:spLocks/>
          </p:cNvSpPr>
          <p:nvPr>
            <p:custDataLst>
              <p:tags r:id="rId116"/>
            </p:custDataLst>
          </p:nvPr>
        </p:nvSpPr>
        <p:spPr bwMode="auto">
          <a:xfrm>
            <a:off x="9658352" y="4300140"/>
            <a:ext cx="48683" cy="22225"/>
          </a:xfrm>
          <a:custGeom>
            <a:avLst/>
            <a:gdLst>
              <a:gd name="T0" fmla="*/ 2147483647 w 87"/>
              <a:gd name="T1" fmla="*/ 2147483647 h 42"/>
              <a:gd name="T2" fmla="*/ 2147483647 w 87"/>
              <a:gd name="T3" fmla="*/ 2147483647 h 42"/>
              <a:gd name="T4" fmla="*/ 2147483647 w 87"/>
              <a:gd name="T5" fmla="*/ 2147483647 h 42"/>
              <a:gd name="T6" fmla="*/ 2147483647 w 87"/>
              <a:gd name="T7" fmla="*/ 2147483647 h 42"/>
              <a:gd name="T8" fmla="*/ 2147483647 w 87"/>
              <a:gd name="T9" fmla="*/ 2147483647 h 42"/>
              <a:gd name="T10" fmla="*/ 2147483647 w 87"/>
              <a:gd name="T11" fmla="*/ 2147483647 h 42"/>
              <a:gd name="T12" fmla="*/ 2147483647 w 87"/>
              <a:gd name="T13" fmla="*/ 2147483647 h 42"/>
              <a:gd name="T14" fmla="*/ 2147483647 w 87"/>
              <a:gd name="T15" fmla="*/ 2147483647 h 42"/>
              <a:gd name="T16" fmla="*/ 2147483647 w 87"/>
              <a:gd name="T17" fmla="*/ 2147483647 h 42"/>
              <a:gd name="T18" fmla="*/ 2147483647 w 87"/>
              <a:gd name="T19" fmla="*/ 2147483647 h 42"/>
              <a:gd name="T20" fmla="*/ 2147483647 w 87"/>
              <a:gd name="T21" fmla="*/ 2147483647 h 42"/>
              <a:gd name="T22" fmla="*/ 2147483647 w 87"/>
              <a:gd name="T23" fmla="*/ 2147483647 h 42"/>
              <a:gd name="T24" fmla="*/ 2147483647 w 87"/>
              <a:gd name="T25" fmla="*/ 0 h 42"/>
              <a:gd name="T26" fmla="*/ 2147483647 w 87"/>
              <a:gd name="T27" fmla="*/ 0 h 42"/>
              <a:gd name="T28" fmla="*/ 2147483647 w 87"/>
              <a:gd name="T29" fmla="*/ 0 h 42"/>
              <a:gd name="T30" fmla="*/ 2147483647 w 87"/>
              <a:gd name="T31" fmla="*/ 0 h 42"/>
              <a:gd name="T32" fmla="*/ 2147483647 w 87"/>
              <a:gd name="T33" fmla="*/ 2147483647 h 42"/>
              <a:gd name="T34" fmla="*/ 2147483647 w 87"/>
              <a:gd name="T35" fmla="*/ 2147483647 h 42"/>
              <a:gd name="T36" fmla="*/ 2147483647 w 87"/>
              <a:gd name="T37" fmla="*/ 2147483647 h 42"/>
              <a:gd name="T38" fmla="*/ 2147483647 w 87"/>
              <a:gd name="T39" fmla="*/ 2147483647 h 42"/>
              <a:gd name="T40" fmla="*/ 0 w 87"/>
              <a:gd name="T41" fmla="*/ 2147483647 h 42"/>
              <a:gd name="T42" fmla="*/ 2147483647 w 87"/>
              <a:gd name="T43" fmla="*/ 2147483647 h 42"/>
              <a:gd name="T44" fmla="*/ 2147483647 w 87"/>
              <a:gd name="T45" fmla="*/ 2147483647 h 42"/>
              <a:gd name="T46" fmla="*/ 2147483647 w 87"/>
              <a:gd name="T47" fmla="*/ 2147483647 h 42"/>
              <a:gd name="T48" fmla="*/ 2147483647 w 87"/>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42"/>
              <a:gd name="T77" fmla="*/ 87 w 87"/>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92" name="Freeform 191"/>
          <p:cNvSpPr>
            <a:spLocks/>
          </p:cNvSpPr>
          <p:nvPr>
            <p:custDataLst>
              <p:tags r:id="rId117"/>
            </p:custDataLst>
          </p:nvPr>
        </p:nvSpPr>
        <p:spPr bwMode="auto">
          <a:xfrm>
            <a:off x="9984319" y="4763688"/>
            <a:ext cx="2116" cy="14288"/>
          </a:xfrm>
          <a:custGeom>
            <a:avLst/>
            <a:gdLst>
              <a:gd name="T0" fmla="*/ 0 w 7"/>
              <a:gd name="T1" fmla="*/ 0 h 31"/>
              <a:gd name="T2" fmla="*/ 2147483647 w 7"/>
              <a:gd name="T3" fmla="*/ 0 h 31"/>
              <a:gd name="T4" fmla="*/ 2147483647 w 7"/>
              <a:gd name="T5" fmla="*/ 2147483647 h 31"/>
              <a:gd name="T6" fmla="*/ 0 w 7"/>
              <a:gd name="T7" fmla="*/ 2147483647 h 31"/>
              <a:gd name="T8" fmla="*/ 0 w 7"/>
              <a:gd name="T9" fmla="*/ 0 h 31"/>
              <a:gd name="T10" fmla="*/ 0 60000 65536"/>
              <a:gd name="T11" fmla="*/ 0 60000 65536"/>
              <a:gd name="T12" fmla="*/ 0 60000 65536"/>
              <a:gd name="T13" fmla="*/ 0 60000 65536"/>
              <a:gd name="T14" fmla="*/ 0 60000 65536"/>
              <a:gd name="T15" fmla="*/ 0 w 7"/>
              <a:gd name="T16" fmla="*/ 0 h 31"/>
              <a:gd name="T17" fmla="*/ 7 w 7"/>
              <a:gd name="T18" fmla="*/ 31 h 31"/>
            </a:gdLst>
            <a:ahLst/>
            <a:cxnLst>
              <a:cxn ang="T10">
                <a:pos x="T0" y="T1"/>
              </a:cxn>
              <a:cxn ang="T11">
                <a:pos x="T2" y="T3"/>
              </a:cxn>
              <a:cxn ang="T12">
                <a:pos x="T4" y="T5"/>
              </a:cxn>
              <a:cxn ang="T13">
                <a:pos x="T6" y="T7"/>
              </a:cxn>
              <a:cxn ang="T14">
                <a:pos x="T8" y="T9"/>
              </a:cxn>
            </a:cxnLst>
            <a:rect l="T15" t="T16" r="T17" b="T18"/>
            <a:pathLst>
              <a:path w="7" h="31">
                <a:moveTo>
                  <a:pt x="0" y="0"/>
                </a:moveTo>
                <a:lnTo>
                  <a:pt x="7" y="0"/>
                </a:lnTo>
                <a:lnTo>
                  <a:pt x="7" y="18"/>
                </a:lnTo>
                <a:lnTo>
                  <a:pt x="0" y="31"/>
                </a:lnTo>
                <a:lnTo>
                  <a:pt x="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93" name="Freeform 192"/>
          <p:cNvSpPr>
            <a:spLocks/>
          </p:cNvSpPr>
          <p:nvPr>
            <p:custDataLst>
              <p:tags r:id="rId118"/>
            </p:custDataLst>
          </p:nvPr>
        </p:nvSpPr>
        <p:spPr bwMode="auto">
          <a:xfrm>
            <a:off x="8966202" y="4269976"/>
            <a:ext cx="1358900" cy="908051"/>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2147483647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2147483647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32"/>
              <a:gd name="T178" fmla="*/ 0 h 1731"/>
              <a:gd name="T179" fmla="*/ 2332 w 2332"/>
              <a:gd name="T180" fmla="*/ 1731 h 1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94" name="Freeform 193"/>
          <p:cNvSpPr>
            <a:spLocks/>
          </p:cNvSpPr>
          <p:nvPr>
            <p:custDataLst>
              <p:tags r:id="rId119"/>
            </p:custDataLst>
          </p:nvPr>
        </p:nvSpPr>
        <p:spPr bwMode="auto">
          <a:xfrm>
            <a:off x="1615019" y="2936478"/>
            <a:ext cx="891116" cy="581025"/>
          </a:xfrm>
          <a:custGeom>
            <a:avLst/>
            <a:gdLst>
              <a:gd name="T0" fmla="*/ 2147483647 w 1535"/>
              <a:gd name="T1" fmla="*/ 2147483647 h 1109"/>
              <a:gd name="T2" fmla="*/ 2147483647 w 1535"/>
              <a:gd name="T3" fmla="*/ 2147483647 h 1109"/>
              <a:gd name="T4" fmla="*/ 2147483647 w 1535"/>
              <a:gd name="T5" fmla="*/ 2147483647 h 1109"/>
              <a:gd name="T6" fmla="*/ 2147483647 w 1535"/>
              <a:gd name="T7" fmla="*/ 2147483647 h 1109"/>
              <a:gd name="T8" fmla="*/ 2147483647 w 1535"/>
              <a:gd name="T9" fmla="*/ 2147483647 h 1109"/>
              <a:gd name="T10" fmla="*/ 2147483647 w 1535"/>
              <a:gd name="T11" fmla="*/ 2147483647 h 1109"/>
              <a:gd name="T12" fmla="*/ 2147483647 w 1535"/>
              <a:gd name="T13" fmla="*/ 2147483647 h 1109"/>
              <a:gd name="T14" fmla="*/ 2147483647 w 1535"/>
              <a:gd name="T15" fmla="*/ 2147483647 h 1109"/>
              <a:gd name="T16" fmla="*/ 2147483647 w 1535"/>
              <a:gd name="T17" fmla="*/ 2147483647 h 1109"/>
              <a:gd name="T18" fmla="*/ 2147483647 w 1535"/>
              <a:gd name="T19" fmla="*/ 2147483647 h 1109"/>
              <a:gd name="T20" fmla="*/ 2147483647 w 1535"/>
              <a:gd name="T21" fmla="*/ 2147483647 h 1109"/>
              <a:gd name="T22" fmla="*/ 2147483647 w 1535"/>
              <a:gd name="T23" fmla="*/ 2147483647 h 1109"/>
              <a:gd name="T24" fmla="*/ 2147483647 w 1535"/>
              <a:gd name="T25" fmla="*/ 2147483647 h 1109"/>
              <a:gd name="T26" fmla="*/ 2147483647 w 1535"/>
              <a:gd name="T27" fmla="*/ 2147483647 h 1109"/>
              <a:gd name="T28" fmla="*/ 2147483647 w 1535"/>
              <a:gd name="T29" fmla="*/ 2147483647 h 1109"/>
              <a:gd name="T30" fmla="*/ 2147483647 w 1535"/>
              <a:gd name="T31" fmla="*/ 2147483647 h 1109"/>
              <a:gd name="T32" fmla="*/ 2147483647 w 1535"/>
              <a:gd name="T33" fmla="*/ 2147483647 h 1109"/>
              <a:gd name="T34" fmla="*/ 2147483647 w 1535"/>
              <a:gd name="T35" fmla="*/ 2147483647 h 1109"/>
              <a:gd name="T36" fmla="*/ 2147483647 w 1535"/>
              <a:gd name="T37" fmla="*/ 2147483647 h 1109"/>
              <a:gd name="T38" fmla="*/ 2147483647 w 1535"/>
              <a:gd name="T39" fmla="*/ 2147483647 h 1109"/>
              <a:gd name="T40" fmla="*/ 2147483647 w 1535"/>
              <a:gd name="T41" fmla="*/ 2147483647 h 1109"/>
              <a:gd name="T42" fmla="*/ 2147483647 w 1535"/>
              <a:gd name="T43" fmla="*/ 2147483647 h 1109"/>
              <a:gd name="T44" fmla="*/ 2147483647 w 1535"/>
              <a:gd name="T45" fmla="*/ 2147483647 h 1109"/>
              <a:gd name="T46" fmla="*/ 2147483647 w 1535"/>
              <a:gd name="T47" fmla="*/ 2147483647 h 1109"/>
              <a:gd name="T48" fmla="*/ 2147483647 w 1535"/>
              <a:gd name="T49" fmla="*/ 2147483647 h 1109"/>
              <a:gd name="T50" fmla="*/ 2147483647 w 1535"/>
              <a:gd name="T51" fmla="*/ 2147483647 h 1109"/>
              <a:gd name="T52" fmla="*/ 2147483647 w 1535"/>
              <a:gd name="T53" fmla="*/ 2147483647 h 1109"/>
              <a:gd name="T54" fmla="*/ 2147483647 w 1535"/>
              <a:gd name="T55" fmla="*/ 2147483647 h 1109"/>
              <a:gd name="T56" fmla="*/ 2147483647 w 1535"/>
              <a:gd name="T57" fmla="*/ 2147483647 h 1109"/>
              <a:gd name="T58" fmla="*/ 2147483647 w 1535"/>
              <a:gd name="T59" fmla="*/ 2147483647 h 1109"/>
              <a:gd name="T60" fmla="*/ 2147483647 w 1535"/>
              <a:gd name="T61" fmla="*/ 2147483647 h 1109"/>
              <a:gd name="T62" fmla="*/ 2147483647 w 1535"/>
              <a:gd name="T63" fmla="*/ 2147483647 h 1109"/>
              <a:gd name="T64" fmla="*/ 2147483647 w 1535"/>
              <a:gd name="T65" fmla="*/ 2147483647 h 1109"/>
              <a:gd name="T66" fmla="*/ 2147483647 w 1535"/>
              <a:gd name="T67" fmla="*/ 2147483647 h 1109"/>
              <a:gd name="T68" fmla="*/ 2147483647 w 1535"/>
              <a:gd name="T69" fmla="*/ 2147483647 h 1109"/>
              <a:gd name="T70" fmla="*/ 2147483647 w 1535"/>
              <a:gd name="T71" fmla="*/ 2147483647 h 1109"/>
              <a:gd name="T72" fmla="*/ 2147483647 w 1535"/>
              <a:gd name="T73" fmla="*/ 2147483647 h 1109"/>
              <a:gd name="T74" fmla="*/ 2147483647 w 1535"/>
              <a:gd name="T75" fmla="*/ 2147483647 h 1109"/>
              <a:gd name="T76" fmla="*/ 2147483647 w 1535"/>
              <a:gd name="T77" fmla="*/ 2147483647 h 1109"/>
              <a:gd name="T78" fmla="*/ 2147483647 w 1535"/>
              <a:gd name="T79" fmla="*/ 2147483647 h 1109"/>
              <a:gd name="T80" fmla="*/ 2147483647 w 1535"/>
              <a:gd name="T81" fmla="*/ 2147483647 h 1109"/>
              <a:gd name="T82" fmla="*/ 2147483647 w 1535"/>
              <a:gd name="T83" fmla="*/ 2147483647 h 1109"/>
              <a:gd name="T84" fmla="*/ 2147483647 w 1535"/>
              <a:gd name="T85" fmla="*/ 2147483647 h 1109"/>
              <a:gd name="T86" fmla="*/ 2147483647 w 1535"/>
              <a:gd name="T87" fmla="*/ 2147483647 h 1109"/>
              <a:gd name="T88" fmla="*/ 2147483647 w 1535"/>
              <a:gd name="T89" fmla="*/ 2147483647 h 1109"/>
              <a:gd name="T90" fmla="*/ 2147483647 w 1535"/>
              <a:gd name="T91" fmla="*/ 2147483647 h 1109"/>
              <a:gd name="T92" fmla="*/ 2147483647 w 1535"/>
              <a:gd name="T93" fmla="*/ 2147483647 h 1109"/>
              <a:gd name="T94" fmla="*/ 2147483647 w 1535"/>
              <a:gd name="T95" fmla="*/ 2147483647 h 1109"/>
              <a:gd name="T96" fmla="*/ 2147483647 w 1535"/>
              <a:gd name="T97" fmla="*/ 2147483647 h 1109"/>
              <a:gd name="T98" fmla="*/ 2147483647 w 1535"/>
              <a:gd name="T99" fmla="*/ 2147483647 h 1109"/>
              <a:gd name="T100" fmla="*/ 2147483647 w 1535"/>
              <a:gd name="T101" fmla="*/ 2147483647 h 1109"/>
              <a:gd name="T102" fmla="*/ 2147483647 w 1535"/>
              <a:gd name="T103" fmla="*/ 2147483647 h 1109"/>
              <a:gd name="T104" fmla="*/ 2147483647 w 1535"/>
              <a:gd name="T105" fmla="*/ 2147483647 h 1109"/>
              <a:gd name="T106" fmla="*/ 2147483647 w 1535"/>
              <a:gd name="T107" fmla="*/ 2147483647 h 1109"/>
              <a:gd name="T108" fmla="*/ 2147483647 w 1535"/>
              <a:gd name="T109" fmla="*/ 2147483647 h 1109"/>
              <a:gd name="T110" fmla="*/ 2147483647 w 1535"/>
              <a:gd name="T111" fmla="*/ 2147483647 h 1109"/>
              <a:gd name="T112" fmla="*/ 2147483647 w 1535"/>
              <a:gd name="T113" fmla="*/ 2147483647 h 1109"/>
              <a:gd name="T114" fmla="*/ 2147483647 w 1535"/>
              <a:gd name="T115" fmla="*/ 2147483647 h 1109"/>
              <a:gd name="T116" fmla="*/ 2147483647 w 1535"/>
              <a:gd name="T117" fmla="*/ 2147483647 h 1109"/>
              <a:gd name="T118" fmla="*/ 2147483647 w 1535"/>
              <a:gd name="T119" fmla="*/ 2147483647 h 1109"/>
              <a:gd name="T120" fmla="*/ 2147483647 w 1535"/>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109"/>
              <a:gd name="T185" fmla="*/ 1535 w 1535"/>
              <a:gd name="T186" fmla="*/ 1109 h 1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95" name="Freeform 194"/>
          <p:cNvSpPr>
            <a:spLocks/>
          </p:cNvSpPr>
          <p:nvPr>
            <p:custDataLst>
              <p:tags r:id="rId120"/>
            </p:custDataLst>
          </p:nvPr>
        </p:nvSpPr>
        <p:spPr bwMode="auto">
          <a:xfrm>
            <a:off x="3314700" y="4576365"/>
            <a:ext cx="281517" cy="265113"/>
          </a:xfrm>
          <a:custGeom>
            <a:avLst/>
            <a:gdLst>
              <a:gd name="T0" fmla="*/ 2147483647 w 486"/>
              <a:gd name="T1" fmla="*/ 2147483647 h 505"/>
              <a:gd name="T2" fmla="*/ 2147483647 w 486"/>
              <a:gd name="T3" fmla="*/ 2147483647 h 505"/>
              <a:gd name="T4" fmla="*/ 2147483647 w 486"/>
              <a:gd name="T5" fmla="*/ 2147483647 h 505"/>
              <a:gd name="T6" fmla="*/ 2147483647 w 486"/>
              <a:gd name="T7" fmla="*/ 2147483647 h 505"/>
              <a:gd name="T8" fmla="*/ 2147483647 w 486"/>
              <a:gd name="T9" fmla="*/ 2147483647 h 505"/>
              <a:gd name="T10" fmla="*/ 2147483647 w 486"/>
              <a:gd name="T11" fmla="*/ 2147483647 h 505"/>
              <a:gd name="T12" fmla="*/ 2147483647 w 486"/>
              <a:gd name="T13" fmla="*/ 2147483647 h 505"/>
              <a:gd name="T14" fmla="*/ 2147483647 w 486"/>
              <a:gd name="T15" fmla="*/ 2147483647 h 505"/>
              <a:gd name="T16" fmla="*/ 2147483647 w 486"/>
              <a:gd name="T17" fmla="*/ 2147483647 h 505"/>
              <a:gd name="T18" fmla="*/ 2147483647 w 486"/>
              <a:gd name="T19" fmla="*/ 2147483647 h 505"/>
              <a:gd name="T20" fmla="*/ 2147483647 w 486"/>
              <a:gd name="T21" fmla="*/ 2147483647 h 505"/>
              <a:gd name="T22" fmla="*/ 2147483647 w 486"/>
              <a:gd name="T23" fmla="*/ 2147483647 h 505"/>
              <a:gd name="T24" fmla="*/ 2147483647 w 486"/>
              <a:gd name="T25" fmla="*/ 2147483647 h 505"/>
              <a:gd name="T26" fmla="*/ 2147483647 w 486"/>
              <a:gd name="T27" fmla="*/ 2147483647 h 505"/>
              <a:gd name="T28" fmla="*/ 2147483647 w 486"/>
              <a:gd name="T29" fmla="*/ 2147483647 h 505"/>
              <a:gd name="T30" fmla="*/ 2147483647 w 486"/>
              <a:gd name="T31" fmla="*/ 2147483647 h 505"/>
              <a:gd name="T32" fmla="*/ 2147483647 w 486"/>
              <a:gd name="T33" fmla="*/ 2147483647 h 505"/>
              <a:gd name="T34" fmla="*/ 2147483647 w 486"/>
              <a:gd name="T35" fmla="*/ 2147483647 h 505"/>
              <a:gd name="T36" fmla="*/ 2147483647 w 486"/>
              <a:gd name="T37" fmla="*/ 2147483647 h 505"/>
              <a:gd name="T38" fmla="*/ 2147483647 w 486"/>
              <a:gd name="T39" fmla="*/ 2147483647 h 505"/>
              <a:gd name="T40" fmla="*/ 2147483647 w 486"/>
              <a:gd name="T41" fmla="*/ 2147483647 h 505"/>
              <a:gd name="T42" fmla="*/ 2147483647 w 486"/>
              <a:gd name="T43" fmla="*/ 2147483647 h 505"/>
              <a:gd name="T44" fmla="*/ 2147483647 w 486"/>
              <a:gd name="T45" fmla="*/ 2147483647 h 505"/>
              <a:gd name="T46" fmla="*/ 2147483647 w 486"/>
              <a:gd name="T47" fmla="*/ 2147483647 h 505"/>
              <a:gd name="T48" fmla="*/ 2147483647 w 486"/>
              <a:gd name="T49" fmla="*/ 2147483647 h 505"/>
              <a:gd name="T50" fmla="*/ 2147483647 w 486"/>
              <a:gd name="T51" fmla="*/ 2147483647 h 505"/>
              <a:gd name="T52" fmla="*/ 2147483647 w 486"/>
              <a:gd name="T53" fmla="*/ 2147483647 h 505"/>
              <a:gd name="T54" fmla="*/ 2147483647 w 486"/>
              <a:gd name="T55" fmla="*/ 2147483647 h 505"/>
              <a:gd name="T56" fmla="*/ 2147483647 w 486"/>
              <a:gd name="T57" fmla="*/ 2147483647 h 505"/>
              <a:gd name="T58" fmla="*/ 2147483647 w 486"/>
              <a:gd name="T59" fmla="*/ 2147483647 h 505"/>
              <a:gd name="T60" fmla="*/ 2147483647 w 486"/>
              <a:gd name="T61" fmla="*/ 2147483647 h 505"/>
              <a:gd name="T62" fmla="*/ 2147483647 w 486"/>
              <a:gd name="T63" fmla="*/ 2147483647 h 505"/>
              <a:gd name="T64" fmla="*/ 2147483647 w 486"/>
              <a:gd name="T65" fmla="*/ 2147483647 h 505"/>
              <a:gd name="T66" fmla="*/ 2147483647 w 486"/>
              <a:gd name="T67" fmla="*/ 2147483647 h 505"/>
              <a:gd name="T68" fmla="*/ 2147483647 w 486"/>
              <a:gd name="T69" fmla="*/ 2147483647 h 505"/>
              <a:gd name="T70" fmla="*/ 2147483647 w 486"/>
              <a:gd name="T71" fmla="*/ 2147483647 h 505"/>
              <a:gd name="T72" fmla="*/ 2147483647 w 486"/>
              <a:gd name="T73" fmla="*/ 2147483647 h 505"/>
              <a:gd name="T74" fmla="*/ 2147483647 w 486"/>
              <a:gd name="T75" fmla="*/ 2147483647 h 505"/>
              <a:gd name="T76" fmla="*/ 2147483647 w 486"/>
              <a:gd name="T77" fmla="*/ 2147483647 h 505"/>
              <a:gd name="T78" fmla="*/ 2147483647 w 486"/>
              <a:gd name="T79" fmla="*/ 2147483647 h 505"/>
              <a:gd name="T80" fmla="*/ 2147483647 w 486"/>
              <a:gd name="T81" fmla="*/ 2147483647 h 505"/>
              <a:gd name="T82" fmla="*/ 2147483647 w 486"/>
              <a:gd name="T83" fmla="*/ 2147483647 h 505"/>
              <a:gd name="T84" fmla="*/ 2147483647 w 486"/>
              <a:gd name="T85" fmla="*/ 2147483647 h 505"/>
              <a:gd name="T86" fmla="*/ 2147483647 w 486"/>
              <a:gd name="T87" fmla="*/ 2147483647 h 505"/>
              <a:gd name="T88" fmla="*/ 2147483647 w 486"/>
              <a:gd name="T89" fmla="*/ 2147483647 h 505"/>
              <a:gd name="T90" fmla="*/ 2147483647 w 486"/>
              <a:gd name="T91" fmla="*/ 2147483647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505"/>
              <a:gd name="T140" fmla="*/ 486 w 486"/>
              <a:gd name="T141" fmla="*/ 505 h 5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96" name="Freeform 195"/>
          <p:cNvSpPr>
            <a:spLocks/>
          </p:cNvSpPr>
          <p:nvPr>
            <p:custDataLst>
              <p:tags r:id="rId121"/>
            </p:custDataLst>
          </p:nvPr>
        </p:nvSpPr>
        <p:spPr bwMode="auto">
          <a:xfrm>
            <a:off x="3541186" y="3781029"/>
            <a:ext cx="97367" cy="109537"/>
          </a:xfrm>
          <a:custGeom>
            <a:avLst/>
            <a:gdLst>
              <a:gd name="T0" fmla="*/ 2147483647 w 166"/>
              <a:gd name="T1" fmla="*/ 2147483647 h 208"/>
              <a:gd name="T2" fmla="*/ 2147483647 w 166"/>
              <a:gd name="T3" fmla="*/ 2147483647 h 208"/>
              <a:gd name="T4" fmla="*/ 2147483647 w 166"/>
              <a:gd name="T5" fmla="*/ 2147483647 h 208"/>
              <a:gd name="T6" fmla="*/ 2147483647 w 166"/>
              <a:gd name="T7" fmla="*/ 2147483647 h 208"/>
              <a:gd name="T8" fmla="*/ 2147483647 w 166"/>
              <a:gd name="T9" fmla="*/ 2147483647 h 208"/>
              <a:gd name="T10" fmla="*/ 2147483647 w 166"/>
              <a:gd name="T11" fmla="*/ 2147483647 h 208"/>
              <a:gd name="T12" fmla="*/ 2147483647 w 166"/>
              <a:gd name="T13" fmla="*/ 2147483647 h 208"/>
              <a:gd name="T14" fmla="*/ 2147483647 w 166"/>
              <a:gd name="T15" fmla="*/ 2147483647 h 208"/>
              <a:gd name="T16" fmla="*/ 2147483647 w 166"/>
              <a:gd name="T17" fmla="*/ 2147483647 h 208"/>
              <a:gd name="T18" fmla="*/ 2147483647 w 166"/>
              <a:gd name="T19" fmla="*/ 2147483647 h 208"/>
              <a:gd name="T20" fmla="*/ 2147483647 w 166"/>
              <a:gd name="T21" fmla="*/ 2147483647 h 208"/>
              <a:gd name="T22" fmla="*/ 2147483647 w 166"/>
              <a:gd name="T23" fmla="*/ 2147483647 h 208"/>
              <a:gd name="T24" fmla="*/ 2147483647 w 166"/>
              <a:gd name="T25" fmla="*/ 2147483647 h 208"/>
              <a:gd name="T26" fmla="*/ 2147483647 w 166"/>
              <a:gd name="T27" fmla="*/ 2147483647 h 208"/>
              <a:gd name="T28" fmla="*/ 2147483647 w 166"/>
              <a:gd name="T29" fmla="*/ 2147483647 h 208"/>
              <a:gd name="T30" fmla="*/ 2147483647 w 166"/>
              <a:gd name="T31" fmla="*/ 2147483647 h 208"/>
              <a:gd name="T32" fmla="*/ 2147483647 w 166"/>
              <a:gd name="T33" fmla="*/ 2147483647 h 208"/>
              <a:gd name="T34" fmla="*/ 2147483647 w 166"/>
              <a:gd name="T35" fmla="*/ 2147483647 h 208"/>
              <a:gd name="T36" fmla="*/ 2147483647 w 166"/>
              <a:gd name="T37" fmla="*/ 2147483647 h 208"/>
              <a:gd name="T38" fmla="*/ 2147483647 w 166"/>
              <a:gd name="T39" fmla="*/ 2147483647 h 208"/>
              <a:gd name="T40" fmla="*/ 2147483647 w 166"/>
              <a:gd name="T41" fmla="*/ 2147483647 h 208"/>
              <a:gd name="T42" fmla="*/ 2147483647 w 166"/>
              <a:gd name="T43" fmla="*/ 2147483647 h 208"/>
              <a:gd name="T44" fmla="*/ 2147483647 w 166"/>
              <a:gd name="T45" fmla="*/ 2147483647 h 208"/>
              <a:gd name="T46" fmla="*/ 2147483647 w 166"/>
              <a:gd name="T47" fmla="*/ 2147483647 h 208"/>
              <a:gd name="T48" fmla="*/ 2147483647 w 166"/>
              <a:gd name="T49" fmla="*/ 2147483647 h 208"/>
              <a:gd name="T50" fmla="*/ 2147483647 w 166"/>
              <a:gd name="T51" fmla="*/ 2147483647 h 208"/>
              <a:gd name="T52" fmla="*/ 2147483647 w 166"/>
              <a:gd name="T53" fmla="*/ 2147483647 h 208"/>
              <a:gd name="T54" fmla="*/ 2147483647 w 166"/>
              <a:gd name="T55" fmla="*/ 0 h 208"/>
              <a:gd name="T56" fmla="*/ 2147483647 w 166"/>
              <a:gd name="T57" fmla="*/ 2147483647 h 208"/>
              <a:gd name="T58" fmla="*/ 2147483647 w 166"/>
              <a:gd name="T59" fmla="*/ 2147483647 h 208"/>
              <a:gd name="T60" fmla="*/ 2147483647 w 166"/>
              <a:gd name="T61" fmla="*/ 2147483647 h 208"/>
              <a:gd name="T62" fmla="*/ 2147483647 w 166"/>
              <a:gd name="T63" fmla="*/ 2147483647 h 208"/>
              <a:gd name="T64" fmla="*/ 2147483647 w 166"/>
              <a:gd name="T65" fmla="*/ 2147483647 h 208"/>
              <a:gd name="T66" fmla="*/ 2147483647 w 166"/>
              <a:gd name="T67" fmla="*/ 2147483647 h 208"/>
              <a:gd name="T68" fmla="*/ 2147483647 w 166"/>
              <a:gd name="T69" fmla="*/ 2147483647 h 208"/>
              <a:gd name="T70" fmla="*/ 0 w 166"/>
              <a:gd name="T71" fmla="*/ 2147483647 h 208"/>
              <a:gd name="T72" fmla="*/ 0 w 166"/>
              <a:gd name="T73" fmla="*/ 2147483647 h 208"/>
              <a:gd name="T74" fmla="*/ 2147483647 w 166"/>
              <a:gd name="T75" fmla="*/ 2147483647 h 208"/>
              <a:gd name="T76" fmla="*/ 2147483647 w 166"/>
              <a:gd name="T77" fmla="*/ 2147483647 h 208"/>
              <a:gd name="T78" fmla="*/ 2147483647 w 166"/>
              <a:gd name="T79" fmla="*/ 2147483647 h 208"/>
              <a:gd name="T80" fmla="*/ 2147483647 w 166"/>
              <a:gd name="T81" fmla="*/ 2147483647 h 208"/>
              <a:gd name="T82" fmla="*/ 2147483647 w 166"/>
              <a:gd name="T83" fmla="*/ 2147483647 h 208"/>
              <a:gd name="T84" fmla="*/ 2147483647 w 166"/>
              <a:gd name="T85" fmla="*/ 2147483647 h 208"/>
              <a:gd name="T86" fmla="*/ 2147483647 w 166"/>
              <a:gd name="T87" fmla="*/ 2147483647 h 208"/>
              <a:gd name="T88" fmla="*/ 2147483647 w 166"/>
              <a:gd name="T89" fmla="*/ 2147483647 h 208"/>
              <a:gd name="T90" fmla="*/ 2147483647 w 166"/>
              <a:gd name="T91" fmla="*/ 2147483647 h 208"/>
              <a:gd name="T92" fmla="*/ 2147483647 w 166"/>
              <a:gd name="T93" fmla="*/ 2147483647 h 208"/>
              <a:gd name="T94" fmla="*/ 2147483647 w 166"/>
              <a:gd name="T95" fmla="*/ 2147483647 h 208"/>
              <a:gd name="T96" fmla="*/ 2147483647 w 166"/>
              <a:gd name="T97" fmla="*/ 2147483647 h 208"/>
              <a:gd name="T98" fmla="*/ 2147483647 w 166"/>
              <a:gd name="T99" fmla="*/ 2147483647 h 208"/>
              <a:gd name="T100" fmla="*/ 2147483647 w 166"/>
              <a:gd name="T101" fmla="*/ 2147483647 h 208"/>
              <a:gd name="T102" fmla="*/ 2147483647 w 166"/>
              <a:gd name="T103" fmla="*/ 2147483647 h 208"/>
              <a:gd name="T104" fmla="*/ 2147483647 w 166"/>
              <a:gd name="T105" fmla="*/ 2147483647 h 208"/>
              <a:gd name="T106" fmla="*/ 2147483647 w 166"/>
              <a:gd name="T107" fmla="*/ 2147483647 h 208"/>
              <a:gd name="T108" fmla="*/ 2147483647 w 166"/>
              <a:gd name="T109" fmla="*/ 2147483647 h 208"/>
              <a:gd name="T110" fmla="*/ 2147483647 w 166"/>
              <a:gd name="T111" fmla="*/ 2147483647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6"/>
              <a:gd name="T169" fmla="*/ 0 h 208"/>
              <a:gd name="T170" fmla="*/ 166 w 166"/>
              <a:gd name="T171" fmla="*/ 208 h 2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197" name="Freeform 196"/>
          <p:cNvSpPr>
            <a:spLocks/>
          </p:cNvSpPr>
          <p:nvPr>
            <p:custDataLst>
              <p:tags r:id="rId122"/>
            </p:custDataLst>
          </p:nvPr>
        </p:nvSpPr>
        <p:spPr bwMode="auto">
          <a:xfrm>
            <a:off x="2893484" y="3339704"/>
            <a:ext cx="93133" cy="58737"/>
          </a:xfrm>
          <a:custGeom>
            <a:avLst/>
            <a:gdLst>
              <a:gd name="T0" fmla="*/ 2147483647 w 164"/>
              <a:gd name="T1" fmla="*/ 2147483647 h 104"/>
              <a:gd name="T2" fmla="*/ 2147483647 w 164"/>
              <a:gd name="T3" fmla="*/ 2147483647 h 104"/>
              <a:gd name="T4" fmla="*/ 2147483647 w 164"/>
              <a:gd name="T5" fmla="*/ 2147483647 h 104"/>
              <a:gd name="T6" fmla="*/ 2147483647 w 164"/>
              <a:gd name="T7" fmla="*/ 2147483647 h 104"/>
              <a:gd name="T8" fmla="*/ 2147483647 w 164"/>
              <a:gd name="T9" fmla="*/ 2147483647 h 104"/>
              <a:gd name="T10" fmla="*/ 2147483647 w 164"/>
              <a:gd name="T11" fmla="*/ 2147483647 h 104"/>
              <a:gd name="T12" fmla="*/ 2147483647 w 164"/>
              <a:gd name="T13" fmla="*/ 2147483647 h 104"/>
              <a:gd name="T14" fmla="*/ 2147483647 w 164"/>
              <a:gd name="T15" fmla="*/ 2147483647 h 104"/>
              <a:gd name="T16" fmla="*/ 2147483647 w 164"/>
              <a:gd name="T17" fmla="*/ 2147483647 h 104"/>
              <a:gd name="T18" fmla="*/ 2147483647 w 164"/>
              <a:gd name="T19" fmla="*/ 2147483647 h 104"/>
              <a:gd name="T20" fmla="*/ 2147483647 w 164"/>
              <a:gd name="T21" fmla="*/ 2147483647 h 104"/>
              <a:gd name="T22" fmla="*/ 2147483647 w 164"/>
              <a:gd name="T23" fmla="*/ 2147483647 h 104"/>
              <a:gd name="T24" fmla="*/ 2147483647 w 164"/>
              <a:gd name="T25" fmla="*/ 2147483647 h 104"/>
              <a:gd name="T26" fmla="*/ 2147483647 w 164"/>
              <a:gd name="T27" fmla="*/ 2147483647 h 104"/>
              <a:gd name="T28" fmla="*/ 2147483647 w 164"/>
              <a:gd name="T29" fmla="*/ 2147483647 h 104"/>
              <a:gd name="T30" fmla="*/ 2147483647 w 164"/>
              <a:gd name="T31" fmla="*/ 2147483647 h 104"/>
              <a:gd name="T32" fmla="*/ 2147483647 w 164"/>
              <a:gd name="T33" fmla="*/ 2147483647 h 104"/>
              <a:gd name="T34" fmla="*/ 0 w 164"/>
              <a:gd name="T35" fmla="*/ 2147483647 h 104"/>
              <a:gd name="T36" fmla="*/ 0 w 164"/>
              <a:gd name="T37" fmla="*/ 2147483647 h 104"/>
              <a:gd name="T38" fmla="*/ 0 w 164"/>
              <a:gd name="T39" fmla="*/ 2147483647 h 104"/>
              <a:gd name="T40" fmla="*/ 2147483647 w 164"/>
              <a:gd name="T41" fmla="*/ 2147483647 h 104"/>
              <a:gd name="T42" fmla="*/ 2147483647 w 164"/>
              <a:gd name="T43" fmla="*/ 2147483647 h 104"/>
              <a:gd name="T44" fmla="*/ 2147483647 w 164"/>
              <a:gd name="T45" fmla="*/ 2147483647 h 104"/>
              <a:gd name="T46" fmla="*/ 2147483647 w 164"/>
              <a:gd name="T47" fmla="*/ 2147483647 h 104"/>
              <a:gd name="T48" fmla="*/ 2147483647 w 164"/>
              <a:gd name="T49" fmla="*/ 2147483647 h 104"/>
              <a:gd name="T50" fmla="*/ 2147483647 w 164"/>
              <a:gd name="T51" fmla="*/ 2147483647 h 104"/>
              <a:gd name="T52" fmla="*/ 2147483647 w 164"/>
              <a:gd name="T53" fmla="*/ 2147483647 h 104"/>
              <a:gd name="T54" fmla="*/ 2147483647 w 164"/>
              <a:gd name="T55" fmla="*/ 2147483647 h 104"/>
              <a:gd name="T56" fmla="*/ 2147483647 w 164"/>
              <a:gd name="T57" fmla="*/ 2147483647 h 104"/>
              <a:gd name="T58" fmla="*/ 2147483647 w 164"/>
              <a:gd name="T59" fmla="*/ 2147483647 h 104"/>
              <a:gd name="T60" fmla="*/ 2147483647 w 164"/>
              <a:gd name="T61" fmla="*/ 2147483647 h 104"/>
              <a:gd name="T62" fmla="*/ 2147483647 w 164"/>
              <a:gd name="T63" fmla="*/ 2147483647 h 104"/>
              <a:gd name="T64" fmla="*/ 2147483647 w 164"/>
              <a:gd name="T65" fmla="*/ 2147483647 h 104"/>
              <a:gd name="T66" fmla="*/ 2147483647 w 164"/>
              <a:gd name="T67" fmla="*/ 2147483647 h 104"/>
              <a:gd name="T68" fmla="*/ 2147483647 w 164"/>
              <a:gd name="T69" fmla="*/ 2147483647 h 104"/>
              <a:gd name="T70" fmla="*/ 2147483647 w 164"/>
              <a:gd name="T71" fmla="*/ 2147483647 h 104"/>
              <a:gd name="T72" fmla="*/ 2147483647 w 164"/>
              <a:gd name="T73" fmla="*/ 2147483647 h 104"/>
              <a:gd name="T74" fmla="*/ 2147483647 w 164"/>
              <a:gd name="T75" fmla="*/ 2147483647 h 104"/>
              <a:gd name="T76" fmla="*/ 2147483647 w 164"/>
              <a:gd name="T77" fmla="*/ 2147483647 h 104"/>
              <a:gd name="T78" fmla="*/ 2147483647 w 164"/>
              <a:gd name="T79" fmla="*/ 2147483647 h 104"/>
              <a:gd name="T80" fmla="*/ 2147483647 w 164"/>
              <a:gd name="T81" fmla="*/ 0 h 104"/>
              <a:gd name="T82" fmla="*/ 2147483647 w 164"/>
              <a:gd name="T83" fmla="*/ 0 h 104"/>
              <a:gd name="T84" fmla="*/ 2147483647 w 164"/>
              <a:gd name="T85" fmla="*/ 2147483647 h 104"/>
              <a:gd name="T86" fmla="*/ 2147483647 w 164"/>
              <a:gd name="T87" fmla="*/ 2147483647 h 104"/>
              <a:gd name="T88" fmla="*/ 2147483647 w 164"/>
              <a:gd name="T89" fmla="*/ 2147483647 h 104"/>
              <a:gd name="T90" fmla="*/ 2147483647 w 164"/>
              <a:gd name="T91" fmla="*/ 2147483647 h 104"/>
              <a:gd name="T92" fmla="*/ 2147483647 w 164"/>
              <a:gd name="T93" fmla="*/ 2147483647 h 104"/>
              <a:gd name="T94" fmla="*/ 2147483647 w 164"/>
              <a:gd name="T95" fmla="*/ 2147483647 h 104"/>
              <a:gd name="T96" fmla="*/ 2147483647 w 164"/>
              <a:gd name="T97" fmla="*/ 2147483647 h 104"/>
              <a:gd name="T98" fmla="*/ 2147483647 w 164"/>
              <a:gd name="T99" fmla="*/ 2147483647 h 104"/>
              <a:gd name="T100" fmla="*/ 2147483647 w 164"/>
              <a:gd name="T101" fmla="*/ 2147483647 h 104"/>
              <a:gd name="T102" fmla="*/ 2147483647 w 164"/>
              <a:gd name="T103" fmla="*/ 2147483647 h 104"/>
              <a:gd name="T104" fmla="*/ 2147483647 w 164"/>
              <a:gd name="T105" fmla="*/ 2147483647 h 104"/>
              <a:gd name="T106" fmla="*/ 2147483647 w 164"/>
              <a:gd name="T107" fmla="*/ 2147483647 h 104"/>
              <a:gd name="T108" fmla="*/ 2147483647 w 164"/>
              <a:gd name="T109" fmla="*/ 214748364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
              <a:gd name="T166" fmla="*/ 0 h 104"/>
              <a:gd name="T167" fmla="*/ 164 w 164"/>
              <a:gd name="T168" fmla="*/ 104 h 1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98" name="Freeform 197"/>
          <p:cNvSpPr>
            <a:spLocks/>
          </p:cNvSpPr>
          <p:nvPr>
            <p:custDataLst>
              <p:tags r:id="rId123"/>
            </p:custDataLst>
          </p:nvPr>
        </p:nvSpPr>
        <p:spPr bwMode="auto">
          <a:xfrm>
            <a:off x="3382435" y="5693963"/>
            <a:ext cx="31751" cy="57151"/>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199" name="Freeform 198"/>
          <p:cNvSpPr>
            <a:spLocks/>
          </p:cNvSpPr>
          <p:nvPr>
            <p:custDataLst>
              <p:tags r:id="rId124"/>
            </p:custDataLst>
          </p:nvPr>
        </p:nvSpPr>
        <p:spPr bwMode="auto">
          <a:xfrm>
            <a:off x="3335869" y="5673329"/>
            <a:ext cx="46567" cy="58737"/>
          </a:xfrm>
          <a:custGeom>
            <a:avLst/>
            <a:gdLst>
              <a:gd name="T0" fmla="*/ 0 w 80"/>
              <a:gd name="T1" fmla="*/ 0 h 18"/>
              <a:gd name="T2" fmla="*/ 2147483647 w 80"/>
              <a:gd name="T3" fmla="*/ 2147483647 h 18"/>
              <a:gd name="T4" fmla="*/ 2147483647 w 80"/>
              <a:gd name="T5" fmla="*/ 2147483647 h 18"/>
              <a:gd name="T6" fmla="*/ 2147483647 w 80"/>
              <a:gd name="T7" fmla="*/ 2147483647 h 18"/>
              <a:gd name="T8" fmla="*/ 2147483647 w 80"/>
              <a:gd name="T9" fmla="*/ 2147483647 h 18"/>
              <a:gd name="T10" fmla="*/ 2147483647 w 80"/>
              <a:gd name="T11" fmla="*/ 2147483647 h 18"/>
              <a:gd name="T12" fmla="*/ 2147483647 w 80"/>
              <a:gd name="T13" fmla="*/ 2147483647 h 18"/>
              <a:gd name="T14" fmla="*/ 2147483647 w 80"/>
              <a:gd name="T15" fmla="*/ 2147483647 h 18"/>
              <a:gd name="T16" fmla="*/ 2147483647 w 80"/>
              <a:gd name="T17" fmla="*/ 2147483647 h 18"/>
              <a:gd name="T18" fmla="*/ 2147483647 w 80"/>
              <a:gd name="T19" fmla="*/ 2147483647 h 18"/>
              <a:gd name="T20" fmla="*/ 2147483647 w 80"/>
              <a:gd name="T21" fmla="*/ 2147483647 h 18"/>
              <a:gd name="T22" fmla="*/ 2147483647 w 80"/>
              <a:gd name="T23" fmla="*/ 2147483647 h 18"/>
              <a:gd name="T24" fmla="*/ 2147483647 w 80"/>
              <a:gd name="T25" fmla="*/ 2147483647 h 18"/>
              <a:gd name="T26" fmla="*/ 2147483647 w 80"/>
              <a:gd name="T27" fmla="*/ 2147483647 h 18"/>
              <a:gd name="T28" fmla="*/ 2147483647 w 80"/>
              <a:gd name="T29" fmla="*/ 2147483647 h 18"/>
              <a:gd name="T30" fmla="*/ 2147483647 w 80"/>
              <a:gd name="T31" fmla="*/ 2147483647 h 18"/>
              <a:gd name="T32" fmla="*/ 2147483647 w 80"/>
              <a:gd name="T33" fmla="*/ 2147483647 h 18"/>
              <a:gd name="T34" fmla="*/ 2147483647 w 80"/>
              <a:gd name="T35" fmla="*/ 2147483647 h 18"/>
              <a:gd name="T36" fmla="*/ 2147483647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18"/>
              <a:gd name="T62" fmla="*/ 80 w 80"/>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00" name="Freeform 199"/>
          <p:cNvSpPr>
            <a:spLocks/>
          </p:cNvSpPr>
          <p:nvPr>
            <p:custDataLst>
              <p:tags r:id="rId125"/>
            </p:custDataLst>
          </p:nvPr>
        </p:nvSpPr>
        <p:spPr bwMode="auto">
          <a:xfrm>
            <a:off x="3335869" y="5652690"/>
            <a:ext cx="29633" cy="60325"/>
          </a:xfrm>
          <a:custGeom>
            <a:avLst/>
            <a:gdLst>
              <a:gd name="T0" fmla="*/ 2147483647 w 46"/>
              <a:gd name="T1" fmla="*/ 0 h 27"/>
              <a:gd name="T2" fmla="*/ 0 w 46"/>
              <a:gd name="T3" fmla="*/ 2147483647 h 27"/>
              <a:gd name="T4" fmla="*/ 2147483647 w 46"/>
              <a:gd name="T5" fmla="*/ 2147483647 h 27"/>
              <a:gd name="T6" fmla="*/ 2147483647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2147483647 w 46"/>
              <a:gd name="T23" fmla="*/ 2147483647 h 27"/>
              <a:gd name="T24" fmla="*/ 2147483647 w 46"/>
              <a:gd name="T25" fmla="*/ 2147483647 h 27"/>
              <a:gd name="T26" fmla="*/ 2147483647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27"/>
              <a:gd name="T44" fmla="*/ 46 w 4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01" name="Freeform 200"/>
          <p:cNvSpPr>
            <a:spLocks/>
          </p:cNvSpPr>
          <p:nvPr>
            <p:custDataLst>
              <p:tags r:id="rId126"/>
            </p:custDataLst>
          </p:nvPr>
        </p:nvSpPr>
        <p:spPr bwMode="auto">
          <a:xfrm>
            <a:off x="3295650" y="5646340"/>
            <a:ext cx="33867" cy="60325"/>
          </a:xfrm>
          <a:custGeom>
            <a:avLst/>
            <a:gdLst>
              <a:gd name="T0" fmla="*/ 2147483647 w 54"/>
              <a:gd name="T1" fmla="*/ 0 h 39"/>
              <a:gd name="T2" fmla="*/ 2147483647 w 54"/>
              <a:gd name="T3" fmla="*/ 2147483647 h 39"/>
              <a:gd name="T4" fmla="*/ 2147483647 w 54"/>
              <a:gd name="T5" fmla="*/ 2147483647 h 39"/>
              <a:gd name="T6" fmla="*/ 2147483647 w 54"/>
              <a:gd name="T7" fmla="*/ 2147483647 h 39"/>
              <a:gd name="T8" fmla="*/ 2147483647 w 54"/>
              <a:gd name="T9" fmla="*/ 2147483647 h 39"/>
              <a:gd name="T10" fmla="*/ 2147483647 w 54"/>
              <a:gd name="T11" fmla="*/ 2147483647 h 39"/>
              <a:gd name="T12" fmla="*/ 0 w 54"/>
              <a:gd name="T13" fmla="*/ 2147483647 h 39"/>
              <a:gd name="T14" fmla="*/ 2147483647 w 54"/>
              <a:gd name="T15" fmla="*/ 2147483647 h 39"/>
              <a:gd name="T16" fmla="*/ 2147483647 w 54"/>
              <a:gd name="T17" fmla="*/ 2147483647 h 39"/>
              <a:gd name="T18" fmla="*/ 2147483647 w 54"/>
              <a:gd name="T19" fmla="*/ 2147483647 h 39"/>
              <a:gd name="T20" fmla="*/ 2147483647 w 54"/>
              <a:gd name="T21" fmla="*/ 2147483647 h 39"/>
              <a:gd name="T22" fmla="*/ 2147483647 w 54"/>
              <a:gd name="T23" fmla="*/ 2147483647 h 39"/>
              <a:gd name="T24" fmla="*/ 2147483647 w 54"/>
              <a:gd name="T25" fmla="*/ 2147483647 h 39"/>
              <a:gd name="T26" fmla="*/ 2147483647 w 54"/>
              <a:gd name="T27" fmla="*/ 2147483647 h 39"/>
              <a:gd name="T28" fmla="*/ 2147483647 w 54"/>
              <a:gd name="T29" fmla="*/ 2147483647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2147483647 w 54"/>
              <a:gd name="T47" fmla="*/ 2147483647 h 39"/>
              <a:gd name="T48" fmla="*/ 2147483647 w 54"/>
              <a:gd name="T49" fmla="*/ 2147483647 h 39"/>
              <a:gd name="T50" fmla="*/ 2147483647 w 54"/>
              <a:gd name="T51" fmla="*/ 2147483647 h 39"/>
              <a:gd name="T52" fmla="*/ 2147483647 w 54"/>
              <a:gd name="T53" fmla="*/ 2147483647 h 39"/>
              <a:gd name="T54" fmla="*/ 2147483647 w 54"/>
              <a:gd name="T55" fmla="*/ 2147483647 h 39"/>
              <a:gd name="T56" fmla="*/ 2147483647 w 54"/>
              <a:gd name="T57" fmla="*/ 2147483647 h 39"/>
              <a:gd name="T58" fmla="*/ 2147483647 w 54"/>
              <a:gd name="T59" fmla="*/ 2147483647 h 39"/>
              <a:gd name="T60" fmla="*/ 2147483647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39"/>
              <a:gd name="T95" fmla="*/ 54 w 54"/>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02" name="Freeform 201"/>
          <p:cNvSpPr>
            <a:spLocks/>
          </p:cNvSpPr>
          <p:nvPr>
            <p:custDataLst>
              <p:tags r:id="rId127"/>
            </p:custDataLst>
          </p:nvPr>
        </p:nvSpPr>
        <p:spPr bwMode="auto">
          <a:xfrm>
            <a:off x="3261786" y="5636813"/>
            <a:ext cx="38100" cy="58739"/>
          </a:xfrm>
          <a:custGeom>
            <a:avLst/>
            <a:gdLst>
              <a:gd name="T0" fmla="*/ 0 w 60"/>
              <a:gd name="T1" fmla="*/ 2147483647 h 15"/>
              <a:gd name="T2" fmla="*/ 2147483647 w 60"/>
              <a:gd name="T3" fmla="*/ 2147483647 h 15"/>
              <a:gd name="T4" fmla="*/ 2147483647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2147483647 h 15"/>
              <a:gd name="T18" fmla="*/ 2147483647 w 60"/>
              <a:gd name="T19" fmla="*/ 2147483647 h 15"/>
              <a:gd name="T20" fmla="*/ 2147483647 w 60"/>
              <a:gd name="T21" fmla="*/ 0 h 15"/>
              <a:gd name="T22" fmla="*/ 2147483647 w 60"/>
              <a:gd name="T23" fmla="*/ 0 h 15"/>
              <a:gd name="T24" fmla="*/ 2147483647 w 60"/>
              <a:gd name="T25" fmla="*/ 0 h 15"/>
              <a:gd name="T26" fmla="*/ 2147483647 w 60"/>
              <a:gd name="T27" fmla="*/ 0 h 15"/>
              <a:gd name="T28" fmla="*/ 2147483647 w 60"/>
              <a:gd name="T29" fmla="*/ 2147483647 h 15"/>
              <a:gd name="T30" fmla="*/ 2147483647 w 60"/>
              <a:gd name="T31" fmla="*/ 2147483647 h 15"/>
              <a:gd name="T32" fmla="*/ 2147483647 w 60"/>
              <a:gd name="T33" fmla="*/ 2147483647 h 15"/>
              <a:gd name="T34" fmla="*/ 2147483647 w 60"/>
              <a:gd name="T35" fmla="*/ 2147483647 h 15"/>
              <a:gd name="T36" fmla="*/ 0 w 6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15"/>
              <a:gd name="T59" fmla="*/ 60 w 6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03" name="Freeform 202"/>
          <p:cNvSpPr>
            <a:spLocks/>
          </p:cNvSpPr>
          <p:nvPr>
            <p:custDataLst>
              <p:tags r:id="rId128"/>
            </p:custDataLst>
          </p:nvPr>
        </p:nvSpPr>
        <p:spPr bwMode="auto">
          <a:xfrm>
            <a:off x="3230033" y="5624114"/>
            <a:ext cx="44451" cy="57151"/>
          </a:xfrm>
          <a:custGeom>
            <a:avLst/>
            <a:gdLst>
              <a:gd name="T0" fmla="*/ 2147483647 w 79"/>
              <a:gd name="T1" fmla="*/ 0 h 32"/>
              <a:gd name="T2" fmla="*/ 2147483647 w 79"/>
              <a:gd name="T3" fmla="*/ 2147483647 h 32"/>
              <a:gd name="T4" fmla="*/ 2147483647 w 79"/>
              <a:gd name="T5" fmla="*/ 2147483647 h 32"/>
              <a:gd name="T6" fmla="*/ 2147483647 w 79"/>
              <a:gd name="T7" fmla="*/ 2147483647 h 32"/>
              <a:gd name="T8" fmla="*/ 2147483647 w 79"/>
              <a:gd name="T9" fmla="*/ 2147483647 h 32"/>
              <a:gd name="T10" fmla="*/ 2147483647 w 79"/>
              <a:gd name="T11" fmla="*/ 2147483647 h 32"/>
              <a:gd name="T12" fmla="*/ 2147483647 w 79"/>
              <a:gd name="T13" fmla="*/ 2147483647 h 32"/>
              <a:gd name="T14" fmla="*/ 2147483647 w 79"/>
              <a:gd name="T15" fmla="*/ 2147483647 h 32"/>
              <a:gd name="T16" fmla="*/ 0 w 79"/>
              <a:gd name="T17" fmla="*/ 2147483647 h 32"/>
              <a:gd name="T18" fmla="*/ 2147483647 w 79"/>
              <a:gd name="T19" fmla="*/ 2147483647 h 32"/>
              <a:gd name="T20" fmla="*/ 2147483647 w 79"/>
              <a:gd name="T21" fmla="*/ 2147483647 h 32"/>
              <a:gd name="T22" fmla="*/ 2147483647 w 79"/>
              <a:gd name="T23" fmla="*/ 2147483647 h 32"/>
              <a:gd name="T24" fmla="*/ 2147483647 w 79"/>
              <a:gd name="T25" fmla="*/ 2147483647 h 32"/>
              <a:gd name="T26" fmla="*/ 2147483647 w 79"/>
              <a:gd name="T27" fmla="*/ 2147483647 h 32"/>
              <a:gd name="T28" fmla="*/ 2147483647 w 79"/>
              <a:gd name="T29" fmla="*/ 2147483647 h 32"/>
              <a:gd name="T30" fmla="*/ 2147483647 w 79"/>
              <a:gd name="T31" fmla="*/ 2147483647 h 32"/>
              <a:gd name="T32" fmla="*/ 2147483647 w 79"/>
              <a:gd name="T33" fmla="*/ 2147483647 h 32"/>
              <a:gd name="T34" fmla="*/ 2147483647 w 79"/>
              <a:gd name="T35" fmla="*/ 2147483647 h 32"/>
              <a:gd name="T36" fmla="*/ 2147483647 w 79"/>
              <a:gd name="T37" fmla="*/ 2147483647 h 32"/>
              <a:gd name="T38" fmla="*/ 2147483647 w 79"/>
              <a:gd name="T39" fmla="*/ 2147483647 h 32"/>
              <a:gd name="T40" fmla="*/ 2147483647 w 79"/>
              <a:gd name="T41" fmla="*/ 2147483647 h 32"/>
              <a:gd name="T42" fmla="*/ 2147483647 w 79"/>
              <a:gd name="T43" fmla="*/ 2147483647 h 32"/>
              <a:gd name="T44" fmla="*/ 2147483647 w 79"/>
              <a:gd name="T45" fmla="*/ 2147483647 h 32"/>
              <a:gd name="T46" fmla="*/ 2147483647 w 79"/>
              <a:gd name="T47" fmla="*/ 2147483647 h 32"/>
              <a:gd name="T48" fmla="*/ 2147483647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32"/>
              <a:gd name="T77" fmla="*/ 79 w 7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04" name="Freeform 203"/>
          <p:cNvSpPr>
            <a:spLocks/>
          </p:cNvSpPr>
          <p:nvPr>
            <p:custDataLst>
              <p:tags r:id="rId129"/>
            </p:custDataLst>
          </p:nvPr>
        </p:nvSpPr>
        <p:spPr bwMode="auto">
          <a:xfrm>
            <a:off x="3221569" y="5605063"/>
            <a:ext cx="40217" cy="57151"/>
          </a:xfrm>
          <a:custGeom>
            <a:avLst/>
            <a:gdLst>
              <a:gd name="T0" fmla="*/ 2147483647 w 66"/>
              <a:gd name="T1" fmla="*/ 0 h 19"/>
              <a:gd name="T2" fmla="*/ 2147483647 w 66"/>
              <a:gd name="T3" fmla="*/ 2147483647 h 19"/>
              <a:gd name="T4" fmla="*/ 2147483647 w 66"/>
              <a:gd name="T5" fmla="*/ 2147483647 h 19"/>
              <a:gd name="T6" fmla="*/ 2147483647 w 66"/>
              <a:gd name="T7" fmla="*/ 2147483647 h 19"/>
              <a:gd name="T8" fmla="*/ 2147483647 w 66"/>
              <a:gd name="T9" fmla="*/ 2147483647 h 19"/>
              <a:gd name="T10" fmla="*/ 2147483647 w 66"/>
              <a:gd name="T11" fmla="*/ 2147483647 h 19"/>
              <a:gd name="T12" fmla="*/ 2147483647 w 66"/>
              <a:gd name="T13" fmla="*/ 2147483647 h 19"/>
              <a:gd name="T14" fmla="*/ 0 w 66"/>
              <a:gd name="T15" fmla="*/ 2147483647 h 19"/>
              <a:gd name="T16" fmla="*/ 0 w 66"/>
              <a:gd name="T17" fmla="*/ 2147483647 h 19"/>
              <a:gd name="T18" fmla="*/ 2147483647 w 66"/>
              <a:gd name="T19" fmla="*/ 2147483647 h 19"/>
              <a:gd name="T20" fmla="*/ 2147483647 w 66"/>
              <a:gd name="T21" fmla="*/ 2147483647 h 19"/>
              <a:gd name="T22" fmla="*/ 2147483647 w 66"/>
              <a:gd name="T23" fmla="*/ 2147483647 h 19"/>
              <a:gd name="T24" fmla="*/ 2147483647 w 66"/>
              <a:gd name="T25" fmla="*/ 2147483647 h 19"/>
              <a:gd name="T26" fmla="*/ 2147483647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9"/>
              <a:gd name="T59" fmla="*/ 66 w 6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05" name="Freeform 204"/>
          <p:cNvSpPr>
            <a:spLocks/>
          </p:cNvSpPr>
          <p:nvPr>
            <p:custDataLst>
              <p:tags r:id="rId130"/>
            </p:custDataLst>
          </p:nvPr>
        </p:nvSpPr>
        <p:spPr bwMode="auto">
          <a:xfrm>
            <a:off x="3088217" y="5295503"/>
            <a:ext cx="33867" cy="60325"/>
          </a:xfrm>
          <a:custGeom>
            <a:avLst/>
            <a:gdLst>
              <a:gd name="T0" fmla="*/ 2147483647 w 53"/>
              <a:gd name="T1" fmla="*/ 0 h 80"/>
              <a:gd name="T2" fmla="*/ 2147483647 w 53"/>
              <a:gd name="T3" fmla="*/ 2147483647 h 80"/>
              <a:gd name="T4" fmla="*/ 2147483647 w 53"/>
              <a:gd name="T5" fmla="*/ 2147483647 h 80"/>
              <a:gd name="T6" fmla="*/ 2147483647 w 53"/>
              <a:gd name="T7" fmla="*/ 2147483647 h 80"/>
              <a:gd name="T8" fmla="*/ 2147483647 w 53"/>
              <a:gd name="T9" fmla="*/ 2147483647 h 80"/>
              <a:gd name="T10" fmla="*/ 0 w 53"/>
              <a:gd name="T11" fmla="*/ 2147483647 h 80"/>
              <a:gd name="T12" fmla="*/ 0 w 53"/>
              <a:gd name="T13" fmla="*/ 2147483647 h 80"/>
              <a:gd name="T14" fmla="*/ 0 w 53"/>
              <a:gd name="T15" fmla="*/ 2147483647 h 80"/>
              <a:gd name="T16" fmla="*/ 2147483647 w 53"/>
              <a:gd name="T17" fmla="*/ 2147483647 h 80"/>
              <a:gd name="T18" fmla="*/ 2147483647 w 53"/>
              <a:gd name="T19" fmla="*/ 2147483647 h 80"/>
              <a:gd name="T20" fmla="*/ 2147483647 w 53"/>
              <a:gd name="T21" fmla="*/ 2147483647 h 80"/>
              <a:gd name="T22" fmla="*/ 2147483647 w 53"/>
              <a:gd name="T23" fmla="*/ 2147483647 h 80"/>
              <a:gd name="T24" fmla="*/ 2147483647 w 53"/>
              <a:gd name="T25" fmla="*/ 2147483647 h 80"/>
              <a:gd name="T26" fmla="*/ 2147483647 w 53"/>
              <a:gd name="T27" fmla="*/ 2147483647 h 80"/>
              <a:gd name="T28" fmla="*/ 2147483647 w 53"/>
              <a:gd name="T29" fmla="*/ 2147483647 h 80"/>
              <a:gd name="T30" fmla="*/ 2147483647 w 53"/>
              <a:gd name="T31" fmla="*/ 2147483647 h 80"/>
              <a:gd name="T32" fmla="*/ 2147483647 w 53"/>
              <a:gd name="T33" fmla="*/ 2147483647 h 80"/>
              <a:gd name="T34" fmla="*/ 2147483647 w 53"/>
              <a:gd name="T35" fmla="*/ 2147483647 h 80"/>
              <a:gd name="T36" fmla="*/ 2147483647 w 53"/>
              <a:gd name="T37" fmla="*/ 2147483647 h 80"/>
              <a:gd name="T38" fmla="*/ 2147483647 w 53"/>
              <a:gd name="T39" fmla="*/ 2147483647 h 80"/>
              <a:gd name="T40" fmla="*/ 2147483647 w 53"/>
              <a:gd name="T41" fmla="*/ 2147483647 h 80"/>
              <a:gd name="T42" fmla="*/ 2147483647 w 53"/>
              <a:gd name="T43" fmla="*/ 2147483647 h 80"/>
              <a:gd name="T44" fmla="*/ 2147483647 w 53"/>
              <a:gd name="T45" fmla="*/ 2147483647 h 80"/>
              <a:gd name="T46" fmla="*/ 2147483647 w 53"/>
              <a:gd name="T47" fmla="*/ 2147483647 h 80"/>
              <a:gd name="T48" fmla="*/ 2147483647 w 53"/>
              <a:gd name="T49" fmla="*/ 2147483647 h 80"/>
              <a:gd name="T50" fmla="*/ 2147483647 w 53"/>
              <a:gd name="T51" fmla="*/ 2147483647 h 80"/>
              <a:gd name="T52" fmla="*/ 2147483647 w 53"/>
              <a:gd name="T53" fmla="*/ 2147483647 h 80"/>
              <a:gd name="T54" fmla="*/ 2147483647 w 53"/>
              <a:gd name="T55" fmla="*/ 2147483647 h 80"/>
              <a:gd name="T56" fmla="*/ 2147483647 w 53"/>
              <a:gd name="T57" fmla="*/ 2147483647 h 80"/>
              <a:gd name="T58" fmla="*/ 2147483647 w 53"/>
              <a:gd name="T59" fmla="*/ 2147483647 h 80"/>
              <a:gd name="T60" fmla="*/ 2147483647 w 53"/>
              <a:gd name="T61" fmla="*/ 2147483647 h 80"/>
              <a:gd name="T62" fmla="*/ 2147483647 w 53"/>
              <a:gd name="T63" fmla="*/ 2147483647 h 80"/>
              <a:gd name="T64" fmla="*/ 2147483647 w 53"/>
              <a:gd name="T65" fmla="*/ 2147483647 h 80"/>
              <a:gd name="T66" fmla="*/ 2147483647 w 53"/>
              <a:gd name="T67" fmla="*/ 2147483647 h 80"/>
              <a:gd name="T68" fmla="*/ 2147483647 w 53"/>
              <a:gd name="T69" fmla="*/ 2147483647 h 80"/>
              <a:gd name="T70" fmla="*/ 2147483647 w 53"/>
              <a:gd name="T71" fmla="*/ 2147483647 h 80"/>
              <a:gd name="T72" fmla="*/ 2147483647 w 53"/>
              <a:gd name="T73" fmla="*/ 2147483647 h 80"/>
              <a:gd name="T74" fmla="*/ 2147483647 w 53"/>
              <a:gd name="T75" fmla="*/ 2147483647 h 80"/>
              <a:gd name="T76" fmla="*/ 2147483647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80"/>
              <a:gd name="T119" fmla="*/ 53 w 53"/>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06" name="Freeform 205"/>
          <p:cNvSpPr>
            <a:spLocks/>
          </p:cNvSpPr>
          <p:nvPr>
            <p:custDataLst>
              <p:tags r:id="rId131"/>
            </p:custDataLst>
          </p:nvPr>
        </p:nvSpPr>
        <p:spPr bwMode="auto">
          <a:xfrm>
            <a:off x="3128435" y="5390754"/>
            <a:ext cx="23284" cy="53975"/>
          </a:xfrm>
          <a:custGeom>
            <a:avLst/>
            <a:gdLst>
              <a:gd name="T0" fmla="*/ 0 w 41"/>
              <a:gd name="T1" fmla="*/ 2147483647 h 43"/>
              <a:gd name="T2" fmla="*/ 2147483647 w 41"/>
              <a:gd name="T3" fmla="*/ 2147483647 h 43"/>
              <a:gd name="T4" fmla="*/ 2147483647 w 41"/>
              <a:gd name="T5" fmla="*/ 2147483647 h 43"/>
              <a:gd name="T6" fmla="*/ 2147483647 w 41"/>
              <a:gd name="T7" fmla="*/ 2147483647 h 43"/>
              <a:gd name="T8" fmla="*/ 2147483647 w 41"/>
              <a:gd name="T9" fmla="*/ 0 h 43"/>
              <a:gd name="T10" fmla="*/ 2147483647 w 41"/>
              <a:gd name="T11" fmla="*/ 2147483647 h 43"/>
              <a:gd name="T12" fmla="*/ 2147483647 w 41"/>
              <a:gd name="T13" fmla="*/ 2147483647 h 43"/>
              <a:gd name="T14" fmla="*/ 2147483647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2147483647 h 43"/>
              <a:gd name="T24" fmla="*/ 0 w 41"/>
              <a:gd name="T25" fmla="*/ 2147483647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3"/>
              <a:gd name="T41" fmla="*/ 41 w 4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07" name="Freeform 206"/>
          <p:cNvSpPr>
            <a:spLocks/>
          </p:cNvSpPr>
          <p:nvPr>
            <p:custDataLst>
              <p:tags r:id="rId132"/>
            </p:custDataLst>
          </p:nvPr>
        </p:nvSpPr>
        <p:spPr bwMode="auto">
          <a:xfrm>
            <a:off x="3134786" y="5412978"/>
            <a:ext cx="10583" cy="58737"/>
          </a:xfrm>
          <a:custGeom>
            <a:avLst/>
            <a:gdLst>
              <a:gd name="T0" fmla="*/ 2147483647 w 20"/>
              <a:gd name="T1" fmla="*/ 0 h 24"/>
              <a:gd name="T2" fmla="*/ 0 w 20"/>
              <a:gd name="T3" fmla="*/ 0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2147483647 h 24"/>
              <a:gd name="T18" fmla="*/ 2147483647 w 20"/>
              <a:gd name="T19" fmla="*/ 2147483647 h 24"/>
              <a:gd name="T20" fmla="*/ 2147483647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4"/>
              <a:gd name="T35" fmla="*/ 20 w 2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08" name="Freeform 207"/>
          <p:cNvSpPr>
            <a:spLocks/>
          </p:cNvSpPr>
          <p:nvPr>
            <p:custDataLst>
              <p:tags r:id="rId133"/>
            </p:custDataLst>
          </p:nvPr>
        </p:nvSpPr>
        <p:spPr bwMode="auto">
          <a:xfrm>
            <a:off x="3153835" y="5474890"/>
            <a:ext cx="23284" cy="60325"/>
          </a:xfrm>
          <a:custGeom>
            <a:avLst/>
            <a:gdLst>
              <a:gd name="T0" fmla="*/ 0 w 39"/>
              <a:gd name="T1" fmla="*/ 2147483647 h 43"/>
              <a:gd name="T2" fmla="*/ 2147483647 w 39"/>
              <a:gd name="T3" fmla="*/ 2147483647 h 43"/>
              <a:gd name="T4" fmla="*/ 2147483647 w 39"/>
              <a:gd name="T5" fmla="*/ 2147483647 h 43"/>
              <a:gd name="T6" fmla="*/ 2147483647 w 39"/>
              <a:gd name="T7" fmla="*/ 2147483647 h 43"/>
              <a:gd name="T8" fmla="*/ 2147483647 w 39"/>
              <a:gd name="T9" fmla="*/ 2147483647 h 43"/>
              <a:gd name="T10" fmla="*/ 2147483647 w 39"/>
              <a:gd name="T11" fmla="*/ 2147483647 h 43"/>
              <a:gd name="T12" fmla="*/ 2147483647 w 39"/>
              <a:gd name="T13" fmla="*/ 2147483647 h 43"/>
              <a:gd name="T14" fmla="*/ 2147483647 w 39"/>
              <a:gd name="T15" fmla="*/ 2147483647 h 43"/>
              <a:gd name="T16" fmla="*/ 2147483647 w 39"/>
              <a:gd name="T17" fmla="*/ 2147483647 h 43"/>
              <a:gd name="T18" fmla="*/ 2147483647 w 39"/>
              <a:gd name="T19" fmla="*/ 2147483647 h 43"/>
              <a:gd name="T20" fmla="*/ 2147483647 w 39"/>
              <a:gd name="T21" fmla="*/ 2147483647 h 43"/>
              <a:gd name="T22" fmla="*/ 2147483647 w 39"/>
              <a:gd name="T23" fmla="*/ 2147483647 h 43"/>
              <a:gd name="T24" fmla="*/ 2147483647 w 39"/>
              <a:gd name="T25" fmla="*/ 0 h 43"/>
              <a:gd name="T26" fmla="*/ 2147483647 w 39"/>
              <a:gd name="T27" fmla="*/ 2147483647 h 43"/>
              <a:gd name="T28" fmla="*/ 2147483647 w 39"/>
              <a:gd name="T29" fmla="*/ 2147483647 h 43"/>
              <a:gd name="T30" fmla="*/ 0 w 39"/>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43"/>
              <a:gd name="T50" fmla="*/ 39 w 39"/>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09" name="Freeform 208"/>
          <p:cNvSpPr>
            <a:spLocks/>
          </p:cNvSpPr>
          <p:nvPr>
            <p:custDataLst>
              <p:tags r:id="rId134"/>
            </p:custDataLst>
          </p:nvPr>
        </p:nvSpPr>
        <p:spPr bwMode="auto">
          <a:xfrm>
            <a:off x="3136900" y="5487588"/>
            <a:ext cx="35984" cy="58739"/>
          </a:xfrm>
          <a:custGeom>
            <a:avLst/>
            <a:gdLst>
              <a:gd name="T0" fmla="*/ 2147483647 w 55"/>
              <a:gd name="T1" fmla="*/ 2147483647 h 62"/>
              <a:gd name="T2" fmla="*/ 2147483647 w 55"/>
              <a:gd name="T3" fmla="*/ 0 h 62"/>
              <a:gd name="T4" fmla="*/ 2147483647 w 55"/>
              <a:gd name="T5" fmla="*/ 2147483647 h 62"/>
              <a:gd name="T6" fmla="*/ 2147483647 w 55"/>
              <a:gd name="T7" fmla="*/ 2147483647 h 62"/>
              <a:gd name="T8" fmla="*/ 0 w 55"/>
              <a:gd name="T9" fmla="*/ 2147483647 h 62"/>
              <a:gd name="T10" fmla="*/ 0 w 55"/>
              <a:gd name="T11" fmla="*/ 2147483647 h 62"/>
              <a:gd name="T12" fmla="*/ 2147483647 w 55"/>
              <a:gd name="T13" fmla="*/ 2147483647 h 62"/>
              <a:gd name="T14" fmla="*/ 2147483647 w 55"/>
              <a:gd name="T15" fmla="*/ 2147483647 h 62"/>
              <a:gd name="T16" fmla="*/ 2147483647 w 55"/>
              <a:gd name="T17" fmla="*/ 2147483647 h 62"/>
              <a:gd name="T18" fmla="*/ 2147483647 w 55"/>
              <a:gd name="T19" fmla="*/ 2147483647 h 62"/>
              <a:gd name="T20" fmla="*/ 2147483647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10" name="Freeform 209"/>
          <p:cNvSpPr>
            <a:spLocks/>
          </p:cNvSpPr>
          <p:nvPr>
            <p:custDataLst>
              <p:tags r:id="rId135"/>
            </p:custDataLst>
          </p:nvPr>
        </p:nvSpPr>
        <p:spPr bwMode="auto">
          <a:xfrm>
            <a:off x="3177117" y="5520929"/>
            <a:ext cx="14816" cy="58737"/>
          </a:xfrm>
          <a:custGeom>
            <a:avLst/>
            <a:gdLst>
              <a:gd name="T0" fmla="*/ 2147483647 w 35"/>
              <a:gd name="T1" fmla="*/ 2147483647 h 43"/>
              <a:gd name="T2" fmla="*/ 2147483647 w 35"/>
              <a:gd name="T3" fmla="*/ 0 h 43"/>
              <a:gd name="T4" fmla="*/ 2147483647 w 35"/>
              <a:gd name="T5" fmla="*/ 2147483647 h 43"/>
              <a:gd name="T6" fmla="*/ 0 w 35"/>
              <a:gd name="T7" fmla="*/ 2147483647 h 43"/>
              <a:gd name="T8" fmla="*/ 2147483647 w 35"/>
              <a:gd name="T9" fmla="*/ 2147483647 h 43"/>
              <a:gd name="T10" fmla="*/ 2147483647 w 35"/>
              <a:gd name="T11" fmla="*/ 2147483647 h 43"/>
              <a:gd name="T12" fmla="*/ 2147483647 w 35"/>
              <a:gd name="T13" fmla="*/ 2147483647 h 43"/>
              <a:gd name="T14" fmla="*/ 2147483647 w 35"/>
              <a:gd name="T15" fmla="*/ 2147483647 h 43"/>
              <a:gd name="T16" fmla="*/ 2147483647 w 35"/>
              <a:gd name="T17" fmla="*/ 2147483647 h 43"/>
              <a:gd name="T18" fmla="*/ 2147483647 w 35"/>
              <a:gd name="T19" fmla="*/ 2147483647 h 43"/>
              <a:gd name="T20" fmla="*/ 2147483647 w 35"/>
              <a:gd name="T21" fmla="*/ 2147483647 h 43"/>
              <a:gd name="T22" fmla="*/ 2147483647 w 35"/>
              <a:gd name="T23" fmla="*/ 2147483647 h 43"/>
              <a:gd name="T24" fmla="*/ 2147483647 w 35"/>
              <a:gd name="T25" fmla="*/ 2147483647 h 43"/>
              <a:gd name="T26" fmla="*/ 2147483647 w 35"/>
              <a:gd name="T27" fmla="*/ 2147483647 h 43"/>
              <a:gd name="T28" fmla="*/ 2147483647 w 35"/>
              <a:gd name="T29" fmla="*/ 2147483647 h 43"/>
              <a:gd name="T30" fmla="*/ 2147483647 w 35"/>
              <a:gd name="T31" fmla="*/ 2147483647 h 43"/>
              <a:gd name="T32" fmla="*/ 2147483647 w 35"/>
              <a:gd name="T33" fmla="*/ 2147483647 h 43"/>
              <a:gd name="T34" fmla="*/ 2147483647 w 3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43"/>
              <a:gd name="T56" fmla="*/ 35 w 35"/>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11" name="Freeform 210"/>
          <p:cNvSpPr>
            <a:spLocks/>
          </p:cNvSpPr>
          <p:nvPr>
            <p:custDataLst>
              <p:tags r:id="rId136"/>
            </p:custDataLst>
          </p:nvPr>
        </p:nvSpPr>
        <p:spPr bwMode="auto">
          <a:xfrm>
            <a:off x="3172886" y="5554265"/>
            <a:ext cx="27516" cy="55563"/>
          </a:xfrm>
          <a:custGeom>
            <a:avLst/>
            <a:gdLst>
              <a:gd name="T0" fmla="*/ 2147483647 w 53"/>
              <a:gd name="T1" fmla="*/ 0 h 21"/>
              <a:gd name="T2" fmla="*/ 2147483647 w 53"/>
              <a:gd name="T3" fmla="*/ 2147483647 h 21"/>
              <a:gd name="T4" fmla="*/ 2147483647 w 53"/>
              <a:gd name="T5" fmla="*/ 2147483647 h 21"/>
              <a:gd name="T6" fmla="*/ 2147483647 w 53"/>
              <a:gd name="T7" fmla="*/ 2147483647 h 21"/>
              <a:gd name="T8" fmla="*/ 2147483647 w 53"/>
              <a:gd name="T9" fmla="*/ 2147483647 h 21"/>
              <a:gd name="T10" fmla="*/ 2147483647 w 53"/>
              <a:gd name="T11" fmla="*/ 2147483647 h 21"/>
              <a:gd name="T12" fmla="*/ 2147483647 w 53"/>
              <a:gd name="T13" fmla="*/ 2147483647 h 21"/>
              <a:gd name="T14" fmla="*/ 2147483647 w 53"/>
              <a:gd name="T15" fmla="*/ 2147483647 h 21"/>
              <a:gd name="T16" fmla="*/ 0 w 53"/>
              <a:gd name="T17" fmla="*/ 2147483647 h 21"/>
              <a:gd name="T18" fmla="*/ 2147483647 w 53"/>
              <a:gd name="T19" fmla="*/ 2147483647 h 21"/>
              <a:gd name="T20" fmla="*/ 2147483647 w 53"/>
              <a:gd name="T21" fmla="*/ 2147483647 h 21"/>
              <a:gd name="T22" fmla="*/ 2147483647 w 53"/>
              <a:gd name="T23" fmla="*/ 2147483647 h 21"/>
              <a:gd name="T24" fmla="*/ 2147483647 w 53"/>
              <a:gd name="T25" fmla="*/ 2147483647 h 21"/>
              <a:gd name="T26" fmla="*/ 2147483647 w 53"/>
              <a:gd name="T27" fmla="*/ 2147483647 h 21"/>
              <a:gd name="T28" fmla="*/ 2147483647 w 53"/>
              <a:gd name="T29" fmla="*/ 2147483647 h 21"/>
              <a:gd name="T30" fmla="*/ 214748364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1"/>
              <a:gd name="T50" fmla="*/ 53 w 53"/>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12" name="Freeform 211"/>
          <p:cNvSpPr>
            <a:spLocks/>
          </p:cNvSpPr>
          <p:nvPr>
            <p:custDataLst>
              <p:tags r:id="rId137"/>
            </p:custDataLst>
          </p:nvPr>
        </p:nvSpPr>
        <p:spPr bwMode="auto">
          <a:xfrm>
            <a:off x="3204635" y="5568551"/>
            <a:ext cx="23284" cy="57151"/>
          </a:xfrm>
          <a:custGeom>
            <a:avLst/>
            <a:gdLst>
              <a:gd name="T0" fmla="*/ 2147483647 w 43"/>
              <a:gd name="T1" fmla="*/ 0 h 38"/>
              <a:gd name="T2" fmla="*/ 2147483647 w 43"/>
              <a:gd name="T3" fmla="*/ 0 h 38"/>
              <a:gd name="T4" fmla="*/ 2147483647 w 43"/>
              <a:gd name="T5" fmla="*/ 0 h 38"/>
              <a:gd name="T6" fmla="*/ 2147483647 w 43"/>
              <a:gd name="T7" fmla="*/ 0 h 38"/>
              <a:gd name="T8" fmla="*/ 0 w 43"/>
              <a:gd name="T9" fmla="*/ 2147483647 h 38"/>
              <a:gd name="T10" fmla="*/ 0 w 43"/>
              <a:gd name="T11" fmla="*/ 2147483647 h 38"/>
              <a:gd name="T12" fmla="*/ 0 w 43"/>
              <a:gd name="T13" fmla="*/ 2147483647 h 38"/>
              <a:gd name="T14" fmla="*/ 2147483647 w 43"/>
              <a:gd name="T15" fmla="*/ 2147483647 h 38"/>
              <a:gd name="T16" fmla="*/ 2147483647 w 43"/>
              <a:gd name="T17" fmla="*/ 2147483647 h 38"/>
              <a:gd name="T18" fmla="*/ 2147483647 w 43"/>
              <a:gd name="T19" fmla="*/ 2147483647 h 38"/>
              <a:gd name="T20" fmla="*/ 2147483647 w 43"/>
              <a:gd name="T21" fmla="*/ 2147483647 h 38"/>
              <a:gd name="T22" fmla="*/ 2147483647 w 43"/>
              <a:gd name="T23" fmla="*/ 2147483647 h 38"/>
              <a:gd name="T24" fmla="*/ 2147483647 w 43"/>
              <a:gd name="T25" fmla="*/ 2147483647 h 38"/>
              <a:gd name="T26" fmla="*/ 2147483647 w 43"/>
              <a:gd name="T27" fmla="*/ 2147483647 h 38"/>
              <a:gd name="T28" fmla="*/ 2147483647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147483647 w 43"/>
              <a:gd name="T41" fmla="*/ 2147483647 h 38"/>
              <a:gd name="T42" fmla="*/ 2147483647 w 43"/>
              <a:gd name="T43" fmla="*/ 2147483647 h 38"/>
              <a:gd name="T44" fmla="*/ 2147483647 w 43"/>
              <a:gd name="T45" fmla="*/ 2147483647 h 38"/>
              <a:gd name="T46" fmla="*/ 2147483647 w 43"/>
              <a:gd name="T47" fmla="*/ 2147483647 h 38"/>
              <a:gd name="T48" fmla="*/ 2147483647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8"/>
              <a:gd name="T77" fmla="*/ 43 w 4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13" name="Freeform 212"/>
          <p:cNvSpPr>
            <a:spLocks/>
          </p:cNvSpPr>
          <p:nvPr>
            <p:custDataLst>
              <p:tags r:id="rId138"/>
            </p:custDataLst>
          </p:nvPr>
        </p:nvSpPr>
        <p:spPr bwMode="auto">
          <a:xfrm>
            <a:off x="3206752" y="5597126"/>
            <a:ext cx="8467" cy="57151"/>
          </a:xfrm>
          <a:custGeom>
            <a:avLst/>
            <a:gdLst>
              <a:gd name="T0" fmla="*/ 0 w 20"/>
              <a:gd name="T1" fmla="*/ 0 h 5"/>
              <a:gd name="T2" fmla="*/ 2147483647 w 20"/>
              <a:gd name="T3" fmla="*/ 2147483647 h 5"/>
              <a:gd name="T4" fmla="*/ 2147483647 w 20"/>
              <a:gd name="T5" fmla="*/ 2147483647 h 5"/>
              <a:gd name="T6" fmla="*/ 2147483647 w 20"/>
              <a:gd name="T7" fmla="*/ 2147483647 h 5"/>
              <a:gd name="T8" fmla="*/ 2147483647 w 20"/>
              <a:gd name="T9" fmla="*/ 2147483647 h 5"/>
              <a:gd name="T10" fmla="*/ 2147483647 w 20"/>
              <a:gd name="T11" fmla="*/ 2147483647 h 5"/>
              <a:gd name="T12" fmla="*/ 2147483647 w 20"/>
              <a:gd name="T13" fmla="*/ 2147483647 h 5"/>
              <a:gd name="T14" fmla="*/ 2147483647 w 20"/>
              <a:gd name="T15" fmla="*/ 2147483647 h 5"/>
              <a:gd name="T16" fmla="*/ 2147483647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
              <a:gd name="T32" fmla="*/ 20 w 2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14" name="Freeform 213"/>
          <p:cNvSpPr>
            <a:spLocks/>
          </p:cNvSpPr>
          <p:nvPr>
            <p:custDataLst>
              <p:tags r:id="rId139"/>
            </p:custDataLst>
          </p:nvPr>
        </p:nvSpPr>
        <p:spPr bwMode="auto">
          <a:xfrm>
            <a:off x="3306235" y="5666977"/>
            <a:ext cx="46567" cy="57151"/>
          </a:xfrm>
          <a:custGeom>
            <a:avLst/>
            <a:gdLst>
              <a:gd name="T0" fmla="*/ 2147483647 w 73"/>
              <a:gd name="T1" fmla="*/ 0 h 22"/>
              <a:gd name="T2" fmla="*/ 2147483647 w 73"/>
              <a:gd name="T3" fmla="*/ 2147483647 h 22"/>
              <a:gd name="T4" fmla="*/ 2147483647 w 73"/>
              <a:gd name="T5" fmla="*/ 2147483647 h 22"/>
              <a:gd name="T6" fmla="*/ 2147483647 w 73"/>
              <a:gd name="T7" fmla="*/ 2147483647 h 22"/>
              <a:gd name="T8" fmla="*/ 2147483647 w 73"/>
              <a:gd name="T9" fmla="*/ 2147483647 h 22"/>
              <a:gd name="T10" fmla="*/ 2147483647 w 73"/>
              <a:gd name="T11" fmla="*/ 2147483647 h 22"/>
              <a:gd name="T12" fmla="*/ 0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2147483647 h 22"/>
              <a:gd name="T22" fmla="*/ 2147483647 w 73"/>
              <a:gd name="T23" fmla="*/ 2147483647 h 22"/>
              <a:gd name="T24" fmla="*/ 2147483647 w 73"/>
              <a:gd name="T25" fmla="*/ 2147483647 h 22"/>
              <a:gd name="T26" fmla="*/ 2147483647 w 73"/>
              <a:gd name="T27" fmla="*/ 2147483647 h 22"/>
              <a:gd name="T28" fmla="*/ 2147483647 w 73"/>
              <a:gd name="T29" fmla="*/ 2147483647 h 22"/>
              <a:gd name="T30" fmla="*/ 2147483647 w 73"/>
              <a:gd name="T31" fmla="*/ 2147483647 h 22"/>
              <a:gd name="T32" fmla="*/ 2147483647 w 73"/>
              <a:gd name="T33" fmla="*/ 2147483647 h 22"/>
              <a:gd name="T34" fmla="*/ 2147483647 w 73"/>
              <a:gd name="T35" fmla="*/ 2147483647 h 22"/>
              <a:gd name="T36" fmla="*/ 214748364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2"/>
              <a:gd name="T59" fmla="*/ 73 w 7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15" name="Freeform 214"/>
          <p:cNvSpPr>
            <a:spLocks/>
          </p:cNvSpPr>
          <p:nvPr>
            <p:custDataLst>
              <p:tags r:id="rId140"/>
            </p:custDataLst>
          </p:nvPr>
        </p:nvSpPr>
        <p:spPr bwMode="auto">
          <a:xfrm>
            <a:off x="3357035" y="5608240"/>
            <a:ext cx="165100" cy="100013"/>
          </a:xfrm>
          <a:custGeom>
            <a:avLst/>
            <a:gdLst>
              <a:gd name="T0" fmla="*/ 2147483647 w 281"/>
              <a:gd name="T1" fmla="*/ 2147483647 h 193"/>
              <a:gd name="T2" fmla="*/ 2147483647 w 281"/>
              <a:gd name="T3" fmla="*/ 2147483647 h 193"/>
              <a:gd name="T4" fmla="*/ 2147483647 w 281"/>
              <a:gd name="T5" fmla="*/ 2147483647 h 193"/>
              <a:gd name="T6" fmla="*/ 2147483647 w 281"/>
              <a:gd name="T7" fmla="*/ 2147483647 h 193"/>
              <a:gd name="T8" fmla="*/ 2147483647 w 281"/>
              <a:gd name="T9" fmla="*/ 2147483647 h 193"/>
              <a:gd name="T10" fmla="*/ 2147483647 w 281"/>
              <a:gd name="T11" fmla="*/ 2147483647 h 193"/>
              <a:gd name="T12" fmla="*/ 2147483647 w 281"/>
              <a:gd name="T13" fmla="*/ 2147483647 h 193"/>
              <a:gd name="T14" fmla="*/ 2147483647 w 281"/>
              <a:gd name="T15" fmla="*/ 2147483647 h 193"/>
              <a:gd name="T16" fmla="*/ 2147483647 w 281"/>
              <a:gd name="T17" fmla="*/ 2147483647 h 193"/>
              <a:gd name="T18" fmla="*/ 2147483647 w 281"/>
              <a:gd name="T19" fmla="*/ 0 h 193"/>
              <a:gd name="T20" fmla="*/ 2147483647 w 281"/>
              <a:gd name="T21" fmla="*/ 2147483647 h 193"/>
              <a:gd name="T22" fmla="*/ 2147483647 w 281"/>
              <a:gd name="T23" fmla="*/ 2147483647 h 193"/>
              <a:gd name="T24" fmla="*/ 2147483647 w 281"/>
              <a:gd name="T25" fmla="*/ 2147483647 h 193"/>
              <a:gd name="T26" fmla="*/ 0 w 281"/>
              <a:gd name="T27" fmla="*/ 2147483647 h 193"/>
              <a:gd name="T28" fmla="*/ 2147483647 w 281"/>
              <a:gd name="T29" fmla="*/ 2147483647 h 193"/>
              <a:gd name="T30" fmla="*/ 2147483647 w 281"/>
              <a:gd name="T31" fmla="*/ 2147483647 h 193"/>
              <a:gd name="T32" fmla="*/ 2147483647 w 281"/>
              <a:gd name="T33" fmla="*/ 2147483647 h 193"/>
              <a:gd name="T34" fmla="*/ 2147483647 w 281"/>
              <a:gd name="T35" fmla="*/ 2147483647 h 193"/>
              <a:gd name="T36" fmla="*/ 2147483647 w 281"/>
              <a:gd name="T37" fmla="*/ 2147483647 h 193"/>
              <a:gd name="T38" fmla="*/ 2147483647 w 281"/>
              <a:gd name="T39" fmla="*/ 2147483647 h 193"/>
              <a:gd name="T40" fmla="*/ 2147483647 w 281"/>
              <a:gd name="T41" fmla="*/ 2147483647 h 193"/>
              <a:gd name="T42" fmla="*/ 2147483647 w 281"/>
              <a:gd name="T43" fmla="*/ 2147483647 h 193"/>
              <a:gd name="T44" fmla="*/ 2147483647 w 281"/>
              <a:gd name="T45" fmla="*/ 2147483647 h 193"/>
              <a:gd name="T46" fmla="*/ 2147483647 w 281"/>
              <a:gd name="T47" fmla="*/ 2147483647 h 193"/>
              <a:gd name="T48" fmla="*/ 2147483647 w 281"/>
              <a:gd name="T49" fmla="*/ 2147483647 h 193"/>
              <a:gd name="T50" fmla="*/ 2147483647 w 281"/>
              <a:gd name="T51" fmla="*/ 2147483647 h 193"/>
              <a:gd name="T52" fmla="*/ 2147483647 w 281"/>
              <a:gd name="T53" fmla="*/ 2147483647 h 193"/>
              <a:gd name="T54" fmla="*/ 2147483647 w 281"/>
              <a:gd name="T55" fmla="*/ 2147483647 h 193"/>
              <a:gd name="T56" fmla="*/ 2147483647 w 281"/>
              <a:gd name="T57" fmla="*/ 2147483647 h 193"/>
              <a:gd name="T58" fmla="*/ 2147483647 w 281"/>
              <a:gd name="T59" fmla="*/ 2147483647 h 193"/>
              <a:gd name="T60" fmla="*/ 2147483647 w 281"/>
              <a:gd name="T61" fmla="*/ 2147483647 h 193"/>
              <a:gd name="T62" fmla="*/ 2147483647 w 281"/>
              <a:gd name="T63" fmla="*/ 2147483647 h 193"/>
              <a:gd name="T64" fmla="*/ 2147483647 w 281"/>
              <a:gd name="T65" fmla="*/ 2147483647 h 193"/>
              <a:gd name="T66" fmla="*/ 2147483647 w 281"/>
              <a:gd name="T67" fmla="*/ 2147483647 h 193"/>
              <a:gd name="T68" fmla="*/ 2147483647 w 281"/>
              <a:gd name="T69" fmla="*/ 2147483647 h 193"/>
              <a:gd name="T70" fmla="*/ 2147483647 w 281"/>
              <a:gd name="T71" fmla="*/ 2147483647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1"/>
              <a:gd name="T109" fmla="*/ 0 h 193"/>
              <a:gd name="T110" fmla="*/ 281 w 281"/>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16" name="Freeform 215"/>
          <p:cNvSpPr>
            <a:spLocks/>
          </p:cNvSpPr>
          <p:nvPr>
            <p:custDataLst>
              <p:tags r:id="rId141"/>
            </p:custDataLst>
          </p:nvPr>
        </p:nvSpPr>
        <p:spPr bwMode="auto">
          <a:xfrm>
            <a:off x="2760133" y="3374629"/>
            <a:ext cx="69851" cy="58737"/>
          </a:xfrm>
          <a:custGeom>
            <a:avLst/>
            <a:gdLst>
              <a:gd name="T0" fmla="*/ 0 w 120"/>
              <a:gd name="T1" fmla="*/ 2147483647 h 56"/>
              <a:gd name="T2" fmla="*/ 2147483647 w 120"/>
              <a:gd name="T3" fmla="*/ 2147483647 h 56"/>
              <a:gd name="T4" fmla="*/ 2147483647 w 120"/>
              <a:gd name="T5" fmla="*/ 2147483647 h 56"/>
              <a:gd name="T6" fmla="*/ 2147483647 w 120"/>
              <a:gd name="T7" fmla="*/ 2147483647 h 56"/>
              <a:gd name="T8" fmla="*/ 2147483647 w 120"/>
              <a:gd name="T9" fmla="*/ 2147483647 h 56"/>
              <a:gd name="T10" fmla="*/ 2147483647 w 120"/>
              <a:gd name="T11" fmla="*/ 2147483647 h 56"/>
              <a:gd name="T12" fmla="*/ 2147483647 w 120"/>
              <a:gd name="T13" fmla="*/ 2147483647 h 56"/>
              <a:gd name="T14" fmla="*/ 2147483647 w 120"/>
              <a:gd name="T15" fmla="*/ 2147483647 h 56"/>
              <a:gd name="T16" fmla="*/ 2147483647 w 120"/>
              <a:gd name="T17" fmla="*/ 2147483647 h 56"/>
              <a:gd name="T18" fmla="*/ 2147483647 w 120"/>
              <a:gd name="T19" fmla="*/ 2147483647 h 56"/>
              <a:gd name="T20" fmla="*/ 2147483647 w 120"/>
              <a:gd name="T21" fmla="*/ 2147483647 h 56"/>
              <a:gd name="T22" fmla="*/ 2147483647 w 120"/>
              <a:gd name="T23" fmla="*/ 2147483647 h 56"/>
              <a:gd name="T24" fmla="*/ 2147483647 w 120"/>
              <a:gd name="T25" fmla="*/ 2147483647 h 56"/>
              <a:gd name="T26" fmla="*/ 2147483647 w 120"/>
              <a:gd name="T27" fmla="*/ 2147483647 h 56"/>
              <a:gd name="T28" fmla="*/ 2147483647 w 120"/>
              <a:gd name="T29" fmla="*/ 2147483647 h 56"/>
              <a:gd name="T30" fmla="*/ 2147483647 w 120"/>
              <a:gd name="T31" fmla="*/ 2147483647 h 56"/>
              <a:gd name="T32" fmla="*/ 2147483647 w 120"/>
              <a:gd name="T33" fmla="*/ 2147483647 h 56"/>
              <a:gd name="T34" fmla="*/ 2147483647 w 120"/>
              <a:gd name="T35" fmla="*/ 2147483647 h 56"/>
              <a:gd name="T36" fmla="*/ 2147483647 w 120"/>
              <a:gd name="T37" fmla="*/ 2147483647 h 56"/>
              <a:gd name="T38" fmla="*/ 2147483647 w 120"/>
              <a:gd name="T39" fmla="*/ 2147483647 h 56"/>
              <a:gd name="T40" fmla="*/ 2147483647 w 120"/>
              <a:gd name="T41" fmla="*/ 2147483647 h 56"/>
              <a:gd name="T42" fmla="*/ 2147483647 w 120"/>
              <a:gd name="T43" fmla="*/ 0 h 56"/>
              <a:gd name="T44" fmla="*/ 2147483647 w 120"/>
              <a:gd name="T45" fmla="*/ 2147483647 h 56"/>
              <a:gd name="T46" fmla="*/ 2147483647 w 120"/>
              <a:gd name="T47" fmla="*/ 2147483647 h 56"/>
              <a:gd name="T48" fmla="*/ 2147483647 w 120"/>
              <a:gd name="T49" fmla="*/ 2147483647 h 56"/>
              <a:gd name="T50" fmla="*/ 2147483647 w 120"/>
              <a:gd name="T51" fmla="*/ 2147483647 h 56"/>
              <a:gd name="T52" fmla="*/ 2147483647 w 120"/>
              <a:gd name="T53" fmla="*/ 2147483647 h 56"/>
              <a:gd name="T54" fmla="*/ 2147483647 w 120"/>
              <a:gd name="T55" fmla="*/ 2147483647 h 56"/>
              <a:gd name="T56" fmla="*/ 2147483647 w 120"/>
              <a:gd name="T57" fmla="*/ 2147483647 h 56"/>
              <a:gd name="T58" fmla="*/ 0 w 120"/>
              <a:gd name="T59" fmla="*/ 2147483647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56"/>
              <a:gd name="T92" fmla="*/ 120 w 120"/>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17" name="Freeform 216"/>
          <p:cNvSpPr>
            <a:spLocks/>
          </p:cNvSpPr>
          <p:nvPr>
            <p:custDataLst>
              <p:tags r:id="rId142"/>
            </p:custDataLst>
          </p:nvPr>
        </p:nvSpPr>
        <p:spPr bwMode="auto">
          <a:xfrm>
            <a:off x="2569636" y="3236513"/>
            <a:ext cx="334433" cy="109539"/>
          </a:xfrm>
          <a:custGeom>
            <a:avLst/>
            <a:gdLst>
              <a:gd name="T0" fmla="*/ 2147483647 w 574"/>
              <a:gd name="T1" fmla="*/ 2147483647 h 204"/>
              <a:gd name="T2" fmla="*/ 2147483647 w 574"/>
              <a:gd name="T3" fmla="*/ 2147483647 h 204"/>
              <a:gd name="T4" fmla="*/ 2147483647 w 574"/>
              <a:gd name="T5" fmla="*/ 2147483647 h 204"/>
              <a:gd name="T6" fmla="*/ 2147483647 w 574"/>
              <a:gd name="T7" fmla="*/ 2147483647 h 204"/>
              <a:gd name="T8" fmla="*/ 2147483647 w 574"/>
              <a:gd name="T9" fmla="*/ 2147483647 h 204"/>
              <a:gd name="T10" fmla="*/ 2147483647 w 574"/>
              <a:gd name="T11" fmla="*/ 2147483647 h 204"/>
              <a:gd name="T12" fmla="*/ 2147483647 w 574"/>
              <a:gd name="T13" fmla="*/ 2147483647 h 204"/>
              <a:gd name="T14" fmla="*/ 0 w 574"/>
              <a:gd name="T15" fmla="*/ 2147483647 h 204"/>
              <a:gd name="T16" fmla="*/ 2147483647 w 574"/>
              <a:gd name="T17" fmla="*/ 2147483647 h 204"/>
              <a:gd name="T18" fmla="*/ 2147483647 w 574"/>
              <a:gd name="T19" fmla="*/ 2147483647 h 204"/>
              <a:gd name="T20" fmla="*/ 2147483647 w 574"/>
              <a:gd name="T21" fmla="*/ 2147483647 h 204"/>
              <a:gd name="T22" fmla="*/ 2147483647 w 574"/>
              <a:gd name="T23" fmla="*/ 2147483647 h 204"/>
              <a:gd name="T24" fmla="*/ 2147483647 w 574"/>
              <a:gd name="T25" fmla="*/ 2147483647 h 204"/>
              <a:gd name="T26" fmla="*/ 2147483647 w 574"/>
              <a:gd name="T27" fmla="*/ 2147483647 h 204"/>
              <a:gd name="T28" fmla="*/ 2147483647 w 574"/>
              <a:gd name="T29" fmla="*/ 2147483647 h 204"/>
              <a:gd name="T30" fmla="*/ 2147483647 w 574"/>
              <a:gd name="T31" fmla="*/ 2147483647 h 204"/>
              <a:gd name="T32" fmla="*/ 2147483647 w 574"/>
              <a:gd name="T33" fmla="*/ 2147483647 h 204"/>
              <a:gd name="T34" fmla="*/ 2147483647 w 574"/>
              <a:gd name="T35" fmla="*/ 2147483647 h 204"/>
              <a:gd name="T36" fmla="*/ 2147483647 w 574"/>
              <a:gd name="T37" fmla="*/ 2147483647 h 204"/>
              <a:gd name="T38" fmla="*/ 2147483647 w 574"/>
              <a:gd name="T39" fmla="*/ 2147483647 h 204"/>
              <a:gd name="T40" fmla="*/ 2147483647 w 574"/>
              <a:gd name="T41" fmla="*/ 2147483647 h 204"/>
              <a:gd name="T42" fmla="*/ 2147483647 w 574"/>
              <a:gd name="T43" fmla="*/ 2147483647 h 204"/>
              <a:gd name="T44" fmla="*/ 2147483647 w 574"/>
              <a:gd name="T45" fmla="*/ 2147483647 h 204"/>
              <a:gd name="T46" fmla="*/ 2147483647 w 574"/>
              <a:gd name="T47" fmla="*/ 2147483647 h 204"/>
              <a:gd name="T48" fmla="*/ 2147483647 w 574"/>
              <a:gd name="T49" fmla="*/ 2147483647 h 204"/>
              <a:gd name="T50" fmla="*/ 2147483647 w 574"/>
              <a:gd name="T51" fmla="*/ 2147483647 h 204"/>
              <a:gd name="T52" fmla="*/ 2147483647 w 574"/>
              <a:gd name="T53" fmla="*/ 2147483647 h 204"/>
              <a:gd name="T54" fmla="*/ 2147483647 w 574"/>
              <a:gd name="T55" fmla="*/ 2147483647 h 204"/>
              <a:gd name="T56" fmla="*/ 2147483647 w 574"/>
              <a:gd name="T57" fmla="*/ 2147483647 h 204"/>
              <a:gd name="T58" fmla="*/ 2147483647 w 574"/>
              <a:gd name="T59" fmla="*/ 2147483647 h 204"/>
              <a:gd name="T60" fmla="*/ 2147483647 w 574"/>
              <a:gd name="T61" fmla="*/ 2147483647 h 204"/>
              <a:gd name="T62" fmla="*/ 2147483647 w 574"/>
              <a:gd name="T63" fmla="*/ 2147483647 h 204"/>
              <a:gd name="T64" fmla="*/ 2147483647 w 574"/>
              <a:gd name="T65" fmla="*/ 2147483647 h 204"/>
              <a:gd name="T66" fmla="*/ 2147483647 w 574"/>
              <a:gd name="T67" fmla="*/ 2147483647 h 204"/>
              <a:gd name="T68" fmla="*/ 2147483647 w 574"/>
              <a:gd name="T69" fmla="*/ 2147483647 h 204"/>
              <a:gd name="T70" fmla="*/ 2147483647 w 574"/>
              <a:gd name="T71" fmla="*/ 2147483647 h 204"/>
              <a:gd name="T72" fmla="*/ 2147483647 w 574"/>
              <a:gd name="T73" fmla="*/ 2147483647 h 204"/>
              <a:gd name="T74" fmla="*/ 2147483647 w 574"/>
              <a:gd name="T75" fmla="*/ 2147483647 h 204"/>
              <a:gd name="T76" fmla="*/ 2147483647 w 574"/>
              <a:gd name="T77" fmla="*/ 2147483647 h 204"/>
              <a:gd name="T78" fmla="*/ 2147483647 w 574"/>
              <a:gd name="T79" fmla="*/ 2147483647 h 204"/>
              <a:gd name="T80" fmla="*/ 2147483647 w 574"/>
              <a:gd name="T81" fmla="*/ 2147483647 h 204"/>
              <a:gd name="T82" fmla="*/ 2147483647 w 574"/>
              <a:gd name="T83" fmla="*/ 2147483647 h 204"/>
              <a:gd name="T84" fmla="*/ 2147483647 w 574"/>
              <a:gd name="T85" fmla="*/ 2147483647 h 204"/>
              <a:gd name="T86" fmla="*/ 2147483647 w 574"/>
              <a:gd name="T87" fmla="*/ 2147483647 h 204"/>
              <a:gd name="T88" fmla="*/ 2147483647 w 574"/>
              <a:gd name="T89" fmla="*/ 2147483647 h 204"/>
              <a:gd name="T90" fmla="*/ 2147483647 w 574"/>
              <a:gd name="T91" fmla="*/ 2147483647 h 204"/>
              <a:gd name="T92" fmla="*/ 2147483647 w 574"/>
              <a:gd name="T93" fmla="*/ 2147483647 h 204"/>
              <a:gd name="T94" fmla="*/ 2147483647 w 574"/>
              <a:gd name="T95" fmla="*/ 2147483647 h 204"/>
              <a:gd name="T96" fmla="*/ 2147483647 w 574"/>
              <a:gd name="T97" fmla="*/ 2147483647 h 204"/>
              <a:gd name="T98" fmla="*/ 2147483647 w 574"/>
              <a:gd name="T99" fmla="*/ 2147483647 h 204"/>
              <a:gd name="T100" fmla="*/ 2147483647 w 574"/>
              <a:gd name="T101" fmla="*/ 2147483647 h 204"/>
              <a:gd name="T102" fmla="*/ 2147483647 w 574"/>
              <a:gd name="T103" fmla="*/ 2147483647 h 204"/>
              <a:gd name="T104" fmla="*/ 2147483647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4"/>
              <a:gd name="T160" fmla="*/ 0 h 204"/>
              <a:gd name="T161" fmla="*/ 574 w 574"/>
              <a:gd name="T162" fmla="*/ 204 h 2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18" name="Freeform 217"/>
          <p:cNvSpPr>
            <a:spLocks/>
          </p:cNvSpPr>
          <p:nvPr>
            <p:custDataLst>
              <p:tags r:id="rId143"/>
            </p:custDataLst>
          </p:nvPr>
        </p:nvSpPr>
        <p:spPr bwMode="auto">
          <a:xfrm>
            <a:off x="2976035" y="3339701"/>
            <a:ext cx="118533" cy="69851"/>
          </a:xfrm>
          <a:custGeom>
            <a:avLst/>
            <a:gdLst>
              <a:gd name="T0" fmla="*/ 2147483647 w 207"/>
              <a:gd name="T1" fmla="*/ 2147483647 h 129"/>
              <a:gd name="T2" fmla="*/ 2147483647 w 207"/>
              <a:gd name="T3" fmla="*/ 2147483647 h 129"/>
              <a:gd name="T4" fmla="*/ 2147483647 w 207"/>
              <a:gd name="T5" fmla="*/ 2147483647 h 129"/>
              <a:gd name="T6" fmla="*/ 2147483647 w 207"/>
              <a:gd name="T7" fmla="*/ 2147483647 h 129"/>
              <a:gd name="T8" fmla="*/ 2147483647 w 207"/>
              <a:gd name="T9" fmla="*/ 2147483647 h 129"/>
              <a:gd name="T10" fmla="*/ 2147483647 w 207"/>
              <a:gd name="T11" fmla="*/ 2147483647 h 129"/>
              <a:gd name="T12" fmla="*/ 2147483647 w 207"/>
              <a:gd name="T13" fmla="*/ 2147483647 h 129"/>
              <a:gd name="T14" fmla="*/ 2147483647 w 207"/>
              <a:gd name="T15" fmla="*/ 2147483647 h 129"/>
              <a:gd name="T16" fmla="*/ 2147483647 w 207"/>
              <a:gd name="T17" fmla="*/ 2147483647 h 129"/>
              <a:gd name="T18" fmla="*/ 2147483647 w 207"/>
              <a:gd name="T19" fmla="*/ 2147483647 h 129"/>
              <a:gd name="T20" fmla="*/ 2147483647 w 207"/>
              <a:gd name="T21" fmla="*/ 2147483647 h 129"/>
              <a:gd name="T22" fmla="*/ 2147483647 w 207"/>
              <a:gd name="T23" fmla="*/ 2147483647 h 129"/>
              <a:gd name="T24" fmla="*/ 2147483647 w 207"/>
              <a:gd name="T25" fmla="*/ 2147483647 h 129"/>
              <a:gd name="T26" fmla="*/ 2147483647 w 207"/>
              <a:gd name="T27" fmla="*/ 2147483647 h 129"/>
              <a:gd name="T28" fmla="*/ 2147483647 w 207"/>
              <a:gd name="T29" fmla="*/ 2147483647 h 129"/>
              <a:gd name="T30" fmla="*/ 2147483647 w 207"/>
              <a:gd name="T31" fmla="*/ 2147483647 h 129"/>
              <a:gd name="T32" fmla="*/ 2147483647 w 207"/>
              <a:gd name="T33" fmla="*/ 2147483647 h 129"/>
              <a:gd name="T34" fmla="*/ 2147483647 w 207"/>
              <a:gd name="T35" fmla="*/ 2147483647 h 129"/>
              <a:gd name="T36" fmla="*/ 2147483647 w 207"/>
              <a:gd name="T37" fmla="*/ 2147483647 h 129"/>
              <a:gd name="T38" fmla="*/ 2147483647 w 207"/>
              <a:gd name="T39" fmla="*/ 2147483647 h 129"/>
              <a:gd name="T40" fmla="*/ 2147483647 w 207"/>
              <a:gd name="T41" fmla="*/ 2147483647 h 129"/>
              <a:gd name="T42" fmla="*/ 2147483647 w 207"/>
              <a:gd name="T43" fmla="*/ 2147483647 h 129"/>
              <a:gd name="T44" fmla="*/ 2147483647 w 207"/>
              <a:gd name="T45" fmla="*/ 0 h 129"/>
              <a:gd name="T46" fmla="*/ 0 w 207"/>
              <a:gd name="T47" fmla="*/ 0 h 129"/>
              <a:gd name="T48" fmla="*/ 2147483647 w 207"/>
              <a:gd name="T49" fmla="*/ 2147483647 h 129"/>
              <a:gd name="T50" fmla="*/ 2147483647 w 207"/>
              <a:gd name="T51" fmla="*/ 2147483647 h 129"/>
              <a:gd name="T52" fmla="*/ 2147483647 w 207"/>
              <a:gd name="T53" fmla="*/ 2147483647 h 129"/>
              <a:gd name="T54" fmla="*/ 2147483647 w 207"/>
              <a:gd name="T55" fmla="*/ 2147483647 h 129"/>
              <a:gd name="T56" fmla="*/ 2147483647 w 207"/>
              <a:gd name="T57" fmla="*/ 2147483647 h 129"/>
              <a:gd name="T58" fmla="*/ 2147483647 w 207"/>
              <a:gd name="T59" fmla="*/ 2147483647 h 129"/>
              <a:gd name="T60" fmla="*/ 2147483647 w 207"/>
              <a:gd name="T61" fmla="*/ 2147483647 h 129"/>
              <a:gd name="T62" fmla="*/ 2147483647 w 207"/>
              <a:gd name="T63" fmla="*/ 2147483647 h 129"/>
              <a:gd name="T64" fmla="*/ 2147483647 w 207"/>
              <a:gd name="T65" fmla="*/ 2147483647 h 129"/>
              <a:gd name="T66" fmla="*/ 2147483647 w 207"/>
              <a:gd name="T67" fmla="*/ 2147483647 h 129"/>
              <a:gd name="T68" fmla="*/ 2147483647 w 207"/>
              <a:gd name="T69" fmla="*/ 2147483647 h 129"/>
              <a:gd name="T70" fmla="*/ 2147483647 w 207"/>
              <a:gd name="T71" fmla="*/ 2147483647 h 129"/>
              <a:gd name="T72" fmla="*/ 0 w 207"/>
              <a:gd name="T73" fmla="*/ 2147483647 h 129"/>
              <a:gd name="T74" fmla="*/ 2147483647 w 207"/>
              <a:gd name="T75" fmla="*/ 2147483647 h 129"/>
              <a:gd name="T76" fmla="*/ 2147483647 w 207"/>
              <a:gd name="T77" fmla="*/ 2147483647 h 129"/>
              <a:gd name="T78" fmla="*/ 2147483647 w 207"/>
              <a:gd name="T79" fmla="*/ 2147483647 h 129"/>
              <a:gd name="T80" fmla="*/ 2147483647 w 207"/>
              <a:gd name="T81" fmla="*/ 2147483647 h 129"/>
              <a:gd name="T82" fmla="*/ 2147483647 w 207"/>
              <a:gd name="T83" fmla="*/ 2147483647 h 129"/>
              <a:gd name="T84" fmla="*/ 2147483647 w 207"/>
              <a:gd name="T85" fmla="*/ 2147483647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7"/>
              <a:gd name="T130" fmla="*/ 0 h 129"/>
              <a:gd name="T131" fmla="*/ 207 w 207"/>
              <a:gd name="T132" fmla="*/ 129 h 1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19" name="Freeform 218"/>
          <p:cNvSpPr>
            <a:spLocks/>
          </p:cNvSpPr>
          <p:nvPr>
            <p:custDataLst>
              <p:tags r:id="rId144"/>
            </p:custDataLst>
          </p:nvPr>
        </p:nvSpPr>
        <p:spPr bwMode="auto">
          <a:xfrm>
            <a:off x="2400301" y="3400029"/>
            <a:ext cx="44451" cy="84137"/>
          </a:xfrm>
          <a:custGeom>
            <a:avLst/>
            <a:gdLst>
              <a:gd name="T0" fmla="*/ 2147483647 w 72"/>
              <a:gd name="T1" fmla="*/ 0 h 154"/>
              <a:gd name="T2" fmla="*/ 2147483647 w 72"/>
              <a:gd name="T3" fmla="*/ 2147483647 h 154"/>
              <a:gd name="T4" fmla="*/ 2147483647 w 72"/>
              <a:gd name="T5" fmla="*/ 2147483647 h 154"/>
              <a:gd name="T6" fmla="*/ 2147483647 w 72"/>
              <a:gd name="T7" fmla="*/ 2147483647 h 154"/>
              <a:gd name="T8" fmla="*/ 2147483647 w 72"/>
              <a:gd name="T9" fmla="*/ 2147483647 h 154"/>
              <a:gd name="T10" fmla="*/ 2147483647 w 72"/>
              <a:gd name="T11" fmla="*/ 2147483647 h 154"/>
              <a:gd name="T12" fmla="*/ 2147483647 w 72"/>
              <a:gd name="T13" fmla="*/ 2147483647 h 154"/>
              <a:gd name="T14" fmla="*/ 2147483647 w 72"/>
              <a:gd name="T15" fmla="*/ 2147483647 h 154"/>
              <a:gd name="T16" fmla="*/ 2147483647 w 72"/>
              <a:gd name="T17" fmla="*/ 2147483647 h 154"/>
              <a:gd name="T18" fmla="*/ 2147483647 w 72"/>
              <a:gd name="T19" fmla="*/ 2147483647 h 154"/>
              <a:gd name="T20" fmla="*/ 2147483647 w 72"/>
              <a:gd name="T21" fmla="*/ 2147483647 h 154"/>
              <a:gd name="T22" fmla="*/ 2147483647 w 72"/>
              <a:gd name="T23" fmla="*/ 2147483647 h 154"/>
              <a:gd name="T24" fmla="*/ 2147483647 w 72"/>
              <a:gd name="T25" fmla="*/ 2147483647 h 154"/>
              <a:gd name="T26" fmla="*/ 2147483647 w 72"/>
              <a:gd name="T27" fmla="*/ 2147483647 h 154"/>
              <a:gd name="T28" fmla="*/ 2147483647 w 72"/>
              <a:gd name="T29" fmla="*/ 2147483647 h 154"/>
              <a:gd name="T30" fmla="*/ 2147483647 w 72"/>
              <a:gd name="T31" fmla="*/ 2147483647 h 154"/>
              <a:gd name="T32" fmla="*/ 2147483647 w 72"/>
              <a:gd name="T33" fmla="*/ 2147483647 h 154"/>
              <a:gd name="T34" fmla="*/ 2147483647 w 72"/>
              <a:gd name="T35" fmla="*/ 2147483647 h 154"/>
              <a:gd name="T36" fmla="*/ 2147483647 w 72"/>
              <a:gd name="T37" fmla="*/ 2147483647 h 154"/>
              <a:gd name="T38" fmla="*/ 2147483647 w 72"/>
              <a:gd name="T39" fmla="*/ 2147483647 h 154"/>
              <a:gd name="T40" fmla="*/ 2147483647 w 72"/>
              <a:gd name="T41" fmla="*/ 2147483647 h 154"/>
              <a:gd name="T42" fmla="*/ 0 w 72"/>
              <a:gd name="T43" fmla="*/ 2147483647 h 154"/>
              <a:gd name="T44" fmla="*/ 2147483647 w 72"/>
              <a:gd name="T45" fmla="*/ 2147483647 h 154"/>
              <a:gd name="T46" fmla="*/ 2147483647 w 72"/>
              <a:gd name="T47" fmla="*/ 2147483647 h 154"/>
              <a:gd name="T48" fmla="*/ 2147483647 w 72"/>
              <a:gd name="T49" fmla="*/ 2147483647 h 154"/>
              <a:gd name="T50" fmla="*/ 2147483647 w 72"/>
              <a:gd name="T51" fmla="*/ 2147483647 h 154"/>
              <a:gd name="T52" fmla="*/ 2147483647 w 72"/>
              <a:gd name="T53" fmla="*/ 2147483647 h 154"/>
              <a:gd name="T54" fmla="*/ 2147483647 w 72"/>
              <a:gd name="T55" fmla="*/ 2147483647 h 154"/>
              <a:gd name="T56" fmla="*/ 2147483647 w 72"/>
              <a:gd name="T57" fmla="*/ 0 h 154"/>
              <a:gd name="T58" fmla="*/ 2147483647 w 72"/>
              <a:gd name="T59" fmla="*/ 0 h 154"/>
              <a:gd name="T60" fmla="*/ 2147483647 w 72"/>
              <a:gd name="T61" fmla="*/ 0 h 154"/>
              <a:gd name="T62" fmla="*/ 2147483647 w 72"/>
              <a:gd name="T63" fmla="*/ 0 h 154"/>
              <a:gd name="T64" fmla="*/ 2147483647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54"/>
              <a:gd name="T101" fmla="*/ 72 w 72"/>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20" name="Freeform 219"/>
          <p:cNvSpPr>
            <a:spLocks/>
          </p:cNvSpPr>
          <p:nvPr>
            <p:custDataLst>
              <p:tags r:id="rId145"/>
            </p:custDataLst>
          </p:nvPr>
        </p:nvSpPr>
        <p:spPr bwMode="auto">
          <a:xfrm>
            <a:off x="2294467" y="3400025"/>
            <a:ext cx="124884" cy="146051"/>
          </a:xfrm>
          <a:custGeom>
            <a:avLst/>
            <a:gdLst>
              <a:gd name="T0" fmla="*/ 2147483647 w 214"/>
              <a:gd name="T1" fmla="*/ 2147483647 h 271"/>
              <a:gd name="T2" fmla="*/ 2147483647 w 214"/>
              <a:gd name="T3" fmla="*/ 2147483647 h 271"/>
              <a:gd name="T4" fmla="*/ 2147483647 w 214"/>
              <a:gd name="T5" fmla="*/ 2147483647 h 271"/>
              <a:gd name="T6" fmla="*/ 2147483647 w 214"/>
              <a:gd name="T7" fmla="*/ 2147483647 h 271"/>
              <a:gd name="T8" fmla="*/ 2147483647 w 214"/>
              <a:gd name="T9" fmla="*/ 2147483647 h 271"/>
              <a:gd name="T10" fmla="*/ 2147483647 w 214"/>
              <a:gd name="T11" fmla="*/ 2147483647 h 271"/>
              <a:gd name="T12" fmla="*/ 2147483647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2147483647 h 271"/>
              <a:gd name="T36" fmla="*/ 2147483647 w 214"/>
              <a:gd name="T37" fmla="*/ 0 h 271"/>
              <a:gd name="T38" fmla="*/ 2147483647 w 214"/>
              <a:gd name="T39" fmla="*/ 0 h 271"/>
              <a:gd name="T40" fmla="*/ 2147483647 w 214"/>
              <a:gd name="T41" fmla="*/ 2147483647 h 271"/>
              <a:gd name="T42" fmla="*/ 2147483647 w 214"/>
              <a:gd name="T43" fmla="*/ 2147483647 h 271"/>
              <a:gd name="T44" fmla="*/ 2147483647 w 214"/>
              <a:gd name="T45" fmla="*/ 2147483647 h 271"/>
              <a:gd name="T46" fmla="*/ 2147483647 w 214"/>
              <a:gd name="T47" fmla="*/ 2147483647 h 271"/>
              <a:gd name="T48" fmla="*/ 2147483647 w 214"/>
              <a:gd name="T49" fmla="*/ 2147483647 h 271"/>
              <a:gd name="T50" fmla="*/ 2147483647 w 214"/>
              <a:gd name="T51" fmla="*/ 2147483647 h 271"/>
              <a:gd name="T52" fmla="*/ 2147483647 w 214"/>
              <a:gd name="T53" fmla="*/ 2147483647 h 271"/>
              <a:gd name="T54" fmla="*/ 2147483647 w 214"/>
              <a:gd name="T55" fmla="*/ 2147483647 h 271"/>
              <a:gd name="T56" fmla="*/ 2147483647 w 214"/>
              <a:gd name="T57" fmla="*/ 2147483647 h 271"/>
              <a:gd name="T58" fmla="*/ 2147483647 w 214"/>
              <a:gd name="T59" fmla="*/ 2147483647 h 271"/>
              <a:gd name="T60" fmla="*/ 2147483647 w 214"/>
              <a:gd name="T61" fmla="*/ 2147483647 h 271"/>
              <a:gd name="T62" fmla="*/ 2147483647 w 214"/>
              <a:gd name="T63" fmla="*/ 2147483647 h 271"/>
              <a:gd name="T64" fmla="*/ 2147483647 w 214"/>
              <a:gd name="T65" fmla="*/ 2147483647 h 271"/>
              <a:gd name="T66" fmla="*/ 2147483647 w 214"/>
              <a:gd name="T67" fmla="*/ 2147483647 h 271"/>
              <a:gd name="T68" fmla="*/ 2147483647 w 214"/>
              <a:gd name="T69" fmla="*/ 2147483647 h 271"/>
              <a:gd name="T70" fmla="*/ 0 w 214"/>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4"/>
              <a:gd name="T109" fmla="*/ 0 h 271"/>
              <a:gd name="T110" fmla="*/ 214 w 214"/>
              <a:gd name="T111" fmla="*/ 271 h 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21" name="Freeform 220"/>
          <p:cNvSpPr>
            <a:spLocks/>
          </p:cNvSpPr>
          <p:nvPr>
            <p:custDataLst>
              <p:tags r:id="rId146"/>
            </p:custDataLst>
          </p:nvPr>
        </p:nvSpPr>
        <p:spPr bwMode="auto">
          <a:xfrm>
            <a:off x="2357968" y="3511151"/>
            <a:ext cx="95251" cy="57151"/>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2147483647 w 153"/>
              <a:gd name="T49" fmla="*/ 2147483647 h 80"/>
              <a:gd name="T50" fmla="*/ 0 w 153"/>
              <a:gd name="T51" fmla="*/ 2147483647 h 80"/>
              <a:gd name="T52" fmla="*/ 2147483647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80"/>
              <a:gd name="T101" fmla="*/ 153 w 15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22" name="Freeform 221"/>
          <p:cNvSpPr>
            <a:spLocks/>
          </p:cNvSpPr>
          <p:nvPr>
            <p:custDataLst>
              <p:tags r:id="rId147"/>
            </p:custDataLst>
          </p:nvPr>
        </p:nvSpPr>
        <p:spPr bwMode="auto">
          <a:xfrm>
            <a:off x="2400302" y="3473051"/>
            <a:ext cx="190500" cy="87312"/>
          </a:xfrm>
          <a:custGeom>
            <a:avLst/>
            <a:gdLst>
              <a:gd name="T0" fmla="*/ 0 w 332"/>
              <a:gd name="T1" fmla="*/ 2147483647 h 169"/>
              <a:gd name="T2" fmla="*/ 2147483647 w 332"/>
              <a:gd name="T3" fmla="*/ 2147483647 h 169"/>
              <a:gd name="T4" fmla="*/ 2147483647 w 332"/>
              <a:gd name="T5" fmla="*/ 2147483647 h 169"/>
              <a:gd name="T6" fmla="*/ 2147483647 w 332"/>
              <a:gd name="T7" fmla="*/ 2147483647 h 169"/>
              <a:gd name="T8" fmla="*/ 2147483647 w 332"/>
              <a:gd name="T9" fmla="*/ 2147483647 h 169"/>
              <a:gd name="T10" fmla="*/ 2147483647 w 332"/>
              <a:gd name="T11" fmla="*/ 2147483647 h 169"/>
              <a:gd name="T12" fmla="*/ 2147483647 w 332"/>
              <a:gd name="T13" fmla="*/ 2147483647 h 169"/>
              <a:gd name="T14" fmla="*/ 2147483647 w 332"/>
              <a:gd name="T15" fmla="*/ 2147483647 h 169"/>
              <a:gd name="T16" fmla="*/ 2147483647 w 332"/>
              <a:gd name="T17" fmla="*/ 2147483647 h 169"/>
              <a:gd name="T18" fmla="*/ 2147483647 w 332"/>
              <a:gd name="T19" fmla="*/ 2147483647 h 169"/>
              <a:gd name="T20" fmla="*/ 2147483647 w 332"/>
              <a:gd name="T21" fmla="*/ 2147483647 h 169"/>
              <a:gd name="T22" fmla="*/ 2147483647 w 332"/>
              <a:gd name="T23" fmla="*/ 2147483647 h 169"/>
              <a:gd name="T24" fmla="*/ 2147483647 w 332"/>
              <a:gd name="T25" fmla="*/ 2147483647 h 169"/>
              <a:gd name="T26" fmla="*/ 2147483647 w 332"/>
              <a:gd name="T27" fmla="*/ 2147483647 h 169"/>
              <a:gd name="T28" fmla="*/ 2147483647 w 332"/>
              <a:gd name="T29" fmla="*/ 2147483647 h 169"/>
              <a:gd name="T30" fmla="*/ 2147483647 w 332"/>
              <a:gd name="T31" fmla="*/ 2147483647 h 169"/>
              <a:gd name="T32" fmla="*/ 2147483647 w 332"/>
              <a:gd name="T33" fmla="*/ 2147483647 h 169"/>
              <a:gd name="T34" fmla="*/ 2147483647 w 332"/>
              <a:gd name="T35" fmla="*/ 2147483647 h 169"/>
              <a:gd name="T36" fmla="*/ 2147483647 w 332"/>
              <a:gd name="T37" fmla="*/ 2147483647 h 169"/>
              <a:gd name="T38" fmla="*/ 2147483647 w 332"/>
              <a:gd name="T39" fmla="*/ 2147483647 h 169"/>
              <a:gd name="T40" fmla="*/ 2147483647 w 332"/>
              <a:gd name="T41" fmla="*/ 2147483647 h 169"/>
              <a:gd name="T42" fmla="*/ 2147483647 w 332"/>
              <a:gd name="T43" fmla="*/ 0 h 169"/>
              <a:gd name="T44" fmla="*/ 2147483647 w 332"/>
              <a:gd name="T45" fmla="*/ 2147483647 h 169"/>
              <a:gd name="T46" fmla="*/ 2147483647 w 332"/>
              <a:gd name="T47" fmla="*/ 2147483647 h 169"/>
              <a:gd name="T48" fmla="*/ 2147483647 w 332"/>
              <a:gd name="T49" fmla="*/ 2147483647 h 169"/>
              <a:gd name="T50" fmla="*/ 2147483647 w 332"/>
              <a:gd name="T51" fmla="*/ 2147483647 h 169"/>
              <a:gd name="T52" fmla="*/ 2147483647 w 332"/>
              <a:gd name="T53" fmla="*/ 2147483647 h 169"/>
              <a:gd name="T54" fmla="*/ 2147483647 w 332"/>
              <a:gd name="T55" fmla="*/ 2147483647 h 169"/>
              <a:gd name="T56" fmla="*/ 2147483647 w 332"/>
              <a:gd name="T57" fmla="*/ 2147483647 h 169"/>
              <a:gd name="T58" fmla="*/ 2147483647 w 332"/>
              <a:gd name="T59" fmla="*/ 2147483647 h 169"/>
              <a:gd name="T60" fmla="*/ 2147483647 w 332"/>
              <a:gd name="T61" fmla="*/ 2147483647 h 169"/>
              <a:gd name="T62" fmla="*/ 2147483647 w 332"/>
              <a:gd name="T63" fmla="*/ 2147483647 h 169"/>
              <a:gd name="T64" fmla="*/ 2147483647 w 332"/>
              <a:gd name="T65" fmla="*/ 2147483647 h 169"/>
              <a:gd name="T66" fmla="*/ 2147483647 w 332"/>
              <a:gd name="T67" fmla="*/ 2147483647 h 169"/>
              <a:gd name="T68" fmla="*/ 2147483647 w 332"/>
              <a:gd name="T69" fmla="*/ 2147483647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2"/>
              <a:gd name="T106" fmla="*/ 0 h 169"/>
              <a:gd name="T107" fmla="*/ 332 w 332"/>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23" name="Freeform 222"/>
          <p:cNvSpPr>
            <a:spLocks/>
          </p:cNvSpPr>
          <p:nvPr>
            <p:custDataLst>
              <p:tags r:id="rId148"/>
            </p:custDataLst>
          </p:nvPr>
        </p:nvSpPr>
        <p:spPr bwMode="auto">
          <a:xfrm>
            <a:off x="2423584" y="3503214"/>
            <a:ext cx="167216" cy="122239"/>
          </a:xfrm>
          <a:custGeom>
            <a:avLst/>
            <a:gdLst>
              <a:gd name="T0" fmla="*/ 2147483647 w 286"/>
              <a:gd name="T1" fmla="*/ 2147483647 h 235"/>
              <a:gd name="T2" fmla="*/ 2147483647 w 286"/>
              <a:gd name="T3" fmla="*/ 2147483647 h 235"/>
              <a:gd name="T4" fmla="*/ 2147483647 w 286"/>
              <a:gd name="T5" fmla="*/ 2147483647 h 235"/>
              <a:gd name="T6" fmla="*/ 2147483647 w 286"/>
              <a:gd name="T7" fmla="*/ 2147483647 h 235"/>
              <a:gd name="T8" fmla="*/ 2147483647 w 286"/>
              <a:gd name="T9" fmla="*/ 2147483647 h 235"/>
              <a:gd name="T10" fmla="*/ 2147483647 w 286"/>
              <a:gd name="T11" fmla="*/ 2147483647 h 235"/>
              <a:gd name="T12" fmla="*/ 2147483647 w 286"/>
              <a:gd name="T13" fmla="*/ 2147483647 h 235"/>
              <a:gd name="T14" fmla="*/ 2147483647 w 286"/>
              <a:gd name="T15" fmla="*/ 2147483647 h 235"/>
              <a:gd name="T16" fmla="*/ 2147483647 w 286"/>
              <a:gd name="T17" fmla="*/ 2147483647 h 235"/>
              <a:gd name="T18" fmla="*/ 2147483647 w 286"/>
              <a:gd name="T19" fmla="*/ 2147483647 h 235"/>
              <a:gd name="T20" fmla="*/ 2147483647 w 286"/>
              <a:gd name="T21" fmla="*/ 2147483647 h 235"/>
              <a:gd name="T22" fmla="*/ 2147483647 w 286"/>
              <a:gd name="T23" fmla="*/ 2147483647 h 235"/>
              <a:gd name="T24" fmla="*/ 2147483647 w 286"/>
              <a:gd name="T25" fmla="*/ 2147483647 h 235"/>
              <a:gd name="T26" fmla="*/ 2147483647 w 286"/>
              <a:gd name="T27" fmla="*/ 2147483647 h 235"/>
              <a:gd name="T28" fmla="*/ 2147483647 w 286"/>
              <a:gd name="T29" fmla="*/ 2147483647 h 235"/>
              <a:gd name="T30" fmla="*/ 2147483647 w 286"/>
              <a:gd name="T31" fmla="*/ 2147483647 h 235"/>
              <a:gd name="T32" fmla="*/ 2147483647 w 286"/>
              <a:gd name="T33" fmla="*/ 2147483647 h 235"/>
              <a:gd name="T34" fmla="*/ 2147483647 w 286"/>
              <a:gd name="T35" fmla="*/ 2147483647 h 235"/>
              <a:gd name="T36" fmla="*/ 2147483647 w 286"/>
              <a:gd name="T37" fmla="*/ 2147483647 h 235"/>
              <a:gd name="T38" fmla="*/ 2147483647 w 286"/>
              <a:gd name="T39" fmla="*/ 2147483647 h 235"/>
              <a:gd name="T40" fmla="*/ 2147483647 w 286"/>
              <a:gd name="T41" fmla="*/ 2147483647 h 235"/>
              <a:gd name="T42" fmla="*/ 2147483647 w 286"/>
              <a:gd name="T43" fmla="*/ 2147483647 h 235"/>
              <a:gd name="T44" fmla="*/ 2147483647 w 286"/>
              <a:gd name="T45" fmla="*/ 2147483647 h 235"/>
              <a:gd name="T46" fmla="*/ 2147483647 w 286"/>
              <a:gd name="T47" fmla="*/ 2147483647 h 235"/>
              <a:gd name="T48" fmla="*/ 2147483647 w 286"/>
              <a:gd name="T49" fmla="*/ 2147483647 h 235"/>
              <a:gd name="T50" fmla="*/ 2147483647 w 286"/>
              <a:gd name="T51" fmla="*/ 2147483647 h 235"/>
              <a:gd name="T52" fmla="*/ 2147483647 w 286"/>
              <a:gd name="T53" fmla="*/ 2147483647 h 235"/>
              <a:gd name="T54" fmla="*/ 2147483647 w 286"/>
              <a:gd name="T55" fmla="*/ 2147483647 h 235"/>
              <a:gd name="T56" fmla="*/ 0 w 286"/>
              <a:gd name="T57" fmla="*/ 2147483647 h 235"/>
              <a:gd name="T58" fmla="*/ 2147483647 w 286"/>
              <a:gd name="T59" fmla="*/ 2147483647 h 235"/>
              <a:gd name="T60" fmla="*/ 2147483647 w 286"/>
              <a:gd name="T61" fmla="*/ 2147483647 h 235"/>
              <a:gd name="T62" fmla="*/ 2147483647 w 286"/>
              <a:gd name="T63" fmla="*/ 2147483647 h 235"/>
              <a:gd name="T64" fmla="*/ 2147483647 w 286"/>
              <a:gd name="T65" fmla="*/ 2147483647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
              <a:gd name="T100" fmla="*/ 0 h 235"/>
              <a:gd name="T101" fmla="*/ 286 w 28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24" name="Freeform 223"/>
          <p:cNvSpPr>
            <a:spLocks/>
          </p:cNvSpPr>
          <p:nvPr>
            <p:custDataLst>
              <p:tags r:id="rId149"/>
            </p:custDataLst>
          </p:nvPr>
        </p:nvSpPr>
        <p:spPr bwMode="auto">
          <a:xfrm>
            <a:off x="2491319" y="3615927"/>
            <a:ext cx="112183" cy="100012"/>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7483647 w 205"/>
              <a:gd name="T31" fmla="*/ 2147483647 h 191"/>
              <a:gd name="T32" fmla="*/ 2147483647 w 205"/>
              <a:gd name="T33" fmla="*/ 2147483647 h 191"/>
              <a:gd name="T34" fmla="*/ 2147483647 w 205"/>
              <a:gd name="T35" fmla="*/ 2147483647 h 191"/>
              <a:gd name="T36" fmla="*/ 2147483647 w 205"/>
              <a:gd name="T37" fmla="*/ 2147483647 h 191"/>
              <a:gd name="T38" fmla="*/ 2147483647 w 205"/>
              <a:gd name="T39" fmla="*/ 2147483647 h 191"/>
              <a:gd name="T40" fmla="*/ 2147483647 w 205"/>
              <a:gd name="T41" fmla="*/ 2147483647 h 191"/>
              <a:gd name="T42" fmla="*/ 2147483647 w 205"/>
              <a:gd name="T43" fmla="*/ 2147483647 h 191"/>
              <a:gd name="T44" fmla="*/ 2147483647 w 205"/>
              <a:gd name="T45" fmla="*/ 2147483647 h 191"/>
              <a:gd name="T46" fmla="*/ 0 w 205"/>
              <a:gd name="T47" fmla="*/ 2147483647 h 191"/>
              <a:gd name="T48" fmla="*/ 0 w 205"/>
              <a:gd name="T49" fmla="*/ 2147483647 h 191"/>
              <a:gd name="T50" fmla="*/ 2147483647 w 205"/>
              <a:gd name="T51" fmla="*/ 2147483647 h 191"/>
              <a:gd name="T52" fmla="*/ 2147483647 w 205"/>
              <a:gd name="T53" fmla="*/ 2147483647 h 191"/>
              <a:gd name="T54" fmla="*/ 2147483647 w 205"/>
              <a:gd name="T55" fmla="*/ 2147483647 h 191"/>
              <a:gd name="T56" fmla="*/ 2147483647 w 205"/>
              <a:gd name="T57" fmla="*/ 2147483647 h 191"/>
              <a:gd name="T58" fmla="*/ 2147483647 w 205"/>
              <a:gd name="T59" fmla="*/ 0 h 191"/>
              <a:gd name="T60" fmla="*/ 2147483647 w 205"/>
              <a:gd name="T61" fmla="*/ 2147483647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191"/>
              <a:gd name="T125" fmla="*/ 205 w 205"/>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25" name="Freeform 224"/>
          <p:cNvSpPr>
            <a:spLocks/>
          </p:cNvSpPr>
          <p:nvPr>
            <p:custDataLst>
              <p:tags r:id="rId150"/>
            </p:custDataLst>
          </p:nvPr>
        </p:nvSpPr>
        <p:spPr bwMode="auto">
          <a:xfrm>
            <a:off x="2599267" y="3669903"/>
            <a:ext cx="190500" cy="79375"/>
          </a:xfrm>
          <a:custGeom>
            <a:avLst/>
            <a:gdLst>
              <a:gd name="T0" fmla="*/ 2147483647 w 329"/>
              <a:gd name="T1" fmla="*/ 2147483647 h 154"/>
              <a:gd name="T2" fmla="*/ 0 w 329"/>
              <a:gd name="T3" fmla="*/ 2147483647 h 154"/>
              <a:gd name="T4" fmla="*/ 2147483647 w 329"/>
              <a:gd name="T5" fmla="*/ 2147483647 h 154"/>
              <a:gd name="T6" fmla="*/ 2147483647 w 329"/>
              <a:gd name="T7" fmla="*/ 2147483647 h 154"/>
              <a:gd name="T8" fmla="*/ 2147483647 w 329"/>
              <a:gd name="T9" fmla="*/ 2147483647 h 154"/>
              <a:gd name="T10" fmla="*/ 2147483647 w 329"/>
              <a:gd name="T11" fmla="*/ 2147483647 h 154"/>
              <a:gd name="T12" fmla="*/ 2147483647 w 329"/>
              <a:gd name="T13" fmla="*/ 2147483647 h 154"/>
              <a:gd name="T14" fmla="*/ 2147483647 w 329"/>
              <a:gd name="T15" fmla="*/ 2147483647 h 154"/>
              <a:gd name="T16" fmla="*/ 2147483647 w 329"/>
              <a:gd name="T17" fmla="*/ 2147483647 h 154"/>
              <a:gd name="T18" fmla="*/ 2147483647 w 329"/>
              <a:gd name="T19" fmla="*/ 2147483647 h 154"/>
              <a:gd name="T20" fmla="*/ 2147483647 w 329"/>
              <a:gd name="T21" fmla="*/ 2147483647 h 154"/>
              <a:gd name="T22" fmla="*/ 2147483647 w 329"/>
              <a:gd name="T23" fmla="*/ 0 h 154"/>
              <a:gd name="T24" fmla="*/ 2147483647 w 329"/>
              <a:gd name="T25" fmla="*/ 0 h 154"/>
              <a:gd name="T26" fmla="*/ 2147483647 w 329"/>
              <a:gd name="T27" fmla="*/ 2147483647 h 154"/>
              <a:gd name="T28" fmla="*/ 2147483647 w 329"/>
              <a:gd name="T29" fmla="*/ 2147483647 h 154"/>
              <a:gd name="T30" fmla="*/ 2147483647 w 329"/>
              <a:gd name="T31" fmla="*/ 2147483647 h 154"/>
              <a:gd name="T32" fmla="*/ 2147483647 w 329"/>
              <a:gd name="T33" fmla="*/ 2147483647 h 154"/>
              <a:gd name="T34" fmla="*/ 2147483647 w 329"/>
              <a:gd name="T35" fmla="*/ 2147483647 h 154"/>
              <a:gd name="T36" fmla="*/ 2147483647 w 329"/>
              <a:gd name="T37" fmla="*/ 2147483647 h 154"/>
              <a:gd name="T38" fmla="*/ 2147483647 w 329"/>
              <a:gd name="T39" fmla="*/ 2147483647 h 154"/>
              <a:gd name="T40" fmla="*/ 2147483647 w 329"/>
              <a:gd name="T41" fmla="*/ 2147483647 h 154"/>
              <a:gd name="T42" fmla="*/ 2147483647 w 329"/>
              <a:gd name="T43" fmla="*/ 2147483647 h 154"/>
              <a:gd name="T44" fmla="*/ 2147483647 w 329"/>
              <a:gd name="T45" fmla="*/ 2147483647 h 154"/>
              <a:gd name="T46" fmla="*/ 2147483647 w 329"/>
              <a:gd name="T47" fmla="*/ 2147483647 h 154"/>
              <a:gd name="T48" fmla="*/ 2147483647 w 329"/>
              <a:gd name="T49" fmla="*/ 2147483647 h 154"/>
              <a:gd name="T50" fmla="*/ 2147483647 w 329"/>
              <a:gd name="T51" fmla="*/ 2147483647 h 154"/>
              <a:gd name="T52" fmla="*/ 2147483647 w 329"/>
              <a:gd name="T53" fmla="*/ 2147483647 h 154"/>
              <a:gd name="T54" fmla="*/ 2147483647 w 329"/>
              <a:gd name="T55" fmla="*/ 2147483647 h 154"/>
              <a:gd name="T56" fmla="*/ 2147483647 w 329"/>
              <a:gd name="T57" fmla="*/ 2147483647 h 154"/>
              <a:gd name="T58" fmla="*/ 2147483647 w 329"/>
              <a:gd name="T59" fmla="*/ 2147483647 h 154"/>
              <a:gd name="T60" fmla="*/ 2147483647 w 329"/>
              <a:gd name="T61" fmla="*/ 2147483647 h 154"/>
              <a:gd name="T62" fmla="*/ 2147483647 w 329"/>
              <a:gd name="T63" fmla="*/ 2147483647 h 154"/>
              <a:gd name="T64" fmla="*/ 2147483647 w 329"/>
              <a:gd name="T65" fmla="*/ 2147483647 h 154"/>
              <a:gd name="T66" fmla="*/ 2147483647 w 329"/>
              <a:gd name="T67" fmla="*/ 2147483647 h 154"/>
              <a:gd name="T68" fmla="*/ 2147483647 w 329"/>
              <a:gd name="T69" fmla="*/ 2147483647 h 154"/>
              <a:gd name="T70" fmla="*/ 2147483647 w 329"/>
              <a:gd name="T71" fmla="*/ 2147483647 h 154"/>
              <a:gd name="T72" fmla="*/ 2147483647 w 329"/>
              <a:gd name="T73" fmla="*/ 2147483647 h 154"/>
              <a:gd name="T74" fmla="*/ 2147483647 w 329"/>
              <a:gd name="T75" fmla="*/ 2147483647 h 154"/>
              <a:gd name="T76" fmla="*/ 2147483647 w 329"/>
              <a:gd name="T77" fmla="*/ 2147483647 h 154"/>
              <a:gd name="T78" fmla="*/ 2147483647 w 329"/>
              <a:gd name="T79" fmla="*/ 2147483647 h 154"/>
              <a:gd name="T80" fmla="*/ 2147483647 w 329"/>
              <a:gd name="T81" fmla="*/ 2147483647 h 154"/>
              <a:gd name="T82" fmla="*/ 2147483647 w 329"/>
              <a:gd name="T83" fmla="*/ 2147483647 h 154"/>
              <a:gd name="T84" fmla="*/ 2147483647 w 329"/>
              <a:gd name="T85" fmla="*/ 2147483647 h 154"/>
              <a:gd name="T86" fmla="*/ 2147483647 w 329"/>
              <a:gd name="T87" fmla="*/ 2147483647 h 154"/>
              <a:gd name="T88" fmla="*/ 2147483647 w 329"/>
              <a:gd name="T89" fmla="*/ 2147483647 h 154"/>
              <a:gd name="T90" fmla="*/ 2147483647 w 329"/>
              <a:gd name="T91" fmla="*/ 2147483647 h 154"/>
              <a:gd name="T92" fmla="*/ 2147483647 w 329"/>
              <a:gd name="T93" fmla="*/ 2147483647 h 154"/>
              <a:gd name="T94" fmla="*/ 2147483647 w 329"/>
              <a:gd name="T95" fmla="*/ 2147483647 h 154"/>
              <a:gd name="T96" fmla="*/ 2147483647 w 329"/>
              <a:gd name="T97" fmla="*/ 214748364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9"/>
              <a:gd name="T148" fmla="*/ 0 h 154"/>
              <a:gd name="T149" fmla="*/ 329 w 329"/>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26" name="Freeform 225"/>
          <p:cNvSpPr>
            <a:spLocks/>
          </p:cNvSpPr>
          <p:nvPr>
            <p:custDataLst>
              <p:tags r:id="rId151"/>
            </p:custDataLst>
          </p:nvPr>
        </p:nvSpPr>
        <p:spPr bwMode="auto">
          <a:xfrm>
            <a:off x="3507317" y="4924029"/>
            <a:ext cx="177800" cy="155575"/>
          </a:xfrm>
          <a:custGeom>
            <a:avLst/>
            <a:gdLst>
              <a:gd name="T0" fmla="*/ 2147483647 w 306"/>
              <a:gd name="T1" fmla="*/ 2147483647 h 293"/>
              <a:gd name="T2" fmla="*/ 2147483647 w 306"/>
              <a:gd name="T3" fmla="*/ 2147483647 h 293"/>
              <a:gd name="T4" fmla="*/ 2147483647 w 306"/>
              <a:gd name="T5" fmla="*/ 2147483647 h 293"/>
              <a:gd name="T6" fmla="*/ 2147483647 w 306"/>
              <a:gd name="T7" fmla="*/ 2147483647 h 293"/>
              <a:gd name="T8" fmla="*/ 2147483647 w 306"/>
              <a:gd name="T9" fmla="*/ 2147483647 h 293"/>
              <a:gd name="T10" fmla="*/ 2147483647 w 306"/>
              <a:gd name="T11" fmla="*/ 2147483647 h 293"/>
              <a:gd name="T12" fmla="*/ 2147483647 w 306"/>
              <a:gd name="T13" fmla="*/ 2147483647 h 293"/>
              <a:gd name="T14" fmla="*/ 2147483647 w 306"/>
              <a:gd name="T15" fmla="*/ 2147483647 h 293"/>
              <a:gd name="T16" fmla="*/ 2147483647 w 306"/>
              <a:gd name="T17" fmla="*/ 2147483647 h 293"/>
              <a:gd name="T18" fmla="*/ 2147483647 w 306"/>
              <a:gd name="T19" fmla="*/ 2147483647 h 293"/>
              <a:gd name="T20" fmla="*/ 2147483647 w 306"/>
              <a:gd name="T21" fmla="*/ 2147483647 h 293"/>
              <a:gd name="T22" fmla="*/ 2147483647 w 306"/>
              <a:gd name="T23" fmla="*/ 2147483647 h 293"/>
              <a:gd name="T24" fmla="*/ 2147483647 w 306"/>
              <a:gd name="T25" fmla="*/ 2147483647 h 293"/>
              <a:gd name="T26" fmla="*/ 2147483647 w 306"/>
              <a:gd name="T27" fmla="*/ 2147483647 h 293"/>
              <a:gd name="T28" fmla="*/ 2147483647 w 306"/>
              <a:gd name="T29" fmla="*/ 2147483647 h 293"/>
              <a:gd name="T30" fmla="*/ 2147483647 w 306"/>
              <a:gd name="T31" fmla="*/ 2147483647 h 293"/>
              <a:gd name="T32" fmla="*/ 2147483647 w 306"/>
              <a:gd name="T33" fmla="*/ 2147483647 h 293"/>
              <a:gd name="T34" fmla="*/ 2147483647 w 306"/>
              <a:gd name="T35" fmla="*/ 2147483647 h 293"/>
              <a:gd name="T36" fmla="*/ 2147483647 w 306"/>
              <a:gd name="T37" fmla="*/ 2147483647 h 293"/>
              <a:gd name="T38" fmla="*/ 0 w 306"/>
              <a:gd name="T39" fmla="*/ 2147483647 h 293"/>
              <a:gd name="T40" fmla="*/ 2147483647 w 306"/>
              <a:gd name="T41" fmla="*/ 2147483647 h 293"/>
              <a:gd name="T42" fmla="*/ 2147483647 w 306"/>
              <a:gd name="T43" fmla="*/ 2147483647 h 293"/>
              <a:gd name="T44" fmla="*/ 2147483647 w 306"/>
              <a:gd name="T45" fmla="*/ 2147483647 h 293"/>
              <a:gd name="T46" fmla="*/ 2147483647 w 306"/>
              <a:gd name="T47" fmla="*/ 2147483647 h 293"/>
              <a:gd name="T48" fmla="*/ 2147483647 w 306"/>
              <a:gd name="T49" fmla="*/ 2147483647 h 293"/>
              <a:gd name="T50" fmla="*/ 2147483647 w 306"/>
              <a:gd name="T51" fmla="*/ 0 h 293"/>
              <a:gd name="T52" fmla="*/ 2147483647 w 306"/>
              <a:gd name="T53" fmla="*/ 2147483647 h 293"/>
              <a:gd name="T54" fmla="*/ 2147483647 w 306"/>
              <a:gd name="T55" fmla="*/ 2147483647 h 293"/>
              <a:gd name="T56" fmla="*/ 2147483647 w 306"/>
              <a:gd name="T57" fmla="*/ 2147483647 h 293"/>
              <a:gd name="T58" fmla="*/ 2147483647 w 306"/>
              <a:gd name="T59" fmla="*/ 2147483647 h 293"/>
              <a:gd name="T60" fmla="*/ 2147483647 w 306"/>
              <a:gd name="T61" fmla="*/ 2147483647 h 293"/>
              <a:gd name="T62" fmla="*/ 2147483647 w 306"/>
              <a:gd name="T63" fmla="*/ 2147483647 h 293"/>
              <a:gd name="T64" fmla="*/ 2147483647 w 306"/>
              <a:gd name="T65" fmla="*/ 2147483647 h 293"/>
              <a:gd name="T66" fmla="*/ 2147483647 w 306"/>
              <a:gd name="T67" fmla="*/ 2147483647 h 293"/>
              <a:gd name="T68" fmla="*/ 2147483647 w 306"/>
              <a:gd name="T69" fmla="*/ 2147483647 h 293"/>
              <a:gd name="T70" fmla="*/ 2147483647 w 306"/>
              <a:gd name="T71" fmla="*/ 2147483647 h 293"/>
              <a:gd name="T72" fmla="*/ 2147483647 w 306"/>
              <a:gd name="T73" fmla="*/ 2147483647 h 293"/>
              <a:gd name="T74" fmla="*/ 2147483647 w 306"/>
              <a:gd name="T75" fmla="*/ 2147483647 h 293"/>
              <a:gd name="T76" fmla="*/ 2147483647 w 306"/>
              <a:gd name="T77" fmla="*/ 2147483647 h 293"/>
              <a:gd name="T78" fmla="*/ 2147483647 w 306"/>
              <a:gd name="T79" fmla="*/ 2147483647 h 293"/>
              <a:gd name="T80" fmla="*/ 2147483647 w 306"/>
              <a:gd name="T81" fmla="*/ 2147483647 h 293"/>
              <a:gd name="T82" fmla="*/ 2147483647 w 306"/>
              <a:gd name="T83" fmla="*/ 2147483647 h 293"/>
              <a:gd name="T84" fmla="*/ 2147483647 w 306"/>
              <a:gd name="T85" fmla="*/ 2147483647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6"/>
              <a:gd name="T130" fmla="*/ 0 h 293"/>
              <a:gd name="T131" fmla="*/ 306 w 30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27" name="Freeform 226"/>
          <p:cNvSpPr>
            <a:spLocks/>
          </p:cNvSpPr>
          <p:nvPr>
            <p:custDataLst>
              <p:tags r:id="rId152"/>
            </p:custDataLst>
          </p:nvPr>
        </p:nvSpPr>
        <p:spPr bwMode="auto">
          <a:xfrm>
            <a:off x="5568953" y="1541065"/>
            <a:ext cx="315383"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28" name="Freeform 227"/>
          <p:cNvSpPr>
            <a:spLocks/>
          </p:cNvSpPr>
          <p:nvPr>
            <p:custDataLst>
              <p:tags r:id="rId153"/>
            </p:custDataLst>
          </p:nvPr>
        </p:nvSpPr>
        <p:spPr bwMode="auto">
          <a:xfrm>
            <a:off x="5471584" y="1771251"/>
            <a:ext cx="599016" cy="361951"/>
          </a:xfrm>
          <a:custGeom>
            <a:avLst/>
            <a:gdLst>
              <a:gd name="T0" fmla="*/ 2147483647 w 1037"/>
              <a:gd name="T1" fmla="*/ 2147483647 h 690"/>
              <a:gd name="T2" fmla="*/ 2147483647 w 1037"/>
              <a:gd name="T3" fmla="*/ 2147483647 h 690"/>
              <a:gd name="T4" fmla="*/ 2147483647 w 1037"/>
              <a:gd name="T5" fmla="*/ 2147483647 h 690"/>
              <a:gd name="T6" fmla="*/ 2147483647 w 1037"/>
              <a:gd name="T7" fmla="*/ 2147483647 h 690"/>
              <a:gd name="T8" fmla="*/ 2147483647 w 1037"/>
              <a:gd name="T9" fmla="*/ 2147483647 h 690"/>
              <a:gd name="T10" fmla="*/ 2147483647 w 1037"/>
              <a:gd name="T11" fmla="*/ 2147483647 h 690"/>
              <a:gd name="T12" fmla="*/ 2147483647 w 1037"/>
              <a:gd name="T13" fmla="*/ 2147483647 h 690"/>
              <a:gd name="T14" fmla="*/ 2147483647 w 1037"/>
              <a:gd name="T15" fmla="*/ 2147483647 h 690"/>
              <a:gd name="T16" fmla="*/ 2147483647 w 1037"/>
              <a:gd name="T17" fmla="*/ 2147483647 h 690"/>
              <a:gd name="T18" fmla="*/ 0 w 1037"/>
              <a:gd name="T19" fmla="*/ 2147483647 h 690"/>
              <a:gd name="T20" fmla="*/ 2147483647 w 1037"/>
              <a:gd name="T21" fmla="*/ 2147483647 h 690"/>
              <a:gd name="T22" fmla="*/ 2147483647 w 1037"/>
              <a:gd name="T23" fmla="*/ 2147483647 h 690"/>
              <a:gd name="T24" fmla="*/ 2147483647 w 1037"/>
              <a:gd name="T25" fmla="*/ 2147483647 h 690"/>
              <a:gd name="T26" fmla="*/ 2147483647 w 1037"/>
              <a:gd name="T27" fmla="*/ 2147483647 h 690"/>
              <a:gd name="T28" fmla="*/ 2147483647 w 1037"/>
              <a:gd name="T29" fmla="*/ 2147483647 h 690"/>
              <a:gd name="T30" fmla="*/ 2147483647 w 1037"/>
              <a:gd name="T31" fmla="*/ 2147483647 h 690"/>
              <a:gd name="T32" fmla="*/ 2147483647 w 1037"/>
              <a:gd name="T33" fmla="*/ 2147483647 h 690"/>
              <a:gd name="T34" fmla="*/ 2147483647 w 1037"/>
              <a:gd name="T35" fmla="*/ 2147483647 h 690"/>
              <a:gd name="T36" fmla="*/ 2147483647 w 1037"/>
              <a:gd name="T37" fmla="*/ 2147483647 h 690"/>
              <a:gd name="T38" fmla="*/ 2147483647 w 1037"/>
              <a:gd name="T39" fmla="*/ 2147483647 h 690"/>
              <a:gd name="T40" fmla="*/ 2147483647 w 1037"/>
              <a:gd name="T41" fmla="*/ 2147483647 h 690"/>
              <a:gd name="T42" fmla="*/ 2147483647 w 1037"/>
              <a:gd name="T43" fmla="*/ 2147483647 h 690"/>
              <a:gd name="T44" fmla="*/ 2147483647 w 1037"/>
              <a:gd name="T45" fmla="*/ 2147483647 h 690"/>
              <a:gd name="T46" fmla="*/ 2147483647 w 1037"/>
              <a:gd name="T47" fmla="*/ 2147483647 h 690"/>
              <a:gd name="T48" fmla="*/ 2147483647 w 1037"/>
              <a:gd name="T49" fmla="*/ 2147483647 h 690"/>
              <a:gd name="T50" fmla="*/ 2147483647 w 1037"/>
              <a:gd name="T51" fmla="*/ 2147483647 h 690"/>
              <a:gd name="T52" fmla="*/ 2147483647 w 1037"/>
              <a:gd name="T53" fmla="*/ 2147483647 h 690"/>
              <a:gd name="T54" fmla="*/ 2147483647 w 1037"/>
              <a:gd name="T55" fmla="*/ 2147483647 h 690"/>
              <a:gd name="T56" fmla="*/ 2147483647 w 1037"/>
              <a:gd name="T57" fmla="*/ 2147483647 h 690"/>
              <a:gd name="T58" fmla="*/ 2147483647 w 1037"/>
              <a:gd name="T59" fmla="*/ 2147483647 h 690"/>
              <a:gd name="T60" fmla="*/ 2147483647 w 1037"/>
              <a:gd name="T61" fmla="*/ 2147483647 h 690"/>
              <a:gd name="T62" fmla="*/ 2147483647 w 1037"/>
              <a:gd name="T63" fmla="*/ 2147483647 h 690"/>
              <a:gd name="T64" fmla="*/ 2147483647 w 1037"/>
              <a:gd name="T65" fmla="*/ 2147483647 h 690"/>
              <a:gd name="T66" fmla="*/ 2147483647 w 1037"/>
              <a:gd name="T67" fmla="*/ 2147483647 h 690"/>
              <a:gd name="T68" fmla="*/ 2147483647 w 1037"/>
              <a:gd name="T69" fmla="*/ 2147483647 h 690"/>
              <a:gd name="T70" fmla="*/ 2147483647 w 1037"/>
              <a:gd name="T71" fmla="*/ 2147483647 h 690"/>
              <a:gd name="T72" fmla="*/ 2147483647 w 1037"/>
              <a:gd name="T73" fmla="*/ 2147483647 h 690"/>
              <a:gd name="T74" fmla="*/ 2147483647 w 1037"/>
              <a:gd name="T75" fmla="*/ 2147483647 h 690"/>
              <a:gd name="T76" fmla="*/ 2147483647 w 1037"/>
              <a:gd name="T77" fmla="*/ 2147483647 h 690"/>
              <a:gd name="T78" fmla="*/ 2147483647 w 1037"/>
              <a:gd name="T79" fmla="*/ 2147483647 h 690"/>
              <a:gd name="T80" fmla="*/ 2147483647 w 1037"/>
              <a:gd name="T81" fmla="*/ 2147483647 h 690"/>
              <a:gd name="T82" fmla="*/ 2147483647 w 1037"/>
              <a:gd name="T83" fmla="*/ 2147483647 h 690"/>
              <a:gd name="T84" fmla="*/ 2147483647 w 1037"/>
              <a:gd name="T85" fmla="*/ 2147483647 h 690"/>
              <a:gd name="T86" fmla="*/ 2147483647 w 1037"/>
              <a:gd name="T87" fmla="*/ 2147483647 h 690"/>
              <a:gd name="T88" fmla="*/ 2147483647 w 1037"/>
              <a:gd name="T89" fmla="*/ 2147483647 h 690"/>
              <a:gd name="T90" fmla="*/ 2147483647 w 1037"/>
              <a:gd name="T91" fmla="*/ 2147483647 h 690"/>
              <a:gd name="T92" fmla="*/ 2147483647 w 1037"/>
              <a:gd name="T93" fmla="*/ 2147483647 h 690"/>
              <a:gd name="T94" fmla="*/ 2147483647 w 1037"/>
              <a:gd name="T95" fmla="*/ 2147483647 h 690"/>
              <a:gd name="T96" fmla="*/ 2147483647 w 1037"/>
              <a:gd name="T97" fmla="*/ 2147483647 h 690"/>
              <a:gd name="T98" fmla="*/ 2147483647 w 1037"/>
              <a:gd name="T99" fmla="*/ 2147483647 h 690"/>
              <a:gd name="T100" fmla="*/ 2147483647 w 1037"/>
              <a:gd name="T101" fmla="*/ 2147483647 h 690"/>
              <a:gd name="T102" fmla="*/ 2147483647 w 1037"/>
              <a:gd name="T103" fmla="*/ 2147483647 h 690"/>
              <a:gd name="T104" fmla="*/ 2147483647 w 1037"/>
              <a:gd name="T105" fmla="*/ 2147483647 h 690"/>
              <a:gd name="T106" fmla="*/ 2147483647 w 1037"/>
              <a:gd name="T107" fmla="*/ 2147483647 h 690"/>
              <a:gd name="T108" fmla="*/ 2147483647 w 1037"/>
              <a:gd name="T109" fmla="*/ 2147483647 h 690"/>
              <a:gd name="T110" fmla="*/ 2147483647 w 1037"/>
              <a:gd name="T111" fmla="*/ 2147483647 h 690"/>
              <a:gd name="T112" fmla="*/ 2147483647 w 1037"/>
              <a:gd name="T113" fmla="*/ 2147483647 h 690"/>
              <a:gd name="T114" fmla="*/ 2147483647 w 1037"/>
              <a:gd name="T115" fmla="*/ 2147483647 h 690"/>
              <a:gd name="T116" fmla="*/ 2147483647 w 1037"/>
              <a:gd name="T117" fmla="*/ 2147483647 h 690"/>
              <a:gd name="T118" fmla="*/ 2147483647 w 1037"/>
              <a:gd name="T119" fmla="*/ 2147483647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37"/>
              <a:gd name="T181" fmla="*/ 0 h 690"/>
              <a:gd name="T182" fmla="*/ 1037 w 1037"/>
              <a:gd name="T183" fmla="*/ 690 h 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29" name="Freeform 228"/>
          <p:cNvSpPr>
            <a:spLocks/>
          </p:cNvSpPr>
          <p:nvPr>
            <p:custDataLst>
              <p:tags r:id="rId154"/>
            </p:custDataLst>
          </p:nvPr>
        </p:nvSpPr>
        <p:spPr bwMode="auto">
          <a:xfrm>
            <a:off x="5924551" y="2612629"/>
            <a:ext cx="65616" cy="90487"/>
          </a:xfrm>
          <a:custGeom>
            <a:avLst/>
            <a:gdLst>
              <a:gd name="T0" fmla="*/ 2147483647 w 120"/>
              <a:gd name="T1" fmla="*/ 2147483647 h 173"/>
              <a:gd name="T2" fmla="*/ 2147483647 w 120"/>
              <a:gd name="T3" fmla="*/ 2147483647 h 173"/>
              <a:gd name="T4" fmla="*/ 2147483647 w 120"/>
              <a:gd name="T5" fmla="*/ 2147483647 h 173"/>
              <a:gd name="T6" fmla="*/ 2147483647 w 120"/>
              <a:gd name="T7" fmla="*/ 2147483647 h 173"/>
              <a:gd name="T8" fmla="*/ 2147483647 w 120"/>
              <a:gd name="T9" fmla="*/ 2147483647 h 173"/>
              <a:gd name="T10" fmla="*/ 2147483647 w 120"/>
              <a:gd name="T11" fmla="*/ 2147483647 h 173"/>
              <a:gd name="T12" fmla="*/ 2147483647 w 120"/>
              <a:gd name="T13" fmla="*/ 2147483647 h 173"/>
              <a:gd name="T14" fmla="*/ 2147483647 w 120"/>
              <a:gd name="T15" fmla="*/ 2147483647 h 173"/>
              <a:gd name="T16" fmla="*/ 2147483647 w 120"/>
              <a:gd name="T17" fmla="*/ 0 h 173"/>
              <a:gd name="T18" fmla="*/ 2147483647 w 120"/>
              <a:gd name="T19" fmla="*/ 0 h 173"/>
              <a:gd name="T20" fmla="*/ 2147483647 w 120"/>
              <a:gd name="T21" fmla="*/ 2147483647 h 173"/>
              <a:gd name="T22" fmla="*/ 2147483647 w 120"/>
              <a:gd name="T23" fmla="*/ 2147483647 h 173"/>
              <a:gd name="T24" fmla="*/ 2147483647 w 120"/>
              <a:gd name="T25" fmla="*/ 2147483647 h 173"/>
              <a:gd name="T26" fmla="*/ 2147483647 w 120"/>
              <a:gd name="T27" fmla="*/ 2147483647 h 173"/>
              <a:gd name="T28" fmla="*/ 2147483647 w 120"/>
              <a:gd name="T29" fmla="*/ 2147483647 h 173"/>
              <a:gd name="T30" fmla="*/ 2147483647 w 120"/>
              <a:gd name="T31" fmla="*/ 2147483647 h 173"/>
              <a:gd name="T32" fmla="*/ 2147483647 w 120"/>
              <a:gd name="T33" fmla="*/ 2147483647 h 173"/>
              <a:gd name="T34" fmla="*/ 2147483647 w 120"/>
              <a:gd name="T35" fmla="*/ 2147483647 h 173"/>
              <a:gd name="T36" fmla="*/ 2147483647 w 120"/>
              <a:gd name="T37" fmla="*/ 2147483647 h 173"/>
              <a:gd name="T38" fmla="*/ 2147483647 w 120"/>
              <a:gd name="T39" fmla="*/ 2147483647 h 173"/>
              <a:gd name="T40" fmla="*/ 2147483647 w 120"/>
              <a:gd name="T41" fmla="*/ 2147483647 h 173"/>
              <a:gd name="T42" fmla="*/ 2147483647 w 120"/>
              <a:gd name="T43" fmla="*/ 2147483647 h 173"/>
              <a:gd name="T44" fmla="*/ 0 w 120"/>
              <a:gd name="T45" fmla="*/ 2147483647 h 173"/>
              <a:gd name="T46" fmla="*/ 2147483647 w 120"/>
              <a:gd name="T47" fmla="*/ 2147483647 h 173"/>
              <a:gd name="T48" fmla="*/ 2147483647 w 120"/>
              <a:gd name="T49" fmla="*/ 2147483647 h 173"/>
              <a:gd name="T50" fmla="*/ 2147483647 w 120"/>
              <a:gd name="T51" fmla="*/ 2147483647 h 173"/>
              <a:gd name="T52" fmla="*/ 2147483647 w 120"/>
              <a:gd name="T53" fmla="*/ 2147483647 h 173"/>
              <a:gd name="T54" fmla="*/ 2147483647 w 120"/>
              <a:gd name="T55" fmla="*/ 2147483647 h 173"/>
              <a:gd name="T56" fmla="*/ 2147483647 w 120"/>
              <a:gd name="T57" fmla="*/ 2147483647 h 173"/>
              <a:gd name="T58" fmla="*/ 2147483647 w 120"/>
              <a:gd name="T59" fmla="*/ 2147483647 h 173"/>
              <a:gd name="T60" fmla="*/ 2147483647 w 120"/>
              <a:gd name="T61" fmla="*/ 2147483647 h 173"/>
              <a:gd name="T62" fmla="*/ 2147483647 w 120"/>
              <a:gd name="T63" fmla="*/ 2147483647 h 173"/>
              <a:gd name="T64" fmla="*/ 2147483647 w 120"/>
              <a:gd name="T65" fmla="*/ 2147483647 h 173"/>
              <a:gd name="T66" fmla="*/ 2147483647 w 120"/>
              <a:gd name="T67" fmla="*/ 2147483647 h 173"/>
              <a:gd name="T68" fmla="*/ 2147483647 w 120"/>
              <a:gd name="T69" fmla="*/ 2147483647 h 173"/>
              <a:gd name="T70" fmla="*/ 2147483647 w 120"/>
              <a:gd name="T71" fmla="*/ 2147483647 h 173"/>
              <a:gd name="T72" fmla="*/ 2147483647 w 120"/>
              <a:gd name="T73" fmla="*/ 2147483647 h 173"/>
              <a:gd name="T74" fmla="*/ 2147483647 w 120"/>
              <a:gd name="T75" fmla="*/ 2147483647 h 173"/>
              <a:gd name="T76" fmla="*/ 2147483647 w 120"/>
              <a:gd name="T77" fmla="*/ 2147483647 h 173"/>
              <a:gd name="T78" fmla="*/ 2147483647 w 120"/>
              <a:gd name="T79" fmla="*/ 2147483647 h 173"/>
              <a:gd name="T80" fmla="*/ 2147483647 w 120"/>
              <a:gd name="T81" fmla="*/ 2147483647 h 173"/>
              <a:gd name="T82" fmla="*/ 2147483647 w 120"/>
              <a:gd name="T83" fmla="*/ 2147483647 h 173"/>
              <a:gd name="T84" fmla="*/ 2147483647 w 120"/>
              <a:gd name="T85" fmla="*/ 2147483647 h 173"/>
              <a:gd name="T86" fmla="*/ 2147483647 w 120"/>
              <a:gd name="T87" fmla="*/ 2147483647 h 173"/>
              <a:gd name="T88" fmla="*/ 2147483647 w 120"/>
              <a:gd name="T89" fmla="*/ 2147483647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73"/>
              <a:gd name="T137" fmla="*/ 120 w 120"/>
              <a:gd name="T138" fmla="*/ 173 h 1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30" name="Freeform 229"/>
          <p:cNvSpPr>
            <a:spLocks/>
          </p:cNvSpPr>
          <p:nvPr>
            <p:custDataLst>
              <p:tags r:id="rId155"/>
            </p:custDataLst>
          </p:nvPr>
        </p:nvSpPr>
        <p:spPr bwMode="auto">
          <a:xfrm>
            <a:off x="5535086" y="2452288"/>
            <a:ext cx="112183" cy="58739"/>
          </a:xfrm>
          <a:custGeom>
            <a:avLst/>
            <a:gdLst>
              <a:gd name="T0" fmla="*/ 2147483647 w 200"/>
              <a:gd name="T1" fmla="*/ 2147483647 h 98"/>
              <a:gd name="T2" fmla="*/ 2147483647 w 200"/>
              <a:gd name="T3" fmla="*/ 2147483647 h 98"/>
              <a:gd name="T4" fmla="*/ 2147483647 w 200"/>
              <a:gd name="T5" fmla="*/ 2147483647 h 98"/>
              <a:gd name="T6" fmla="*/ 2147483647 w 200"/>
              <a:gd name="T7" fmla="*/ 2147483647 h 98"/>
              <a:gd name="T8" fmla="*/ 2147483647 w 200"/>
              <a:gd name="T9" fmla="*/ 2147483647 h 98"/>
              <a:gd name="T10" fmla="*/ 2147483647 w 200"/>
              <a:gd name="T11" fmla="*/ 2147483647 h 98"/>
              <a:gd name="T12" fmla="*/ 2147483647 w 200"/>
              <a:gd name="T13" fmla="*/ 2147483647 h 98"/>
              <a:gd name="T14" fmla="*/ 2147483647 w 200"/>
              <a:gd name="T15" fmla="*/ 2147483647 h 98"/>
              <a:gd name="T16" fmla="*/ 2147483647 w 200"/>
              <a:gd name="T17" fmla="*/ 2147483647 h 98"/>
              <a:gd name="T18" fmla="*/ 2147483647 w 200"/>
              <a:gd name="T19" fmla="*/ 2147483647 h 98"/>
              <a:gd name="T20" fmla="*/ 2147483647 w 200"/>
              <a:gd name="T21" fmla="*/ 2147483647 h 98"/>
              <a:gd name="T22" fmla="*/ 2147483647 w 200"/>
              <a:gd name="T23" fmla="*/ 2147483647 h 98"/>
              <a:gd name="T24" fmla="*/ 2147483647 w 200"/>
              <a:gd name="T25" fmla="*/ 2147483647 h 98"/>
              <a:gd name="T26" fmla="*/ 2147483647 w 200"/>
              <a:gd name="T27" fmla="*/ 2147483647 h 98"/>
              <a:gd name="T28" fmla="*/ 2147483647 w 200"/>
              <a:gd name="T29" fmla="*/ 2147483647 h 98"/>
              <a:gd name="T30" fmla="*/ 2147483647 w 200"/>
              <a:gd name="T31" fmla="*/ 2147483647 h 98"/>
              <a:gd name="T32" fmla="*/ 2147483647 w 200"/>
              <a:gd name="T33" fmla="*/ 2147483647 h 98"/>
              <a:gd name="T34" fmla="*/ 2147483647 w 200"/>
              <a:gd name="T35" fmla="*/ 2147483647 h 98"/>
              <a:gd name="T36" fmla="*/ 2147483647 w 200"/>
              <a:gd name="T37" fmla="*/ 2147483647 h 98"/>
              <a:gd name="T38" fmla="*/ 2147483647 w 200"/>
              <a:gd name="T39" fmla="*/ 2147483647 h 98"/>
              <a:gd name="T40" fmla="*/ 2147483647 w 200"/>
              <a:gd name="T41" fmla="*/ 2147483647 h 98"/>
              <a:gd name="T42" fmla="*/ 2147483647 w 200"/>
              <a:gd name="T43" fmla="*/ 2147483647 h 98"/>
              <a:gd name="T44" fmla="*/ 2147483647 w 200"/>
              <a:gd name="T45" fmla="*/ 2147483647 h 98"/>
              <a:gd name="T46" fmla="*/ 2147483647 w 200"/>
              <a:gd name="T47" fmla="*/ 2147483647 h 98"/>
              <a:gd name="T48" fmla="*/ 2147483647 w 200"/>
              <a:gd name="T49" fmla="*/ 2147483647 h 98"/>
              <a:gd name="T50" fmla="*/ 2147483647 w 200"/>
              <a:gd name="T51" fmla="*/ 2147483647 h 98"/>
              <a:gd name="T52" fmla="*/ 2147483647 w 200"/>
              <a:gd name="T53" fmla="*/ 2147483647 h 98"/>
              <a:gd name="T54" fmla="*/ 2147483647 w 200"/>
              <a:gd name="T55" fmla="*/ 2147483647 h 98"/>
              <a:gd name="T56" fmla="*/ 2147483647 w 200"/>
              <a:gd name="T57" fmla="*/ 2147483647 h 98"/>
              <a:gd name="T58" fmla="*/ 2147483647 w 200"/>
              <a:gd name="T59" fmla="*/ 2147483647 h 98"/>
              <a:gd name="T60" fmla="*/ 2147483647 w 200"/>
              <a:gd name="T61" fmla="*/ 2147483647 h 98"/>
              <a:gd name="T62" fmla="*/ 0 w 200"/>
              <a:gd name="T63" fmla="*/ 2147483647 h 98"/>
              <a:gd name="T64" fmla="*/ 2147483647 w 200"/>
              <a:gd name="T65" fmla="*/ 2147483647 h 98"/>
              <a:gd name="T66" fmla="*/ 2147483647 w 200"/>
              <a:gd name="T67" fmla="*/ 2147483647 h 98"/>
              <a:gd name="T68" fmla="*/ 2147483647 w 200"/>
              <a:gd name="T69" fmla="*/ 2147483647 h 98"/>
              <a:gd name="T70" fmla="*/ 2147483647 w 200"/>
              <a:gd name="T71" fmla="*/ 2147483647 h 98"/>
              <a:gd name="T72" fmla="*/ 2147483647 w 200"/>
              <a:gd name="T73" fmla="*/ 2147483647 h 98"/>
              <a:gd name="T74" fmla="*/ 2147483647 w 200"/>
              <a:gd name="T75" fmla="*/ 2147483647 h 98"/>
              <a:gd name="T76" fmla="*/ 2147483647 w 200"/>
              <a:gd name="T77" fmla="*/ 2147483647 h 98"/>
              <a:gd name="T78" fmla="*/ 2147483647 w 200"/>
              <a:gd name="T79" fmla="*/ 2147483647 h 98"/>
              <a:gd name="T80" fmla="*/ 2147483647 w 200"/>
              <a:gd name="T81" fmla="*/ 2147483647 h 98"/>
              <a:gd name="T82" fmla="*/ 2147483647 w 200"/>
              <a:gd name="T83" fmla="*/ 2147483647 h 98"/>
              <a:gd name="T84" fmla="*/ 2147483647 w 200"/>
              <a:gd name="T85" fmla="*/ 2147483647 h 98"/>
              <a:gd name="T86" fmla="*/ 2147483647 w 200"/>
              <a:gd name="T87" fmla="*/ 0 h 98"/>
              <a:gd name="T88" fmla="*/ 2147483647 w 200"/>
              <a:gd name="T89" fmla="*/ 2147483647 h 98"/>
              <a:gd name="T90" fmla="*/ 2147483647 w 200"/>
              <a:gd name="T91" fmla="*/ 2147483647 h 98"/>
              <a:gd name="T92" fmla="*/ 2147483647 w 200"/>
              <a:gd name="T93" fmla="*/ 2147483647 h 98"/>
              <a:gd name="T94" fmla="*/ 2147483647 w 200"/>
              <a:gd name="T95" fmla="*/ 2147483647 h 98"/>
              <a:gd name="T96" fmla="*/ 2147483647 w 200"/>
              <a:gd name="T97" fmla="*/ 2147483647 h 98"/>
              <a:gd name="T98" fmla="*/ 2147483647 w 200"/>
              <a:gd name="T99" fmla="*/ 2147483647 h 98"/>
              <a:gd name="T100" fmla="*/ 2147483647 w 200"/>
              <a:gd name="T101" fmla="*/ 2147483647 h 98"/>
              <a:gd name="T102" fmla="*/ 2147483647 w 200"/>
              <a:gd name="T103" fmla="*/ 2147483647 h 98"/>
              <a:gd name="T104" fmla="*/ 2147483647 w 200"/>
              <a:gd name="T105" fmla="*/ 2147483647 h 98"/>
              <a:gd name="T106" fmla="*/ 2147483647 w 200"/>
              <a:gd name="T107" fmla="*/ 2147483647 h 98"/>
              <a:gd name="T108" fmla="*/ 2147483647 w 200"/>
              <a:gd name="T109" fmla="*/ 2147483647 h 98"/>
              <a:gd name="T110" fmla="*/ 2147483647 w 200"/>
              <a:gd name="T111" fmla="*/ 2147483647 h 98"/>
              <a:gd name="T112" fmla="*/ 2147483647 w 200"/>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98"/>
              <a:gd name="T173" fmla="*/ 200 w 200"/>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31" name="Freeform 230"/>
          <p:cNvSpPr>
            <a:spLocks/>
          </p:cNvSpPr>
          <p:nvPr>
            <p:custDataLst>
              <p:tags r:id="rId156"/>
            </p:custDataLst>
          </p:nvPr>
        </p:nvSpPr>
        <p:spPr bwMode="auto">
          <a:xfrm>
            <a:off x="5452533" y="2271316"/>
            <a:ext cx="112184" cy="73025"/>
          </a:xfrm>
          <a:custGeom>
            <a:avLst/>
            <a:gdLst>
              <a:gd name="T0" fmla="*/ 0 w 186"/>
              <a:gd name="T1" fmla="*/ 2147483647 h 142"/>
              <a:gd name="T2" fmla="*/ 2147483647 w 186"/>
              <a:gd name="T3" fmla="*/ 2147483647 h 142"/>
              <a:gd name="T4" fmla="*/ 2147483647 w 186"/>
              <a:gd name="T5" fmla="*/ 2147483647 h 142"/>
              <a:gd name="T6" fmla="*/ 2147483647 w 186"/>
              <a:gd name="T7" fmla="*/ 2147483647 h 142"/>
              <a:gd name="T8" fmla="*/ 2147483647 w 186"/>
              <a:gd name="T9" fmla="*/ 2147483647 h 142"/>
              <a:gd name="T10" fmla="*/ 2147483647 w 186"/>
              <a:gd name="T11" fmla="*/ 2147483647 h 142"/>
              <a:gd name="T12" fmla="*/ 2147483647 w 186"/>
              <a:gd name="T13" fmla="*/ 2147483647 h 142"/>
              <a:gd name="T14" fmla="*/ 2147483647 w 186"/>
              <a:gd name="T15" fmla="*/ 2147483647 h 142"/>
              <a:gd name="T16" fmla="*/ 2147483647 w 186"/>
              <a:gd name="T17" fmla="*/ 2147483647 h 142"/>
              <a:gd name="T18" fmla="*/ 2147483647 w 186"/>
              <a:gd name="T19" fmla="*/ 2147483647 h 142"/>
              <a:gd name="T20" fmla="*/ 2147483647 w 186"/>
              <a:gd name="T21" fmla="*/ 2147483647 h 142"/>
              <a:gd name="T22" fmla="*/ 2147483647 w 186"/>
              <a:gd name="T23" fmla="*/ 2147483647 h 142"/>
              <a:gd name="T24" fmla="*/ 2147483647 w 186"/>
              <a:gd name="T25" fmla="*/ 2147483647 h 142"/>
              <a:gd name="T26" fmla="*/ 2147483647 w 186"/>
              <a:gd name="T27" fmla="*/ 2147483647 h 142"/>
              <a:gd name="T28" fmla="*/ 2147483647 w 186"/>
              <a:gd name="T29" fmla="*/ 2147483647 h 142"/>
              <a:gd name="T30" fmla="*/ 2147483647 w 186"/>
              <a:gd name="T31" fmla="*/ 2147483647 h 142"/>
              <a:gd name="T32" fmla="*/ 2147483647 w 186"/>
              <a:gd name="T33" fmla="*/ 2147483647 h 142"/>
              <a:gd name="T34" fmla="*/ 2147483647 w 186"/>
              <a:gd name="T35" fmla="*/ 2147483647 h 142"/>
              <a:gd name="T36" fmla="*/ 2147483647 w 186"/>
              <a:gd name="T37" fmla="*/ 2147483647 h 142"/>
              <a:gd name="T38" fmla="*/ 2147483647 w 186"/>
              <a:gd name="T39" fmla="*/ 2147483647 h 142"/>
              <a:gd name="T40" fmla="*/ 2147483647 w 186"/>
              <a:gd name="T41" fmla="*/ 2147483647 h 142"/>
              <a:gd name="T42" fmla="*/ 2147483647 w 186"/>
              <a:gd name="T43" fmla="*/ 2147483647 h 142"/>
              <a:gd name="T44" fmla="*/ 2147483647 w 186"/>
              <a:gd name="T45" fmla="*/ 2147483647 h 142"/>
              <a:gd name="T46" fmla="*/ 2147483647 w 186"/>
              <a:gd name="T47" fmla="*/ 2147483647 h 142"/>
              <a:gd name="T48" fmla="*/ 2147483647 w 186"/>
              <a:gd name="T49" fmla="*/ 2147483647 h 142"/>
              <a:gd name="T50" fmla="*/ 2147483647 w 186"/>
              <a:gd name="T51" fmla="*/ 2147483647 h 142"/>
              <a:gd name="T52" fmla="*/ 2147483647 w 186"/>
              <a:gd name="T53" fmla="*/ 2147483647 h 142"/>
              <a:gd name="T54" fmla="*/ 2147483647 w 186"/>
              <a:gd name="T55" fmla="*/ 2147483647 h 142"/>
              <a:gd name="T56" fmla="*/ 2147483647 w 186"/>
              <a:gd name="T57" fmla="*/ 2147483647 h 142"/>
              <a:gd name="T58" fmla="*/ 2147483647 w 186"/>
              <a:gd name="T59" fmla="*/ 2147483647 h 142"/>
              <a:gd name="T60" fmla="*/ 2147483647 w 186"/>
              <a:gd name="T61" fmla="*/ 2147483647 h 142"/>
              <a:gd name="T62" fmla="*/ 2147483647 w 186"/>
              <a:gd name="T63" fmla="*/ 2147483647 h 142"/>
              <a:gd name="T64" fmla="*/ 2147483647 w 186"/>
              <a:gd name="T65" fmla="*/ 2147483647 h 142"/>
              <a:gd name="T66" fmla="*/ 2147483647 w 186"/>
              <a:gd name="T67" fmla="*/ 2147483647 h 142"/>
              <a:gd name="T68" fmla="*/ 2147483647 w 186"/>
              <a:gd name="T69" fmla="*/ 2147483647 h 142"/>
              <a:gd name="T70" fmla="*/ 2147483647 w 186"/>
              <a:gd name="T71" fmla="*/ 2147483647 h 142"/>
              <a:gd name="T72" fmla="*/ 2147483647 w 186"/>
              <a:gd name="T73" fmla="*/ 2147483647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42"/>
              <a:gd name="T113" fmla="*/ 186 w 186"/>
              <a:gd name="T114" fmla="*/ 142 h 1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32" name="Freeform 231"/>
          <p:cNvSpPr>
            <a:spLocks/>
          </p:cNvSpPr>
          <p:nvPr>
            <p:custDataLst>
              <p:tags r:id="rId157"/>
            </p:custDataLst>
          </p:nvPr>
        </p:nvSpPr>
        <p:spPr bwMode="auto">
          <a:xfrm>
            <a:off x="5427133" y="2334814"/>
            <a:ext cx="112184" cy="57151"/>
          </a:xfrm>
          <a:custGeom>
            <a:avLst/>
            <a:gdLst>
              <a:gd name="T0" fmla="*/ 2147483647 w 192"/>
              <a:gd name="T1" fmla="*/ 2147483647 h 105"/>
              <a:gd name="T2" fmla="*/ 2147483647 w 192"/>
              <a:gd name="T3" fmla="*/ 2147483647 h 105"/>
              <a:gd name="T4" fmla="*/ 2147483647 w 192"/>
              <a:gd name="T5" fmla="*/ 2147483647 h 105"/>
              <a:gd name="T6" fmla="*/ 2147483647 w 192"/>
              <a:gd name="T7" fmla="*/ 2147483647 h 105"/>
              <a:gd name="T8" fmla="*/ 2147483647 w 192"/>
              <a:gd name="T9" fmla="*/ 2147483647 h 105"/>
              <a:gd name="T10" fmla="*/ 2147483647 w 192"/>
              <a:gd name="T11" fmla="*/ 2147483647 h 105"/>
              <a:gd name="T12" fmla="*/ 2147483647 w 192"/>
              <a:gd name="T13" fmla="*/ 2147483647 h 105"/>
              <a:gd name="T14" fmla="*/ 2147483647 w 192"/>
              <a:gd name="T15" fmla="*/ 2147483647 h 105"/>
              <a:gd name="T16" fmla="*/ 2147483647 w 192"/>
              <a:gd name="T17" fmla="*/ 2147483647 h 105"/>
              <a:gd name="T18" fmla="*/ 2147483647 w 192"/>
              <a:gd name="T19" fmla="*/ 2147483647 h 105"/>
              <a:gd name="T20" fmla="*/ 2147483647 w 192"/>
              <a:gd name="T21" fmla="*/ 2147483647 h 105"/>
              <a:gd name="T22" fmla="*/ 2147483647 w 192"/>
              <a:gd name="T23" fmla="*/ 2147483647 h 105"/>
              <a:gd name="T24" fmla="*/ 2147483647 w 192"/>
              <a:gd name="T25" fmla="*/ 2147483647 h 105"/>
              <a:gd name="T26" fmla="*/ 2147483647 w 192"/>
              <a:gd name="T27" fmla="*/ 2147483647 h 105"/>
              <a:gd name="T28" fmla="*/ 2147483647 w 192"/>
              <a:gd name="T29" fmla="*/ 2147483647 h 105"/>
              <a:gd name="T30" fmla="*/ 2147483647 w 192"/>
              <a:gd name="T31" fmla="*/ 2147483647 h 105"/>
              <a:gd name="T32" fmla="*/ 2147483647 w 192"/>
              <a:gd name="T33" fmla="*/ 2147483647 h 105"/>
              <a:gd name="T34" fmla="*/ 2147483647 w 192"/>
              <a:gd name="T35" fmla="*/ 2147483647 h 105"/>
              <a:gd name="T36" fmla="*/ 0 w 192"/>
              <a:gd name="T37" fmla="*/ 2147483647 h 105"/>
              <a:gd name="T38" fmla="*/ 0 w 192"/>
              <a:gd name="T39" fmla="*/ 2147483647 h 105"/>
              <a:gd name="T40" fmla="*/ 2147483647 w 192"/>
              <a:gd name="T41" fmla="*/ 2147483647 h 105"/>
              <a:gd name="T42" fmla="*/ 2147483647 w 192"/>
              <a:gd name="T43" fmla="*/ 2147483647 h 105"/>
              <a:gd name="T44" fmla="*/ 2147483647 w 192"/>
              <a:gd name="T45" fmla="*/ 2147483647 h 105"/>
              <a:gd name="T46" fmla="*/ 2147483647 w 192"/>
              <a:gd name="T47" fmla="*/ 0 h 105"/>
              <a:gd name="T48" fmla="*/ 2147483647 w 192"/>
              <a:gd name="T49" fmla="*/ 2147483647 h 105"/>
              <a:gd name="T50" fmla="*/ 2147483647 w 192"/>
              <a:gd name="T51" fmla="*/ 2147483647 h 105"/>
              <a:gd name="T52" fmla="*/ 2147483647 w 192"/>
              <a:gd name="T53" fmla="*/ 2147483647 h 105"/>
              <a:gd name="T54" fmla="*/ 2147483647 w 192"/>
              <a:gd name="T55" fmla="*/ 2147483647 h 105"/>
              <a:gd name="T56" fmla="*/ 2147483647 w 192"/>
              <a:gd name="T57" fmla="*/ 2147483647 h 105"/>
              <a:gd name="T58" fmla="*/ 2147483647 w 192"/>
              <a:gd name="T59" fmla="*/ 2147483647 h 105"/>
              <a:gd name="T60" fmla="*/ 2147483647 w 192"/>
              <a:gd name="T61" fmla="*/ 2147483647 h 105"/>
              <a:gd name="T62" fmla="*/ 2147483647 w 192"/>
              <a:gd name="T63" fmla="*/ 2147483647 h 105"/>
              <a:gd name="T64" fmla="*/ 2147483647 w 192"/>
              <a:gd name="T65" fmla="*/ 2147483647 h 105"/>
              <a:gd name="T66" fmla="*/ 2147483647 w 192"/>
              <a:gd name="T67" fmla="*/ 2147483647 h 105"/>
              <a:gd name="T68" fmla="*/ 2147483647 w 192"/>
              <a:gd name="T69" fmla="*/ 2147483647 h 105"/>
              <a:gd name="T70" fmla="*/ 2147483647 w 192"/>
              <a:gd name="T71" fmla="*/ 2147483647 h 105"/>
              <a:gd name="T72" fmla="*/ 2147483647 w 192"/>
              <a:gd name="T73" fmla="*/ 2147483647 h 105"/>
              <a:gd name="T74" fmla="*/ 2147483647 w 192"/>
              <a:gd name="T75" fmla="*/ 2147483647 h 105"/>
              <a:gd name="T76" fmla="*/ 2147483647 w 192"/>
              <a:gd name="T77" fmla="*/ 2147483647 h 105"/>
              <a:gd name="T78" fmla="*/ 2147483647 w 192"/>
              <a:gd name="T79" fmla="*/ 2147483647 h 105"/>
              <a:gd name="T80" fmla="*/ 2147483647 w 192"/>
              <a:gd name="T81" fmla="*/ 2147483647 h 105"/>
              <a:gd name="T82" fmla="*/ 2147483647 w 192"/>
              <a:gd name="T83" fmla="*/ 2147483647 h 105"/>
              <a:gd name="T84" fmla="*/ 2147483647 w 192"/>
              <a:gd name="T85" fmla="*/ 2147483647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05"/>
              <a:gd name="T131" fmla="*/ 192 w 192"/>
              <a:gd name="T132" fmla="*/ 105 h 1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33" name="Freeform 232"/>
          <p:cNvSpPr>
            <a:spLocks/>
          </p:cNvSpPr>
          <p:nvPr>
            <p:custDataLst>
              <p:tags r:id="rId158"/>
            </p:custDataLst>
          </p:nvPr>
        </p:nvSpPr>
        <p:spPr bwMode="auto">
          <a:xfrm>
            <a:off x="6441020" y="2888851"/>
            <a:ext cx="44449" cy="131763"/>
          </a:xfrm>
          <a:custGeom>
            <a:avLst/>
            <a:gdLst>
              <a:gd name="T0" fmla="*/ 2147483647 w 80"/>
              <a:gd name="T1" fmla="*/ 0 h 254"/>
              <a:gd name="T2" fmla="*/ 2147483647 w 80"/>
              <a:gd name="T3" fmla="*/ 2147483647 h 254"/>
              <a:gd name="T4" fmla="*/ 2147483647 w 80"/>
              <a:gd name="T5" fmla="*/ 2147483647 h 254"/>
              <a:gd name="T6" fmla="*/ 2147483647 w 80"/>
              <a:gd name="T7" fmla="*/ 2147483647 h 254"/>
              <a:gd name="T8" fmla="*/ 2147483647 w 80"/>
              <a:gd name="T9" fmla="*/ 2147483647 h 254"/>
              <a:gd name="T10" fmla="*/ 2147483647 w 80"/>
              <a:gd name="T11" fmla="*/ 2147483647 h 254"/>
              <a:gd name="T12" fmla="*/ 2147483647 w 80"/>
              <a:gd name="T13" fmla="*/ 2147483647 h 254"/>
              <a:gd name="T14" fmla="*/ 2147483647 w 80"/>
              <a:gd name="T15" fmla="*/ 2147483647 h 254"/>
              <a:gd name="T16" fmla="*/ 2147483647 w 80"/>
              <a:gd name="T17" fmla="*/ 2147483647 h 254"/>
              <a:gd name="T18" fmla="*/ 2147483647 w 80"/>
              <a:gd name="T19" fmla="*/ 2147483647 h 254"/>
              <a:gd name="T20" fmla="*/ 2147483647 w 80"/>
              <a:gd name="T21" fmla="*/ 2147483647 h 254"/>
              <a:gd name="T22" fmla="*/ 2147483647 w 80"/>
              <a:gd name="T23" fmla="*/ 2147483647 h 254"/>
              <a:gd name="T24" fmla="*/ 2147483647 w 80"/>
              <a:gd name="T25" fmla="*/ 2147483647 h 254"/>
              <a:gd name="T26" fmla="*/ 2147483647 w 80"/>
              <a:gd name="T27" fmla="*/ 2147483647 h 254"/>
              <a:gd name="T28" fmla="*/ 2147483647 w 80"/>
              <a:gd name="T29" fmla="*/ 2147483647 h 254"/>
              <a:gd name="T30" fmla="*/ 2147483647 w 80"/>
              <a:gd name="T31" fmla="*/ 2147483647 h 254"/>
              <a:gd name="T32" fmla="*/ 0 w 80"/>
              <a:gd name="T33" fmla="*/ 2147483647 h 254"/>
              <a:gd name="T34" fmla="*/ 2147483647 w 80"/>
              <a:gd name="T35" fmla="*/ 2147483647 h 254"/>
              <a:gd name="T36" fmla="*/ 2147483647 w 80"/>
              <a:gd name="T37" fmla="*/ 2147483647 h 254"/>
              <a:gd name="T38" fmla="*/ 2147483647 w 80"/>
              <a:gd name="T39" fmla="*/ 2147483647 h 254"/>
              <a:gd name="T40" fmla="*/ 2147483647 w 80"/>
              <a:gd name="T41" fmla="*/ 2147483647 h 254"/>
              <a:gd name="T42" fmla="*/ 2147483647 w 80"/>
              <a:gd name="T43" fmla="*/ 2147483647 h 254"/>
              <a:gd name="T44" fmla="*/ 2147483647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254"/>
              <a:gd name="T71" fmla="*/ 80 w 80"/>
              <a:gd name="T72" fmla="*/ 254 h 2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34" name="Freeform 233"/>
          <p:cNvSpPr>
            <a:spLocks/>
          </p:cNvSpPr>
          <p:nvPr>
            <p:custDataLst>
              <p:tags r:id="rId159"/>
            </p:custDataLst>
          </p:nvPr>
        </p:nvSpPr>
        <p:spPr bwMode="auto">
          <a:xfrm>
            <a:off x="6373284" y="2941241"/>
            <a:ext cx="93133" cy="130175"/>
          </a:xfrm>
          <a:custGeom>
            <a:avLst/>
            <a:gdLst>
              <a:gd name="T0" fmla="*/ 2147483647 w 167"/>
              <a:gd name="T1" fmla="*/ 0 h 259"/>
              <a:gd name="T2" fmla="*/ 2147483647 w 167"/>
              <a:gd name="T3" fmla="*/ 2147483647 h 259"/>
              <a:gd name="T4" fmla="*/ 2147483647 w 167"/>
              <a:gd name="T5" fmla="*/ 2147483647 h 259"/>
              <a:gd name="T6" fmla="*/ 2147483647 w 167"/>
              <a:gd name="T7" fmla="*/ 2147483647 h 259"/>
              <a:gd name="T8" fmla="*/ 2147483647 w 167"/>
              <a:gd name="T9" fmla="*/ 2147483647 h 259"/>
              <a:gd name="T10" fmla="*/ 2147483647 w 167"/>
              <a:gd name="T11" fmla="*/ 2147483647 h 259"/>
              <a:gd name="T12" fmla="*/ 2147483647 w 167"/>
              <a:gd name="T13" fmla="*/ 2147483647 h 259"/>
              <a:gd name="T14" fmla="*/ 2147483647 w 167"/>
              <a:gd name="T15" fmla="*/ 2147483647 h 259"/>
              <a:gd name="T16" fmla="*/ 2147483647 w 167"/>
              <a:gd name="T17" fmla="*/ 2147483647 h 259"/>
              <a:gd name="T18" fmla="*/ 2147483647 w 167"/>
              <a:gd name="T19" fmla="*/ 2147483647 h 259"/>
              <a:gd name="T20" fmla="*/ 2147483647 w 167"/>
              <a:gd name="T21" fmla="*/ 2147483647 h 259"/>
              <a:gd name="T22" fmla="*/ 2147483647 w 167"/>
              <a:gd name="T23" fmla="*/ 2147483647 h 259"/>
              <a:gd name="T24" fmla="*/ 2147483647 w 167"/>
              <a:gd name="T25" fmla="*/ 2147483647 h 259"/>
              <a:gd name="T26" fmla="*/ 2147483647 w 167"/>
              <a:gd name="T27" fmla="*/ 2147483647 h 259"/>
              <a:gd name="T28" fmla="*/ 2147483647 w 167"/>
              <a:gd name="T29" fmla="*/ 2147483647 h 259"/>
              <a:gd name="T30" fmla="*/ 2147483647 w 167"/>
              <a:gd name="T31" fmla="*/ 2147483647 h 259"/>
              <a:gd name="T32" fmla="*/ 2147483647 w 167"/>
              <a:gd name="T33" fmla="*/ 2147483647 h 259"/>
              <a:gd name="T34" fmla="*/ 2147483647 w 167"/>
              <a:gd name="T35" fmla="*/ 2147483647 h 259"/>
              <a:gd name="T36" fmla="*/ 2147483647 w 167"/>
              <a:gd name="T37" fmla="*/ 2147483647 h 259"/>
              <a:gd name="T38" fmla="*/ 2147483647 w 167"/>
              <a:gd name="T39" fmla="*/ 2147483647 h 259"/>
              <a:gd name="T40" fmla="*/ 2147483647 w 167"/>
              <a:gd name="T41" fmla="*/ 2147483647 h 259"/>
              <a:gd name="T42" fmla="*/ 2147483647 w 167"/>
              <a:gd name="T43" fmla="*/ 2147483647 h 259"/>
              <a:gd name="T44" fmla="*/ 2147483647 w 167"/>
              <a:gd name="T45" fmla="*/ 2147483647 h 259"/>
              <a:gd name="T46" fmla="*/ 2147483647 w 167"/>
              <a:gd name="T47" fmla="*/ 2147483647 h 259"/>
              <a:gd name="T48" fmla="*/ 2147483647 w 167"/>
              <a:gd name="T49" fmla="*/ 2147483647 h 259"/>
              <a:gd name="T50" fmla="*/ 2147483647 w 167"/>
              <a:gd name="T51" fmla="*/ 2147483647 h 259"/>
              <a:gd name="T52" fmla="*/ 2147483647 w 167"/>
              <a:gd name="T53" fmla="*/ 2147483647 h 259"/>
              <a:gd name="T54" fmla="*/ 2147483647 w 167"/>
              <a:gd name="T55" fmla="*/ 2147483647 h 259"/>
              <a:gd name="T56" fmla="*/ 2147483647 w 167"/>
              <a:gd name="T57" fmla="*/ 2147483647 h 259"/>
              <a:gd name="T58" fmla="*/ 2147483647 w 167"/>
              <a:gd name="T59" fmla="*/ 2147483647 h 259"/>
              <a:gd name="T60" fmla="*/ 2147483647 w 167"/>
              <a:gd name="T61" fmla="*/ 2147483647 h 259"/>
              <a:gd name="T62" fmla="*/ 2147483647 w 167"/>
              <a:gd name="T63" fmla="*/ 2147483647 h 259"/>
              <a:gd name="T64" fmla="*/ 2147483647 w 167"/>
              <a:gd name="T65" fmla="*/ 2147483647 h 259"/>
              <a:gd name="T66" fmla="*/ 0 w 167"/>
              <a:gd name="T67" fmla="*/ 2147483647 h 259"/>
              <a:gd name="T68" fmla="*/ 0 w 167"/>
              <a:gd name="T69" fmla="*/ 2147483647 h 259"/>
              <a:gd name="T70" fmla="*/ 0 w 167"/>
              <a:gd name="T71" fmla="*/ 2147483647 h 259"/>
              <a:gd name="T72" fmla="*/ 2147483647 w 167"/>
              <a:gd name="T73" fmla="*/ 2147483647 h 259"/>
              <a:gd name="T74" fmla="*/ 2147483647 w 167"/>
              <a:gd name="T75" fmla="*/ 2147483647 h 259"/>
              <a:gd name="T76" fmla="*/ 2147483647 w 167"/>
              <a:gd name="T77" fmla="*/ 2147483647 h 259"/>
              <a:gd name="T78" fmla="*/ 2147483647 w 167"/>
              <a:gd name="T79" fmla="*/ 2147483647 h 259"/>
              <a:gd name="T80" fmla="*/ 2147483647 w 167"/>
              <a:gd name="T81" fmla="*/ 2147483647 h 259"/>
              <a:gd name="T82" fmla="*/ 2147483647 w 167"/>
              <a:gd name="T83" fmla="*/ 2147483647 h 259"/>
              <a:gd name="T84" fmla="*/ 2147483647 w 167"/>
              <a:gd name="T85" fmla="*/ 2147483647 h 259"/>
              <a:gd name="T86" fmla="*/ 2147483647 w 167"/>
              <a:gd name="T87" fmla="*/ 2147483647 h 259"/>
              <a:gd name="T88" fmla="*/ 2147483647 w 167"/>
              <a:gd name="T89" fmla="*/ 2147483647 h 259"/>
              <a:gd name="T90" fmla="*/ 2147483647 w 167"/>
              <a:gd name="T91" fmla="*/ 2147483647 h 259"/>
              <a:gd name="T92" fmla="*/ 2147483647 w 167"/>
              <a:gd name="T93" fmla="*/ 2147483647 h 259"/>
              <a:gd name="T94" fmla="*/ 2147483647 w 167"/>
              <a:gd name="T95" fmla="*/ 2147483647 h 259"/>
              <a:gd name="T96" fmla="*/ 2147483647 w 167"/>
              <a:gd name="T97" fmla="*/ 2147483647 h 259"/>
              <a:gd name="T98" fmla="*/ 2147483647 w 167"/>
              <a:gd name="T99" fmla="*/ 2147483647 h 259"/>
              <a:gd name="T100" fmla="*/ 2147483647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59"/>
              <a:gd name="T155" fmla="*/ 167 w 167"/>
              <a:gd name="T156" fmla="*/ 259 h 2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35" name="Freeform 234"/>
          <p:cNvSpPr>
            <a:spLocks/>
          </p:cNvSpPr>
          <p:nvPr>
            <p:custDataLst>
              <p:tags r:id="rId160"/>
            </p:custDataLst>
          </p:nvPr>
        </p:nvSpPr>
        <p:spPr bwMode="auto">
          <a:xfrm>
            <a:off x="5041900" y="2195115"/>
            <a:ext cx="129117" cy="144463"/>
          </a:xfrm>
          <a:custGeom>
            <a:avLst/>
            <a:gdLst>
              <a:gd name="T0" fmla="*/ 2147483647 w 225"/>
              <a:gd name="T1" fmla="*/ 2147483647 h 273"/>
              <a:gd name="T2" fmla="*/ 2147483647 w 225"/>
              <a:gd name="T3" fmla="*/ 2147483647 h 273"/>
              <a:gd name="T4" fmla="*/ 2147483647 w 225"/>
              <a:gd name="T5" fmla="*/ 2147483647 h 273"/>
              <a:gd name="T6" fmla="*/ 2147483647 w 225"/>
              <a:gd name="T7" fmla="*/ 2147483647 h 273"/>
              <a:gd name="T8" fmla="*/ 2147483647 w 225"/>
              <a:gd name="T9" fmla="*/ 2147483647 h 273"/>
              <a:gd name="T10" fmla="*/ 2147483647 w 225"/>
              <a:gd name="T11" fmla="*/ 2147483647 h 273"/>
              <a:gd name="T12" fmla="*/ 2147483647 w 225"/>
              <a:gd name="T13" fmla="*/ 2147483647 h 273"/>
              <a:gd name="T14" fmla="*/ 2147483647 w 225"/>
              <a:gd name="T15" fmla="*/ 2147483647 h 273"/>
              <a:gd name="T16" fmla="*/ 2147483647 w 225"/>
              <a:gd name="T17" fmla="*/ 2147483647 h 273"/>
              <a:gd name="T18" fmla="*/ 2147483647 w 225"/>
              <a:gd name="T19" fmla="*/ 2147483647 h 273"/>
              <a:gd name="T20" fmla="*/ 2147483647 w 225"/>
              <a:gd name="T21" fmla="*/ 2147483647 h 273"/>
              <a:gd name="T22" fmla="*/ 2147483647 w 225"/>
              <a:gd name="T23" fmla="*/ 2147483647 h 273"/>
              <a:gd name="T24" fmla="*/ 2147483647 w 225"/>
              <a:gd name="T25" fmla="*/ 2147483647 h 273"/>
              <a:gd name="T26" fmla="*/ 2147483647 w 225"/>
              <a:gd name="T27" fmla="*/ 2147483647 h 273"/>
              <a:gd name="T28" fmla="*/ 2147483647 w 225"/>
              <a:gd name="T29" fmla="*/ 2147483647 h 273"/>
              <a:gd name="T30" fmla="*/ 2147483647 w 225"/>
              <a:gd name="T31" fmla="*/ 2147483647 h 273"/>
              <a:gd name="T32" fmla="*/ 2147483647 w 225"/>
              <a:gd name="T33" fmla="*/ 2147483647 h 273"/>
              <a:gd name="T34" fmla="*/ 2147483647 w 225"/>
              <a:gd name="T35" fmla="*/ 2147483647 h 273"/>
              <a:gd name="T36" fmla="*/ 2147483647 w 225"/>
              <a:gd name="T37" fmla="*/ 2147483647 h 273"/>
              <a:gd name="T38" fmla="*/ 2147483647 w 225"/>
              <a:gd name="T39" fmla="*/ 2147483647 h 273"/>
              <a:gd name="T40" fmla="*/ 0 w 225"/>
              <a:gd name="T41" fmla="*/ 2147483647 h 273"/>
              <a:gd name="T42" fmla="*/ 2147483647 w 225"/>
              <a:gd name="T43" fmla="*/ 2147483647 h 273"/>
              <a:gd name="T44" fmla="*/ 2147483647 w 225"/>
              <a:gd name="T45" fmla="*/ 2147483647 h 273"/>
              <a:gd name="T46" fmla="*/ 2147483647 w 225"/>
              <a:gd name="T47" fmla="*/ 2147483647 h 273"/>
              <a:gd name="T48" fmla="*/ 2147483647 w 225"/>
              <a:gd name="T49" fmla="*/ 2147483647 h 273"/>
              <a:gd name="T50" fmla="*/ 2147483647 w 225"/>
              <a:gd name="T51" fmla="*/ 2147483647 h 273"/>
              <a:gd name="T52" fmla="*/ 2147483647 w 225"/>
              <a:gd name="T53" fmla="*/ 2147483647 h 273"/>
              <a:gd name="T54" fmla="*/ 2147483647 w 225"/>
              <a:gd name="T55" fmla="*/ 2147483647 h 273"/>
              <a:gd name="T56" fmla="*/ 2147483647 w 225"/>
              <a:gd name="T57" fmla="*/ 2147483647 h 273"/>
              <a:gd name="T58" fmla="*/ 2147483647 w 225"/>
              <a:gd name="T59" fmla="*/ 2147483647 h 273"/>
              <a:gd name="T60" fmla="*/ 2147483647 w 225"/>
              <a:gd name="T61" fmla="*/ 2147483647 h 273"/>
              <a:gd name="T62" fmla="*/ 2147483647 w 225"/>
              <a:gd name="T63" fmla="*/ 2147483647 h 273"/>
              <a:gd name="T64" fmla="*/ 2147483647 w 225"/>
              <a:gd name="T65" fmla="*/ 2147483647 h 273"/>
              <a:gd name="T66" fmla="*/ 2147483647 w 225"/>
              <a:gd name="T67" fmla="*/ 2147483647 h 273"/>
              <a:gd name="T68" fmla="*/ 2147483647 w 225"/>
              <a:gd name="T69" fmla="*/ 2147483647 h 273"/>
              <a:gd name="T70" fmla="*/ 2147483647 w 225"/>
              <a:gd name="T71" fmla="*/ 2147483647 h 273"/>
              <a:gd name="T72" fmla="*/ 2147483647 w 225"/>
              <a:gd name="T73" fmla="*/ 2147483647 h 273"/>
              <a:gd name="T74" fmla="*/ 2147483647 w 225"/>
              <a:gd name="T75" fmla="*/ 2147483647 h 273"/>
              <a:gd name="T76" fmla="*/ 2147483647 w 225"/>
              <a:gd name="T77" fmla="*/ 2147483647 h 273"/>
              <a:gd name="T78" fmla="*/ 2147483647 w 225"/>
              <a:gd name="T79" fmla="*/ 2147483647 h 273"/>
              <a:gd name="T80" fmla="*/ 2147483647 w 225"/>
              <a:gd name="T81" fmla="*/ 2147483647 h 273"/>
              <a:gd name="T82" fmla="*/ 2147483647 w 225"/>
              <a:gd name="T83" fmla="*/ 2147483647 h 273"/>
              <a:gd name="T84" fmla="*/ 2147483647 w 225"/>
              <a:gd name="T85" fmla="*/ 2147483647 h 273"/>
              <a:gd name="T86" fmla="*/ 2147483647 w 225"/>
              <a:gd name="T87" fmla="*/ 2147483647 h 273"/>
              <a:gd name="T88" fmla="*/ 2147483647 w 225"/>
              <a:gd name="T89" fmla="*/ 2147483647 h 273"/>
              <a:gd name="T90" fmla="*/ 2147483647 w 225"/>
              <a:gd name="T91" fmla="*/ 2147483647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
              <a:gd name="T139" fmla="*/ 0 h 273"/>
              <a:gd name="T140" fmla="*/ 225 w 225"/>
              <a:gd name="T141" fmla="*/ 273 h 2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36" name="Freeform 235"/>
          <p:cNvSpPr>
            <a:spLocks/>
          </p:cNvSpPr>
          <p:nvPr>
            <p:custDataLst>
              <p:tags r:id="rId161"/>
            </p:custDataLst>
          </p:nvPr>
        </p:nvSpPr>
        <p:spPr bwMode="auto">
          <a:xfrm>
            <a:off x="4792135" y="3106340"/>
            <a:ext cx="408517" cy="390525"/>
          </a:xfrm>
          <a:custGeom>
            <a:avLst/>
            <a:gdLst>
              <a:gd name="T0" fmla="*/ 2147483647 w 232"/>
              <a:gd name="T1" fmla="*/ 2147483647 h 248"/>
              <a:gd name="T2" fmla="*/ 2147483647 w 232"/>
              <a:gd name="T3" fmla="*/ 2147483647 h 248"/>
              <a:gd name="T4" fmla="*/ 2147483647 w 232"/>
              <a:gd name="T5" fmla="*/ 2147483647 h 248"/>
              <a:gd name="T6" fmla="*/ 2147483647 w 232"/>
              <a:gd name="T7" fmla="*/ 2147483647 h 248"/>
              <a:gd name="T8" fmla="*/ 2147483647 w 232"/>
              <a:gd name="T9" fmla="*/ 2147483647 h 248"/>
              <a:gd name="T10" fmla="*/ 2147483647 w 232"/>
              <a:gd name="T11" fmla="*/ 2147483647 h 248"/>
              <a:gd name="T12" fmla="*/ 2147483647 w 232"/>
              <a:gd name="T13" fmla="*/ 2147483647 h 248"/>
              <a:gd name="T14" fmla="*/ 2147483647 w 232"/>
              <a:gd name="T15" fmla="*/ 2147483647 h 248"/>
              <a:gd name="T16" fmla="*/ 2147483647 w 232"/>
              <a:gd name="T17" fmla="*/ 2147483647 h 248"/>
              <a:gd name="T18" fmla="*/ 2147483647 w 232"/>
              <a:gd name="T19" fmla="*/ 2147483647 h 248"/>
              <a:gd name="T20" fmla="*/ 2147483647 w 232"/>
              <a:gd name="T21" fmla="*/ 2147483647 h 248"/>
              <a:gd name="T22" fmla="*/ 2147483647 w 232"/>
              <a:gd name="T23" fmla="*/ 2147483647 h 248"/>
              <a:gd name="T24" fmla="*/ 2147483647 w 232"/>
              <a:gd name="T25" fmla="*/ 2147483647 h 248"/>
              <a:gd name="T26" fmla="*/ 2147483647 w 232"/>
              <a:gd name="T27" fmla="*/ 2147483647 h 248"/>
              <a:gd name="T28" fmla="*/ 2147483647 w 232"/>
              <a:gd name="T29" fmla="*/ 2147483647 h 248"/>
              <a:gd name="T30" fmla="*/ 2147483647 w 232"/>
              <a:gd name="T31" fmla="*/ 2147483647 h 248"/>
              <a:gd name="T32" fmla="*/ 2147483647 w 232"/>
              <a:gd name="T33" fmla="*/ 2147483647 h 248"/>
              <a:gd name="T34" fmla="*/ 2147483647 w 232"/>
              <a:gd name="T35" fmla="*/ 2147483647 h 248"/>
              <a:gd name="T36" fmla="*/ 2147483647 w 232"/>
              <a:gd name="T37" fmla="*/ 2147483647 h 248"/>
              <a:gd name="T38" fmla="*/ 2147483647 w 232"/>
              <a:gd name="T39" fmla="*/ 2147483647 h 248"/>
              <a:gd name="T40" fmla="*/ 2147483647 w 232"/>
              <a:gd name="T41" fmla="*/ 2147483647 h 248"/>
              <a:gd name="T42" fmla="*/ 2147483647 w 232"/>
              <a:gd name="T43" fmla="*/ 2147483647 h 248"/>
              <a:gd name="T44" fmla="*/ 2147483647 w 232"/>
              <a:gd name="T45" fmla="*/ 2147483647 h 248"/>
              <a:gd name="T46" fmla="*/ 2147483647 w 232"/>
              <a:gd name="T47" fmla="*/ 2147483647 h 248"/>
              <a:gd name="T48" fmla="*/ 2147483647 w 232"/>
              <a:gd name="T49" fmla="*/ 2147483647 h 248"/>
              <a:gd name="T50" fmla="*/ 2147483647 w 232"/>
              <a:gd name="T51" fmla="*/ 2147483647 h 248"/>
              <a:gd name="T52" fmla="*/ 2147483647 w 232"/>
              <a:gd name="T53" fmla="*/ 2147483647 h 248"/>
              <a:gd name="T54" fmla="*/ 2147483647 w 232"/>
              <a:gd name="T55" fmla="*/ 2147483647 h 248"/>
              <a:gd name="T56" fmla="*/ 2147483647 w 232"/>
              <a:gd name="T57" fmla="*/ 2147483647 h 248"/>
              <a:gd name="T58" fmla="*/ 2147483647 w 232"/>
              <a:gd name="T59" fmla="*/ 2147483647 h 248"/>
              <a:gd name="T60" fmla="*/ 2147483647 w 232"/>
              <a:gd name="T61" fmla="*/ 2147483647 h 248"/>
              <a:gd name="T62" fmla="*/ 2147483647 w 232"/>
              <a:gd name="T63" fmla="*/ 2147483647 h 248"/>
              <a:gd name="T64" fmla="*/ 2147483647 w 232"/>
              <a:gd name="T65" fmla="*/ 2147483647 h 248"/>
              <a:gd name="T66" fmla="*/ 2147483647 w 232"/>
              <a:gd name="T67" fmla="*/ 2147483647 h 248"/>
              <a:gd name="T68" fmla="*/ 2147483647 w 232"/>
              <a:gd name="T69" fmla="*/ 2147483647 h 248"/>
              <a:gd name="T70" fmla="*/ 2147483647 w 232"/>
              <a:gd name="T71" fmla="*/ 2147483647 h 248"/>
              <a:gd name="T72" fmla="*/ 2147483647 w 232"/>
              <a:gd name="T73" fmla="*/ 2147483647 h 248"/>
              <a:gd name="T74" fmla="*/ 2147483647 w 232"/>
              <a:gd name="T75" fmla="*/ 2147483647 h 248"/>
              <a:gd name="T76" fmla="*/ 2147483647 w 232"/>
              <a:gd name="T77" fmla="*/ 2147483647 h 248"/>
              <a:gd name="T78" fmla="*/ 2147483647 w 232"/>
              <a:gd name="T79" fmla="*/ 2147483647 h 248"/>
              <a:gd name="T80" fmla="*/ 2147483647 w 232"/>
              <a:gd name="T81" fmla="*/ 2147483647 h 248"/>
              <a:gd name="T82" fmla="*/ 2147483647 w 232"/>
              <a:gd name="T83" fmla="*/ 2147483647 h 248"/>
              <a:gd name="T84" fmla="*/ 2147483647 w 232"/>
              <a:gd name="T85" fmla="*/ 2147483647 h 248"/>
              <a:gd name="T86" fmla="*/ 2147483647 w 232"/>
              <a:gd name="T87" fmla="*/ 2147483647 h 248"/>
              <a:gd name="T88" fmla="*/ 2147483647 w 232"/>
              <a:gd name="T89" fmla="*/ 2147483647 h 248"/>
              <a:gd name="T90" fmla="*/ 2147483647 w 232"/>
              <a:gd name="T91" fmla="*/ 2147483647 h 248"/>
              <a:gd name="T92" fmla="*/ 2147483647 w 232"/>
              <a:gd name="T93" fmla="*/ 2147483647 h 248"/>
              <a:gd name="T94" fmla="*/ 2147483647 w 232"/>
              <a:gd name="T95" fmla="*/ 2147483647 h 248"/>
              <a:gd name="T96" fmla="*/ 2147483647 w 232"/>
              <a:gd name="T97" fmla="*/ 2147483647 h 248"/>
              <a:gd name="T98" fmla="*/ 2147483647 w 232"/>
              <a:gd name="T99" fmla="*/ 2147483647 h 248"/>
              <a:gd name="T100" fmla="*/ 2147483647 w 232"/>
              <a:gd name="T101" fmla="*/ 2147483647 h 248"/>
              <a:gd name="T102" fmla="*/ 2147483647 w 232"/>
              <a:gd name="T103" fmla="*/ 2147483647 h 248"/>
              <a:gd name="T104" fmla="*/ 2147483647 w 232"/>
              <a:gd name="T105" fmla="*/ 2147483647 h 248"/>
              <a:gd name="T106" fmla="*/ 2147483647 w 232"/>
              <a:gd name="T107" fmla="*/ 2147483647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2"/>
              <a:gd name="T163" fmla="*/ 0 h 248"/>
              <a:gd name="T164" fmla="*/ 232 w 232"/>
              <a:gd name="T165" fmla="*/ 248 h 2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00B0F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37" name="Freeform 236"/>
          <p:cNvSpPr>
            <a:spLocks/>
          </p:cNvSpPr>
          <p:nvPr>
            <p:custDataLst>
              <p:tags r:id="rId162"/>
            </p:custDataLst>
          </p:nvPr>
        </p:nvSpPr>
        <p:spPr bwMode="auto">
          <a:xfrm>
            <a:off x="4946653" y="3166665"/>
            <a:ext cx="552449" cy="468313"/>
          </a:xfrm>
          <a:custGeom>
            <a:avLst/>
            <a:gdLst>
              <a:gd name="T0" fmla="*/ 2147483647 w 948"/>
              <a:gd name="T1" fmla="*/ 2147483647 h 893"/>
              <a:gd name="T2" fmla="*/ 2147483647 w 948"/>
              <a:gd name="T3" fmla="*/ 2147483647 h 893"/>
              <a:gd name="T4" fmla="*/ 2147483647 w 948"/>
              <a:gd name="T5" fmla="*/ 2147483647 h 893"/>
              <a:gd name="T6" fmla="*/ 2147483647 w 948"/>
              <a:gd name="T7" fmla="*/ 2147483647 h 893"/>
              <a:gd name="T8" fmla="*/ 2147483647 w 948"/>
              <a:gd name="T9" fmla="*/ 2147483647 h 893"/>
              <a:gd name="T10" fmla="*/ 2147483647 w 948"/>
              <a:gd name="T11" fmla="*/ 2147483647 h 893"/>
              <a:gd name="T12" fmla="*/ 2147483647 w 948"/>
              <a:gd name="T13" fmla="*/ 2147483647 h 893"/>
              <a:gd name="T14" fmla="*/ 2147483647 w 948"/>
              <a:gd name="T15" fmla="*/ 2147483647 h 893"/>
              <a:gd name="T16" fmla="*/ 2147483647 w 948"/>
              <a:gd name="T17" fmla="*/ 2147483647 h 893"/>
              <a:gd name="T18" fmla="*/ 2147483647 w 948"/>
              <a:gd name="T19" fmla="*/ 2147483647 h 893"/>
              <a:gd name="T20" fmla="*/ 2147483647 w 948"/>
              <a:gd name="T21" fmla="*/ 2147483647 h 893"/>
              <a:gd name="T22" fmla="*/ 2147483647 w 948"/>
              <a:gd name="T23" fmla="*/ 2147483647 h 893"/>
              <a:gd name="T24" fmla="*/ 2147483647 w 948"/>
              <a:gd name="T25" fmla="*/ 2147483647 h 893"/>
              <a:gd name="T26" fmla="*/ 2147483647 w 948"/>
              <a:gd name="T27" fmla="*/ 2147483647 h 893"/>
              <a:gd name="T28" fmla="*/ 2147483647 w 948"/>
              <a:gd name="T29" fmla="*/ 2147483647 h 893"/>
              <a:gd name="T30" fmla="*/ 2147483647 w 948"/>
              <a:gd name="T31" fmla="*/ 2147483647 h 893"/>
              <a:gd name="T32" fmla="*/ 2147483647 w 948"/>
              <a:gd name="T33" fmla="*/ 2147483647 h 893"/>
              <a:gd name="T34" fmla="*/ 2147483647 w 948"/>
              <a:gd name="T35" fmla="*/ 2147483647 h 893"/>
              <a:gd name="T36" fmla="*/ 2147483647 w 948"/>
              <a:gd name="T37" fmla="*/ 2147483647 h 893"/>
              <a:gd name="T38" fmla="*/ 2147483647 w 948"/>
              <a:gd name="T39" fmla="*/ 2147483647 h 893"/>
              <a:gd name="T40" fmla="*/ 2147483647 w 948"/>
              <a:gd name="T41" fmla="*/ 2147483647 h 893"/>
              <a:gd name="T42" fmla="*/ 2147483647 w 948"/>
              <a:gd name="T43" fmla="*/ 2147483647 h 893"/>
              <a:gd name="T44" fmla="*/ 2147483647 w 948"/>
              <a:gd name="T45" fmla="*/ 2147483647 h 893"/>
              <a:gd name="T46" fmla="*/ 2147483647 w 948"/>
              <a:gd name="T47" fmla="*/ 2147483647 h 893"/>
              <a:gd name="T48" fmla="*/ 2147483647 w 948"/>
              <a:gd name="T49" fmla="*/ 2147483647 h 893"/>
              <a:gd name="T50" fmla="*/ 2147483647 w 948"/>
              <a:gd name="T51" fmla="*/ 2147483647 h 893"/>
              <a:gd name="T52" fmla="*/ 2147483647 w 948"/>
              <a:gd name="T53" fmla="*/ 2147483647 h 893"/>
              <a:gd name="T54" fmla="*/ 2147483647 w 948"/>
              <a:gd name="T55" fmla="*/ 2147483647 h 893"/>
              <a:gd name="T56" fmla="*/ 2147483647 w 948"/>
              <a:gd name="T57" fmla="*/ 2147483647 h 893"/>
              <a:gd name="T58" fmla="*/ 2147483647 w 948"/>
              <a:gd name="T59" fmla="*/ 2147483647 h 893"/>
              <a:gd name="T60" fmla="*/ 2147483647 w 948"/>
              <a:gd name="T61" fmla="*/ 2147483647 h 893"/>
              <a:gd name="T62" fmla="*/ 2147483647 w 948"/>
              <a:gd name="T63" fmla="*/ 2147483647 h 893"/>
              <a:gd name="T64" fmla="*/ 2147483647 w 948"/>
              <a:gd name="T65" fmla="*/ 2147483647 h 893"/>
              <a:gd name="T66" fmla="*/ 2147483647 w 948"/>
              <a:gd name="T67" fmla="*/ 2147483647 h 893"/>
              <a:gd name="T68" fmla="*/ 2147483647 w 948"/>
              <a:gd name="T69" fmla="*/ 2147483647 h 893"/>
              <a:gd name="T70" fmla="*/ 2147483647 w 948"/>
              <a:gd name="T71" fmla="*/ 2147483647 h 893"/>
              <a:gd name="T72" fmla="*/ 2147483647 w 948"/>
              <a:gd name="T73" fmla="*/ 2147483647 h 893"/>
              <a:gd name="T74" fmla="*/ 2147483647 w 948"/>
              <a:gd name="T75" fmla="*/ 2147483647 h 893"/>
              <a:gd name="T76" fmla="*/ 2147483647 w 948"/>
              <a:gd name="T77" fmla="*/ 2147483647 h 893"/>
              <a:gd name="T78" fmla="*/ 2147483647 w 948"/>
              <a:gd name="T79" fmla="*/ 2147483647 h 893"/>
              <a:gd name="T80" fmla="*/ 2147483647 w 948"/>
              <a:gd name="T81" fmla="*/ 2147483647 h 893"/>
              <a:gd name="T82" fmla="*/ 2147483647 w 948"/>
              <a:gd name="T83" fmla="*/ 2147483647 h 893"/>
              <a:gd name="T84" fmla="*/ 2147483647 w 948"/>
              <a:gd name="T85" fmla="*/ 2147483647 h 893"/>
              <a:gd name="T86" fmla="*/ 2147483647 w 948"/>
              <a:gd name="T87" fmla="*/ 2147483647 h 893"/>
              <a:gd name="T88" fmla="*/ 2147483647 w 948"/>
              <a:gd name="T89" fmla="*/ 2147483647 h 893"/>
              <a:gd name="T90" fmla="*/ 2147483647 w 948"/>
              <a:gd name="T91" fmla="*/ 2147483647 h 893"/>
              <a:gd name="T92" fmla="*/ 2147483647 w 948"/>
              <a:gd name="T93" fmla="*/ 2147483647 h 893"/>
              <a:gd name="T94" fmla="*/ 2147483647 w 948"/>
              <a:gd name="T95" fmla="*/ 2147483647 h 893"/>
              <a:gd name="T96" fmla="*/ 2147483647 w 948"/>
              <a:gd name="T97" fmla="*/ 2147483647 h 893"/>
              <a:gd name="T98" fmla="*/ 2147483647 w 948"/>
              <a:gd name="T99" fmla="*/ 2147483647 h 893"/>
              <a:gd name="T100" fmla="*/ 2147483647 w 948"/>
              <a:gd name="T101" fmla="*/ 2147483647 h 893"/>
              <a:gd name="T102" fmla="*/ 2147483647 w 948"/>
              <a:gd name="T103" fmla="*/ 2147483647 h 893"/>
              <a:gd name="T104" fmla="*/ 2147483647 w 948"/>
              <a:gd name="T105" fmla="*/ 2147483647 h 893"/>
              <a:gd name="T106" fmla="*/ 2147483647 w 948"/>
              <a:gd name="T107" fmla="*/ 2147483647 h 893"/>
              <a:gd name="T108" fmla="*/ 2147483647 w 948"/>
              <a:gd name="T109" fmla="*/ 2147483647 h 893"/>
              <a:gd name="T110" fmla="*/ 2147483647 w 948"/>
              <a:gd name="T111" fmla="*/ 2147483647 h 893"/>
              <a:gd name="T112" fmla="*/ 2147483647 w 948"/>
              <a:gd name="T113" fmla="*/ 2147483647 h 893"/>
              <a:gd name="T114" fmla="*/ 2147483647 w 948"/>
              <a:gd name="T115" fmla="*/ 2147483647 h 893"/>
              <a:gd name="T116" fmla="*/ 2147483647 w 948"/>
              <a:gd name="T117" fmla="*/ 2147483647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8"/>
              <a:gd name="T178" fmla="*/ 0 h 893"/>
              <a:gd name="T179" fmla="*/ 948 w 948"/>
              <a:gd name="T180" fmla="*/ 893 h 8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38" name="Freeform 237"/>
          <p:cNvSpPr>
            <a:spLocks/>
          </p:cNvSpPr>
          <p:nvPr>
            <p:custDataLst>
              <p:tags r:id="rId163"/>
            </p:custDataLst>
          </p:nvPr>
        </p:nvSpPr>
        <p:spPr bwMode="auto">
          <a:xfrm>
            <a:off x="5077885" y="2772963"/>
            <a:ext cx="658283" cy="579439"/>
          </a:xfrm>
          <a:custGeom>
            <a:avLst/>
            <a:gdLst>
              <a:gd name="T0" fmla="*/ 2147483647 w 373"/>
              <a:gd name="T1" fmla="*/ 2147483647 h 370"/>
              <a:gd name="T2" fmla="*/ 2147483647 w 373"/>
              <a:gd name="T3" fmla="*/ 2147483647 h 370"/>
              <a:gd name="T4" fmla="*/ 2147483647 w 373"/>
              <a:gd name="T5" fmla="*/ 2147483647 h 370"/>
              <a:gd name="T6" fmla="*/ 2147483647 w 373"/>
              <a:gd name="T7" fmla="*/ 2147483647 h 370"/>
              <a:gd name="T8" fmla="*/ 2147483647 w 373"/>
              <a:gd name="T9" fmla="*/ 2147483647 h 370"/>
              <a:gd name="T10" fmla="*/ 2147483647 w 373"/>
              <a:gd name="T11" fmla="*/ 2147483647 h 370"/>
              <a:gd name="T12" fmla="*/ 2147483647 w 373"/>
              <a:gd name="T13" fmla="*/ 2147483647 h 370"/>
              <a:gd name="T14" fmla="*/ 2147483647 w 373"/>
              <a:gd name="T15" fmla="*/ 2147483647 h 370"/>
              <a:gd name="T16" fmla="*/ 2147483647 w 373"/>
              <a:gd name="T17" fmla="*/ 2147483647 h 370"/>
              <a:gd name="T18" fmla="*/ 2147483647 w 373"/>
              <a:gd name="T19" fmla="*/ 2147483647 h 370"/>
              <a:gd name="T20" fmla="*/ 2147483647 w 373"/>
              <a:gd name="T21" fmla="*/ 2147483647 h 370"/>
              <a:gd name="T22" fmla="*/ 2147483647 w 373"/>
              <a:gd name="T23" fmla="*/ 2147483647 h 370"/>
              <a:gd name="T24" fmla="*/ 2147483647 w 373"/>
              <a:gd name="T25" fmla="*/ 2147483647 h 370"/>
              <a:gd name="T26" fmla="*/ 2147483647 w 373"/>
              <a:gd name="T27" fmla="*/ 2147483647 h 370"/>
              <a:gd name="T28" fmla="*/ 2147483647 w 373"/>
              <a:gd name="T29" fmla="*/ 2147483647 h 370"/>
              <a:gd name="T30" fmla="*/ 2147483647 w 373"/>
              <a:gd name="T31" fmla="*/ 2147483647 h 370"/>
              <a:gd name="T32" fmla="*/ 2147483647 w 373"/>
              <a:gd name="T33" fmla="*/ 2147483647 h 370"/>
              <a:gd name="T34" fmla="*/ 2147483647 w 373"/>
              <a:gd name="T35" fmla="*/ 2147483647 h 370"/>
              <a:gd name="T36" fmla="*/ 2147483647 w 373"/>
              <a:gd name="T37" fmla="*/ 2147483647 h 370"/>
              <a:gd name="T38" fmla="*/ 2147483647 w 373"/>
              <a:gd name="T39" fmla="*/ 2147483647 h 370"/>
              <a:gd name="T40" fmla="*/ 2147483647 w 373"/>
              <a:gd name="T41" fmla="*/ 2147483647 h 370"/>
              <a:gd name="T42" fmla="*/ 2147483647 w 373"/>
              <a:gd name="T43" fmla="*/ 2147483647 h 370"/>
              <a:gd name="T44" fmla="*/ 2147483647 w 373"/>
              <a:gd name="T45" fmla="*/ 2147483647 h 370"/>
              <a:gd name="T46" fmla="*/ 2147483647 w 373"/>
              <a:gd name="T47" fmla="*/ 2147483647 h 370"/>
              <a:gd name="T48" fmla="*/ 2147483647 w 373"/>
              <a:gd name="T49" fmla="*/ 2147483647 h 370"/>
              <a:gd name="T50" fmla="*/ 2147483647 w 373"/>
              <a:gd name="T51" fmla="*/ 2147483647 h 370"/>
              <a:gd name="T52" fmla="*/ 2147483647 w 373"/>
              <a:gd name="T53" fmla="*/ 2147483647 h 370"/>
              <a:gd name="T54" fmla="*/ 2147483647 w 373"/>
              <a:gd name="T55" fmla="*/ 2147483647 h 370"/>
              <a:gd name="T56" fmla="*/ 2147483647 w 373"/>
              <a:gd name="T57" fmla="*/ 2147483647 h 370"/>
              <a:gd name="T58" fmla="*/ 2147483647 w 373"/>
              <a:gd name="T59" fmla="*/ 2147483647 h 370"/>
              <a:gd name="T60" fmla="*/ 2147483647 w 373"/>
              <a:gd name="T61" fmla="*/ 2147483647 h 370"/>
              <a:gd name="T62" fmla="*/ 2147483647 w 373"/>
              <a:gd name="T63" fmla="*/ 2147483647 h 370"/>
              <a:gd name="T64" fmla="*/ 2147483647 w 373"/>
              <a:gd name="T65" fmla="*/ 2147483647 h 370"/>
              <a:gd name="T66" fmla="*/ 2147483647 w 373"/>
              <a:gd name="T67" fmla="*/ 2147483647 h 370"/>
              <a:gd name="T68" fmla="*/ 2147483647 w 373"/>
              <a:gd name="T69" fmla="*/ 2147483647 h 370"/>
              <a:gd name="T70" fmla="*/ 2147483647 w 373"/>
              <a:gd name="T71" fmla="*/ 2147483647 h 370"/>
              <a:gd name="T72" fmla="*/ 2147483647 w 373"/>
              <a:gd name="T73" fmla="*/ 2147483647 h 370"/>
              <a:gd name="T74" fmla="*/ 2147483647 w 373"/>
              <a:gd name="T75" fmla="*/ 2147483647 h 370"/>
              <a:gd name="T76" fmla="*/ 2147483647 w 373"/>
              <a:gd name="T77" fmla="*/ 2147483647 h 370"/>
              <a:gd name="T78" fmla="*/ 2147483647 w 373"/>
              <a:gd name="T79" fmla="*/ 2147483647 h 370"/>
              <a:gd name="T80" fmla="*/ 2147483647 w 373"/>
              <a:gd name="T81" fmla="*/ 2147483647 h 370"/>
              <a:gd name="T82" fmla="*/ 2147483647 w 373"/>
              <a:gd name="T83" fmla="*/ 2147483647 h 370"/>
              <a:gd name="T84" fmla="*/ 2147483647 w 373"/>
              <a:gd name="T85" fmla="*/ 2147483647 h 370"/>
              <a:gd name="T86" fmla="*/ 2147483647 w 373"/>
              <a:gd name="T87" fmla="*/ 2147483647 h 370"/>
              <a:gd name="T88" fmla="*/ 0 w 373"/>
              <a:gd name="T89" fmla="*/ 2147483647 h 370"/>
              <a:gd name="T90" fmla="*/ 2147483647 w 373"/>
              <a:gd name="T91" fmla="*/ 2147483647 h 370"/>
              <a:gd name="T92" fmla="*/ 2147483647 w 373"/>
              <a:gd name="T93" fmla="*/ 2147483647 h 370"/>
              <a:gd name="T94" fmla="*/ 2147483647 w 373"/>
              <a:gd name="T95" fmla="*/ 2147483647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370"/>
              <a:gd name="T146" fmla="*/ 373 w 373"/>
              <a:gd name="T147" fmla="*/ 370 h 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39" name="Freeform 238"/>
          <p:cNvSpPr>
            <a:spLocks/>
          </p:cNvSpPr>
          <p:nvPr>
            <p:custDataLst>
              <p:tags r:id="rId164"/>
            </p:custDataLst>
          </p:nvPr>
        </p:nvSpPr>
        <p:spPr bwMode="auto">
          <a:xfrm>
            <a:off x="5659969" y="2907901"/>
            <a:ext cx="512233" cy="436563"/>
          </a:xfrm>
          <a:custGeom>
            <a:avLst/>
            <a:gdLst>
              <a:gd name="T0" fmla="*/ 2147483647 w 877"/>
              <a:gd name="T1" fmla="*/ 2147483647 h 826"/>
              <a:gd name="T2" fmla="*/ 2147483647 w 877"/>
              <a:gd name="T3" fmla="*/ 2147483647 h 826"/>
              <a:gd name="T4" fmla="*/ 2147483647 w 877"/>
              <a:gd name="T5" fmla="*/ 2147483647 h 826"/>
              <a:gd name="T6" fmla="*/ 2147483647 w 877"/>
              <a:gd name="T7" fmla="*/ 2147483647 h 826"/>
              <a:gd name="T8" fmla="*/ 2147483647 w 877"/>
              <a:gd name="T9" fmla="*/ 2147483647 h 826"/>
              <a:gd name="T10" fmla="*/ 2147483647 w 877"/>
              <a:gd name="T11" fmla="*/ 2147483647 h 826"/>
              <a:gd name="T12" fmla="*/ 2147483647 w 877"/>
              <a:gd name="T13" fmla="*/ 2147483647 h 826"/>
              <a:gd name="T14" fmla="*/ 2147483647 w 877"/>
              <a:gd name="T15" fmla="*/ 2147483647 h 826"/>
              <a:gd name="T16" fmla="*/ 2147483647 w 877"/>
              <a:gd name="T17" fmla="*/ 2147483647 h 826"/>
              <a:gd name="T18" fmla="*/ 2147483647 w 877"/>
              <a:gd name="T19" fmla="*/ 2147483647 h 826"/>
              <a:gd name="T20" fmla="*/ 2147483647 w 877"/>
              <a:gd name="T21" fmla="*/ 2147483647 h 826"/>
              <a:gd name="T22" fmla="*/ 2147483647 w 877"/>
              <a:gd name="T23" fmla="*/ 2147483647 h 826"/>
              <a:gd name="T24" fmla="*/ 2147483647 w 877"/>
              <a:gd name="T25" fmla="*/ 2147483647 h 826"/>
              <a:gd name="T26" fmla="*/ 2147483647 w 877"/>
              <a:gd name="T27" fmla="*/ 2147483647 h 826"/>
              <a:gd name="T28" fmla="*/ 2147483647 w 877"/>
              <a:gd name="T29" fmla="*/ 2147483647 h 826"/>
              <a:gd name="T30" fmla="*/ 2147483647 w 877"/>
              <a:gd name="T31" fmla="*/ 2147483647 h 826"/>
              <a:gd name="T32" fmla="*/ 2147483647 w 877"/>
              <a:gd name="T33" fmla="*/ 2147483647 h 826"/>
              <a:gd name="T34" fmla="*/ 2147483647 w 877"/>
              <a:gd name="T35" fmla="*/ 2147483647 h 826"/>
              <a:gd name="T36" fmla="*/ 2147483647 w 877"/>
              <a:gd name="T37" fmla="*/ 2147483647 h 826"/>
              <a:gd name="T38" fmla="*/ 2147483647 w 877"/>
              <a:gd name="T39" fmla="*/ 2147483647 h 826"/>
              <a:gd name="T40" fmla="*/ 2147483647 w 877"/>
              <a:gd name="T41" fmla="*/ 2147483647 h 826"/>
              <a:gd name="T42" fmla="*/ 2147483647 w 877"/>
              <a:gd name="T43" fmla="*/ 2147483647 h 826"/>
              <a:gd name="T44" fmla="*/ 2147483647 w 877"/>
              <a:gd name="T45" fmla="*/ 2147483647 h 826"/>
              <a:gd name="T46" fmla="*/ 2147483647 w 877"/>
              <a:gd name="T47" fmla="*/ 0 h 826"/>
              <a:gd name="T48" fmla="*/ 2147483647 w 877"/>
              <a:gd name="T49" fmla="*/ 2147483647 h 826"/>
              <a:gd name="T50" fmla="*/ 2147483647 w 877"/>
              <a:gd name="T51" fmla="*/ 2147483647 h 826"/>
              <a:gd name="T52" fmla="*/ 2147483647 w 877"/>
              <a:gd name="T53" fmla="*/ 2147483647 h 826"/>
              <a:gd name="T54" fmla="*/ 2147483647 w 877"/>
              <a:gd name="T55" fmla="*/ 2147483647 h 826"/>
              <a:gd name="T56" fmla="*/ 2147483647 w 877"/>
              <a:gd name="T57" fmla="*/ 2147483647 h 826"/>
              <a:gd name="T58" fmla="*/ 2147483647 w 877"/>
              <a:gd name="T59" fmla="*/ 2147483647 h 826"/>
              <a:gd name="T60" fmla="*/ 2147483647 w 877"/>
              <a:gd name="T61" fmla="*/ 2147483647 h 826"/>
              <a:gd name="T62" fmla="*/ 2147483647 w 877"/>
              <a:gd name="T63" fmla="*/ 2147483647 h 826"/>
              <a:gd name="T64" fmla="*/ 2147483647 w 877"/>
              <a:gd name="T65" fmla="*/ 2147483647 h 826"/>
              <a:gd name="T66" fmla="*/ 2147483647 w 877"/>
              <a:gd name="T67" fmla="*/ 2147483647 h 826"/>
              <a:gd name="T68" fmla="*/ 2147483647 w 877"/>
              <a:gd name="T69" fmla="*/ 2147483647 h 826"/>
              <a:gd name="T70" fmla="*/ 2147483647 w 877"/>
              <a:gd name="T71" fmla="*/ 2147483647 h 826"/>
              <a:gd name="T72" fmla="*/ 2147483647 w 877"/>
              <a:gd name="T73" fmla="*/ 2147483647 h 826"/>
              <a:gd name="T74" fmla="*/ 2147483647 w 877"/>
              <a:gd name="T75" fmla="*/ 2147483647 h 826"/>
              <a:gd name="T76" fmla="*/ 2147483647 w 877"/>
              <a:gd name="T77" fmla="*/ 2147483647 h 826"/>
              <a:gd name="T78" fmla="*/ 2147483647 w 877"/>
              <a:gd name="T79" fmla="*/ 2147483647 h 826"/>
              <a:gd name="T80" fmla="*/ 2147483647 w 877"/>
              <a:gd name="T81" fmla="*/ 2147483647 h 826"/>
              <a:gd name="T82" fmla="*/ 2147483647 w 877"/>
              <a:gd name="T83" fmla="*/ 2147483647 h 826"/>
              <a:gd name="T84" fmla="*/ 2147483647 w 877"/>
              <a:gd name="T85" fmla="*/ 2147483647 h 826"/>
              <a:gd name="T86" fmla="*/ 2147483647 w 877"/>
              <a:gd name="T87" fmla="*/ 2147483647 h 826"/>
              <a:gd name="T88" fmla="*/ 2147483647 w 877"/>
              <a:gd name="T89" fmla="*/ 2147483647 h 826"/>
              <a:gd name="T90" fmla="*/ 2147483647 w 877"/>
              <a:gd name="T91" fmla="*/ 2147483647 h 826"/>
              <a:gd name="T92" fmla="*/ 2147483647 w 877"/>
              <a:gd name="T93" fmla="*/ 2147483647 h 826"/>
              <a:gd name="T94" fmla="*/ 2147483647 w 877"/>
              <a:gd name="T95" fmla="*/ 2147483647 h 826"/>
              <a:gd name="T96" fmla="*/ 2147483647 w 877"/>
              <a:gd name="T97" fmla="*/ 2147483647 h 826"/>
              <a:gd name="T98" fmla="*/ 2147483647 w 877"/>
              <a:gd name="T99" fmla="*/ 2147483647 h 826"/>
              <a:gd name="T100" fmla="*/ 2147483647 w 877"/>
              <a:gd name="T101" fmla="*/ 2147483647 h 826"/>
              <a:gd name="T102" fmla="*/ 2147483647 w 877"/>
              <a:gd name="T103" fmla="*/ 2147483647 h 826"/>
              <a:gd name="T104" fmla="*/ 2147483647 w 877"/>
              <a:gd name="T105" fmla="*/ 2147483647 h 826"/>
              <a:gd name="T106" fmla="*/ 2147483647 w 877"/>
              <a:gd name="T107" fmla="*/ 2147483647 h 826"/>
              <a:gd name="T108" fmla="*/ 2147483647 w 877"/>
              <a:gd name="T109" fmla="*/ 2147483647 h 826"/>
              <a:gd name="T110" fmla="*/ 2147483647 w 877"/>
              <a:gd name="T111" fmla="*/ 2147483647 h 826"/>
              <a:gd name="T112" fmla="*/ 2147483647 w 877"/>
              <a:gd name="T113" fmla="*/ 2147483647 h 826"/>
              <a:gd name="T114" fmla="*/ 2147483647 w 877"/>
              <a:gd name="T115" fmla="*/ 2147483647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7"/>
              <a:gd name="T175" fmla="*/ 0 h 826"/>
              <a:gd name="T176" fmla="*/ 877 w 877"/>
              <a:gd name="T177" fmla="*/ 826 h 8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40" name="Freeform 239"/>
          <p:cNvSpPr>
            <a:spLocks/>
          </p:cNvSpPr>
          <p:nvPr>
            <p:custDataLst>
              <p:tags r:id="rId165"/>
            </p:custDataLst>
          </p:nvPr>
        </p:nvSpPr>
        <p:spPr bwMode="auto">
          <a:xfrm>
            <a:off x="5596467" y="2772963"/>
            <a:ext cx="124884" cy="236539"/>
          </a:xfrm>
          <a:custGeom>
            <a:avLst/>
            <a:gdLst>
              <a:gd name="T0" fmla="*/ 2147483647 w 206"/>
              <a:gd name="T1" fmla="*/ 2147483647 h 455"/>
              <a:gd name="T2" fmla="*/ 2147483647 w 206"/>
              <a:gd name="T3" fmla="*/ 2147483647 h 455"/>
              <a:gd name="T4" fmla="*/ 2147483647 w 206"/>
              <a:gd name="T5" fmla="*/ 2147483647 h 455"/>
              <a:gd name="T6" fmla="*/ 2147483647 w 206"/>
              <a:gd name="T7" fmla="*/ 2147483647 h 455"/>
              <a:gd name="T8" fmla="*/ 2147483647 w 206"/>
              <a:gd name="T9" fmla="*/ 2147483647 h 455"/>
              <a:gd name="T10" fmla="*/ 2147483647 w 206"/>
              <a:gd name="T11" fmla="*/ 2147483647 h 455"/>
              <a:gd name="T12" fmla="*/ 2147483647 w 206"/>
              <a:gd name="T13" fmla="*/ 2147483647 h 455"/>
              <a:gd name="T14" fmla="*/ 2147483647 w 206"/>
              <a:gd name="T15" fmla="*/ 2147483647 h 455"/>
              <a:gd name="T16" fmla="*/ 2147483647 w 206"/>
              <a:gd name="T17" fmla="*/ 2147483647 h 455"/>
              <a:gd name="T18" fmla="*/ 2147483647 w 206"/>
              <a:gd name="T19" fmla="*/ 2147483647 h 455"/>
              <a:gd name="T20" fmla="*/ 2147483647 w 206"/>
              <a:gd name="T21" fmla="*/ 2147483647 h 455"/>
              <a:gd name="T22" fmla="*/ 2147483647 w 206"/>
              <a:gd name="T23" fmla="*/ 2147483647 h 455"/>
              <a:gd name="T24" fmla="*/ 2147483647 w 206"/>
              <a:gd name="T25" fmla="*/ 2147483647 h 455"/>
              <a:gd name="T26" fmla="*/ 2147483647 w 206"/>
              <a:gd name="T27" fmla="*/ 2147483647 h 455"/>
              <a:gd name="T28" fmla="*/ 2147483647 w 206"/>
              <a:gd name="T29" fmla="*/ 2147483647 h 455"/>
              <a:gd name="T30" fmla="*/ 2147483647 w 206"/>
              <a:gd name="T31" fmla="*/ 2147483647 h 455"/>
              <a:gd name="T32" fmla="*/ 2147483647 w 206"/>
              <a:gd name="T33" fmla="*/ 2147483647 h 455"/>
              <a:gd name="T34" fmla="*/ 2147483647 w 206"/>
              <a:gd name="T35" fmla="*/ 2147483647 h 455"/>
              <a:gd name="T36" fmla="*/ 2147483647 w 206"/>
              <a:gd name="T37" fmla="*/ 2147483647 h 455"/>
              <a:gd name="T38" fmla="*/ 2147483647 w 206"/>
              <a:gd name="T39" fmla="*/ 2147483647 h 455"/>
              <a:gd name="T40" fmla="*/ 2147483647 w 206"/>
              <a:gd name="T41" fmla="*/ 2147483647 h 455"/>
              <a:gd name="T42" fmla="*/ 2147483647 w 206"/>
              <a:gd name="T43" fmla="*/ 2147483647 h 455"/>
              <a:gd name="T44" fmla="*/ 2147483647 w 206"/>
              <a:gd name="T45" fmla="*/ 2147483647 h 455"/>
              <a:gd name="T46" fmla="*/ 2147483647 w 206"/>
              <a:gd name="T47" fmla="*/ 2147483647 h 455"/>
              <a:gd name="T48" fmla="*/ 2147483647 w 206"/>
              <a:gd name="T49" fmla="*/ 2147483647 h 455"/>
              <a:gd name="T50" fmla="*/ 2147483647 w 206"/>
              <a:gd name="T51" fmla="*/ 2147483647 h 455"/>
              <a:gd name="T52" fmla="*/ 2147483647 w 206"/>
              <a:gd name="T53" fmla="*/ 2147483647 h 455"/>
              <a:gd name="T54" fmla="*/ 2147483647 w 206"/>
              <a:gd name="T55" fmla="*/ 2147483647 h 455"/>
              <a:gd name="T56" fmla="*/ 2147483647 w 206"/>
              <a:gd name="T57" fmla="*/ 2147483647 h 455"/>
              <a:gd name="T58" fmla="*/ 2147483647 w 206"/>
              <a:gd name="T59" fmla="*/ 2147483647 h 455"/>
              <a:gd name="T60" fmla="*/ 2147483647 w 206"/>
              <a:gd name="T61" fmla="*/ 2147483647 h 455"/>
              <a:gd name="T62" fmla="*/ 2147483647 w 206"/>
              <a:gd name="T63" fmla="*/ 2147483647 h 455"/>
              <a:gd name="T64" fmla="*/ 2147483647 w 206"/>
              <a:gd name="T65" fmla="*/ 2147483647 h 455"/>
              <a:gd name="T66" fmla="*/ 2147483647 w 206"/>
              <a:gd name="T67" fmla="*/ 2147483647 h 455"/>
              <a:gd name="T68" fmla="*/ 2147483647 w 206"/>
              <a:gd name="T69" fmla="*/ 2147483647 h 455"/>
              <a:gd name="T70" fmla="*/ 2147483647 w 206"/>
              <a:gd name="T71" fmla="*/ 2147483647 h 455"/>
              <a:gd name="T72" fmla="*/ 2147483647 w 206"/>
              <a:gd name="T73" fmla="*/ 2147483647 h 455"/>
              <a:gd name="T74" fmla="*/ 2147483647 w 206"/>
              <a:gd name="T75" fmla="*/ 0 h 455"/>
              <a:gd name="T76" fmla="*/ 2147483647 w 206"/>
              <a:gd name="T77" fmla="*/ 2147483647 h 455"/>
              <a:gd name="T78" fmla="*/ 2147483647 w 206"/>
              <a:gd name="T79" fmla="*/ 2147483647 h 455"/>
              <a:gd name="T80" fmla="*/ 2147483647 w 206"/>
              <a:gd name="T81" fmla="*/ 2147483647 h 455"/>
              <a:gd name="T82" fmla="*/ 2147483647 w 206"/>
              <a:gd name="T83" fmla="*/ 2147483647 h 455"/>
              <a:gd name="T84" fmla="*/ 2147483647 w 206"/>
              <a:gd name="T85" fmla="*/ 2147483647 h 455"/>
              <a:gd name="T86" fmla="*/ 2147483647 w 206"/>
              <a:gd name="T87" fmla="*/ 2147483647 h 455"/>
              <a:gd name="T88" fmla="*/ 2147483647 w 206"/>
              <a:gd name="T89" fmla="*/ 2147483647 h 455"/>
              <a:gd name="T90" fmla="*/ 2147483647 w 206"/>
              <a:gd name="T91" fmla="*/ 2147483647 h 455"/>
              <a:gd name="T92" fmla="*/ 0 w 206"/>
              <a:gd name="T93" fmla="*/ 2147483647 h 455"/>
              <a:gd name="T94" fmla="*/ 2147483647 w 206"/>
              <a:gd name="T95" fmla="*/ 2147483647 h 455"/>
              <a:gd name="T96" fmla="*/ 2147483647 w 206"/>
              <a:gd name="T97" fmla="*/ 2147483647 h 455"/>
              <a:gd name="T98" fmla="*/ 2147483647 w 206"/>
              <a:gd name="T99" fmla="*/ 2147483647 h 455"/>
              <a:gd name="T100" fmla="*/ 2147483647 w 206"/>
              <a:gd name="T101" fmla="*/ 2147483647 h 455"/>
              <a:gd name="T102" fmla="*/ 2147483647 w 206"/>
              <a:gd name="T103" fmla="*/ 2147483647 h 455"/>
              <a:gd name="T104" fmla="*/ 2147483647 w 206"/>
              <a:gd name="T105" fmla="*/ 2147483647 h 455"/>
              <a:gd name="T106" fmla="*/ 2147483647 w 206"/>
              <a:gd name="T107" fmla="*/ 2147483647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6"/>
              <a:gd name="T163" fmla="*/ 0 h 455"/>
              <a:gd name="T164" fmla="*/ 206 w 206"/>
              <a:gd name="T165" fmla="*/ 455 h 4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41" name="Freeform 240"/>
          <p:cNvSpPr>
            <a:spLocks/>
          </p:cNvSpPr>
          <p:nvPr>
            <p:custDataLst>
              <p:tags r:id="rId166"/>
            </p:custDataLst>
          </p:nvPr>
        </p:nvSpPr>
        <p:spPr bwMode="auto">
          <a:xfrm>
            <a:off x="4779436" y="3082527"/>
            <a:ext cx="309033" cy="215900"/>
          </a:xfrm>
          <a:custGeom>
            <a:avLst/>
            <a:gdLst>
              <a:gd name="T0" fmla="*/ 2147483647 w 518"/>
              <a:gd name="T1" fmla="*/ 2147483647 h 406"/>
              <a:gd name="T2" fmla="*/ 2147483647 w 518"/>
              <a:gd name="T3" fmla="*/ 2147483647 h 406"/>
              <a:gd name="T4" fmla="*/ 2147483647 w 518"/>
              <a:gd name="T5" fmla="*/ 2147483647 h 406"/>
              <a:gd name="T6" fmla="*/ 2147483647 w 518"/>
              <a:gd name="T7" fmla="*/ 2147483647 h 406"/>
              <a:gd name="T8" fmla="*/ 2147483647 w 518"/>
              <a:gd name="T9" fmla="*/ 2147483647 h 406"/>
              <a:gd name="T10" fmla="*/ 2147483647 w 518"/>
              <a:gd name="T11" fmla="*/ 2147483647 h 406"/>
              <a:gd name="T12" fmla="*/ 2147483647 w 518"/>
              <a:gd name="T13" fmla="*/ 2147483647 h 406"/>
              <a:gd name="T14" fmla="*/ 2147483647 w 518"/>
              <a:gd name="T15" fmla="*/ 2147483647 h 406"/>
              <a:gd name="T16" fmla="*/ 2147483647 w 518"/>
              <a:gd name="T17" fmla="*/ 2147483647 h 406"/>
              <a:gd name="T18" fmla="*/ 2147483647 w 518"/>
              <a:gd name="T19" fmla="*/ 2147483647 h 406"/>
              <a:gd name="T20" fmla="*/ 2147483647 w 518"/>
              <a:gd name="T21" fmla="*/ 2147483647 h 406"/>
              <a:gd name="T22" fmla="*/ 2147483647 w 518"/>
              <a:gd name="T23" fmla="*/ 2147483647 h 406"/>
              <a:gd name="T24" fmla="*/ 2147483647 w 518"/>
              <a:gd name="T25" fmla="*/ 2147483647 h 406"/>
              <a:gd name="T26" fmla="*/ 2147483647 w 518"/>
              <a:gd name="T27" fmla="*/ 2147483647 h 406"/>
              <a:gd name="T28" fmla="*/ 2147483647 w 518"/>
              <a:gd name="T29" fmla="*/ 2147483647 h 406"/>
              <a:gd name="T30" fmla="*/ 2147483647 w 518"/>
              <a:gd name="T31" fmla="*/ 2147483647 h 406"/>
              <a:gd name="T32" fmla="*/ 2147483647 w 518"/>
              <a:gd name="T33" fmla="*/ 2147483647 h 406"/>
              <a:gd name="T34" fmla="*/ 2147483647 w 518"/>
              <a:gd name="T35" fmla="*/ 2147483647 h 406"/>
              <a:gd name="T36" fmla="*/ 2147483647 w 518"/>
              <a:gd name="T37" fmla="*/ 2147483647 h 406"/>
              <a:gd name="T38" fmla="*/ 2147483647 w 518"/>
              <a:gd name="T39" fmla="*/ 2147483647 h 406"/>
              <a:gd name="T40" fmla="*/ 2147483647 w 518"/>
              <a:gd name="T41" fmla="*/ 2147483647 h 406"/>
              <a:gd name="T42" fmla="*/ 2147483647 w 518"/>
              <a:gd name="T43" fmla="*/ 2147483647 h 406"/>
              <a:gd name="T44" fmla="*/ 2147483647 w 518"/>
              <a:gd name="T45" fmla="*/ 2147483647 h 406"/>
              <a:gd name="T46" fmla="*/ 2147483647 w 518"/>
              <a:gd name="T47" fmla="*/ 2147483647 h 406"/>
              <a:gd name="T48" fmla="*/ 2147483647 w 518"/>
              <a:gd name="T49" fmla="*/ 2147483647 h 406"/>
              <a:gd name="T50" fmla="*/ 2147483647 w 518"/>
              <a:gd name="T51" fmla="*/ 2147483647 h 406"/>
              <a:gd name="T52" fmla="*/ 2147483647 w 518"/>
              <a:gd name="T53" fmla="*/ 2147483647 h 406"/>
              <a:gd name="T54" fmla="*/ 2147483647 w 518"/>
              <a:gd name="T55" fmla="*/ 2147483647 h 406"/>
              <a:gd name="T56" fmla="*/ 2147483647 w 518"/>
              <a:gd name="T57" fmla="*/ 2147483647 h 406"/>
              <a:gd name="T58" fmla="*/ 2147483647 w 518"/>
              <a:gd name="T59" fmla="*/ 2147483647 h 406"/>
              <a:gd name="T60" fmla="*/ 2147483647 w 518"/>
              <a:gd name="T61" fmla="*/ 2147483647 h 406"/>
              <a:gd name="T62" fmla="*/ 2147483647 w 518"/>
              <a:gd name="T63" fmla="*/ 2147483647 h 406"/>
              <a:gd name="T64" fmla="*/ 2147483647 w 518"/>
              <a:gd name="T65" fmla="*/ 2147483647 h 406"/>
              <a:gd name="T66" fmla="*/ 2147483647 w 518"/>
              <a:gd name="T67" fmla="*/ 2147483647 h 406"/>
              <a:gd name="T68" fmla="*/ 2147483647 w 518"/>
              <a:gd name="T69" fmla="*/ 2147483647 h 406"/>
              <a:gd name="T70" fmla="*/ 2147483647 w 518"/>
              <a:gd name="T71" fmla="*/ 2147483647 h 406"/>
              <a:gd name="T72" fmla="*/ 2147483647 w 518"/>
              <a:gd name="T73" fmla="*/ 2147483647 h 406"/>
              <a:gd name="T74" fmla="*/ 2147483647 w 518"/>
              <a:gd name="T75" fmla="*/ 2147483647 h 406"/>
              <a:gd name="T76" fmla="*/ 2147483647 w 518"/>
              <a:gd name="T77" fmla="*/ 0 h 406"/>
              <a:gd name="T78" fmla="*/ 2147483647 w 518"/>
              <a:gd name="T79" fmla="*/ 2147483647 h 406"/>
              <a:gd name="T80" fmla="*/ 2147483647 w 518"/>
              <a:gd name="T81" fmla="*/ 2147483647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406"/>
              <a:gd name="T125" fmla="*/ 518 w 518"/>
              <a:gd name="T126" fmla="*/ 406 h 4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42" name="Freeform 241"/>
          <p:cNvSpPr>
            <a:spLocks/>
          </p:cNvSpPr>
          <p:nvPr>
            <p:custDataLst>
              <p:tags r:id="rId167"/>
            </p:custDataLst>
          </p:nvPr>
        </p:nvSpPr>
        <p:spPr bwMode="auto">
          <a:xfrm>
            <a:off x="4730751" y="1891902"/>
            <a:ext cx="254000" cy="93663"/>
          </a:xfrm>
          <a:custGeom>
            <a:avLst/>
            <a:gdLst>
              <a:gd name="T0" fmla="*/ 2147483647 w 446"/>
              <a:gd name="T1" fmla="*/ 2147483647 h 178"/>
              <a:gd name="T2" fmla="*/ 2147483647 w 446"/>
              <a:gd name="T3" fmla="*/ 2147483647 h 178"/>
              <a:gd name="T4" fmla="*/ 2147483647 w 446"/>
              <a:gd name="T5" fmla="*/ 2147483647 h 178"/>
              <a:gd name="T6" fmla="*/ 2147483647 w 446"/>
              <a:gd name="T7" fmla="*/ 2147483647 h 178"/>
              <a:gd name="T8" fmla="*/ 2147483647 w 446"/>
              <a:gd name="T9" fmla="*/ 2147483647 h 178"/>
              <a:gd name="T10" fmla="*/ 2147483647 w 446"/>
              <a:gd name="T11" fmla="*/ 0 h 178"/>
              <a:gd name="T12" fmla="*/ 2147483647 w 446"/>
              <a:gd name="T13" fmla="*/ 2147483647 h 178"/>
              <a:gd name="T14" fmla="*/ 2147483647 w 446"/>
              <a:gd name="T15" fmla="*/ 2147483647 h 178"/>
              <a:gd name="T16" fmla="*/ 2147483647 w 446"/>
              <a:gd name="T17" fmla="*/ 2147483647 h 178"/>
              <a:gd name="T18" fmla="*/ 2147483647 w 446"/>
              <a:gd name="T19" fmla="*/ 2147483647 h 178"/>
              <a:gd name="T20" fmla="*/ 2147483647 w 446"/>
              <a:gd name="T21" fmla="*/ 2147483647 h 178"/>
              <a:gd name="T22" fmla="*/ 2147483647 w 446"/>
              <a:gd name="T23" fmla="*/ 2147483647 h 178"/>
              <a:gd name="T24" fmla="*/ 2147483647 w 446"/>
              <a:gd name="T25" fmla="*/ 2147483647 h 178"/>
              <a:gd name="T26" fmla="*/ 2147483647 w 446"/>
              <a:gd name="T27" fmla="*/ 2147483647 h 178"/>
              <a:gd name="T28" fmla="*/ 2147483647 w 446"/>
              <a:gd name="T29" fmla="*/ 2147483647 h 178"/>
              <a:gd name="T30" fmla="*/ 2147483647 w 446"/>
              <a:gd name="T31" fmla="*/ 2147483647 h 178"/>
              <a:gd name="T32" fmla="*/ 2147483647 w 446"/>
              <a:gd name="T33" fmla="*/ 2147483647 h 178"/>
              <a:gd name="T34" fmla="*/ 2147483647 w 446"/>
              <a:gd name="T35" fmla="*/ 2147483647 h 178"/>
              <a:gd name="T36" fmla="*/ 2147483647 w 446"/>
              <a:gd name="T37" fmla="*/ 2147483647 h 178"/>
              <a:gd name="T38" fmla="*/ 2147483647 w 446"/>
              <a:gd name="T39" fmla="*/ 2147483647 h 178"/>
              <a:gd name="T40" fmla="*/ 2147483647 w 446"/>
              <a:gd name="T41" fmla="*/ 2147483647 h 178"/>
              <a:gd name="T42" fmla="*/ 2147483647 w 446"/>
              <a:gd name="T43" fmla="*/ 2147483647 h 178"/>
              <a:gd name="T44" fmla="*/ 2147483647 w 446"/>
              <a:gd name="T45" fmla="*/ 2147483647 h 178"/>
              <a:gd name="T46" fmla="*/ 2147483647 w 446"/>
              <a:gd name="T47" fmla="*/ 2147483647 h 178"/>
              <a:gd name="T48" fmla="*/ 2147483647 w 446"/>
              <a:gd name="T49" fmla="*/ 2147483647 h 178"/>
              <a:gd name="T50" fmla="*/ 2147483647 w 446"/>
              <a:gd name="T51" fmla="*/ 2147483647 h 178"/>
              <a:gd name="T52" fmla="*/ 2147483647 w 446"/>
              <a:gd name="T53" fmla="*/ 2147483647 h 178"/>
              <a:gd name="T54" fmla="*/ 2147483647 w 446"/>
              <a:gd name="T55" fmla="*/ 2147483647 h 178"/>
              <a:gd name="T56" fmla="*/ 2147483647 w 446"/>
              <a:gd name="T57" fmla="*/ 2147483647 h 178"/>
              <a:gd name="T58" fmla="*/ 2147483647 w 446"/>
              <a:gd name="T59" fmla="*/ 2147483647 h 178"/>
              <a:gd name="T60" fmla="*/ 2147483647 w 446"/>
              <a:gd name="T61" fmla="*/ 2147483647 h 178"/>
              <a:gd name="T62" fmla="*/ 2147483647 w 446"/>
              <a:gd name="T63" fmla="*/ 2147483647 h 178"/>
              <a:gd name="T64" fmla="*/ 2147483647 w 446"/>
              <a:gd name="T65" fmla="*/ 2147483647 h 178"/>
              <a:gd name="T66" fmla="*/ 2147483647 w 446"/>
              <a:gd name="T67" fmla="*/ 2147483647 h 178"/>
              <a:gd name="T68" fmla="*/ 2147483647 w 446"/>
              <a:gd name="T69" fmla="*/ 2147483647 h 178"/>
              <a:gd name="T70" fmla="*/ 2147483647 w 446"/>
              <a:gd name="T71" fmla="*/ 2147483647 h 178"/>
              <a:gd name="T72" fmla="*/ 2147483647 w 446"/>
              <a:gd name="T73" fmla="*/ 2147483647 h 178"/>
              <a:gd name="T74" fmla="*/ 2147483647 w 446"/>
              <a:gd name="T75" fmla="*/ 2147483647 h 178"/>
              <a:gd name="T76" fmla="*/ 2147483647 w 446"/>
              <a:gd name="T77" fmla="*/ 2147483647 h 178"/>
              <a:gd name="T78" fmla="*/ 2147483647 w 446"/>
              <a:gd name="T79" fmla="*/ 2147483647 h 178"/>
              <a:gd name="T80" fmla="*/ 0 w 446"/>
              <a:gd name="T81" fmla="*/ 2147483647 h 178"/>
              <a:gd name="T82" fmla="*/ 2147483647 w 446"/>
              <a:gd name="T83" fmla="*/ 2147483647 h 178"/>
              <a:gd name="T84" fmla="*/ 2147483647 w 446"/>
              <a:gd name="T85" fmla="*/ 2147483647 h 178"/>
              <a:gd name="T86" fmla="*/ 2147483647 w 446"/>
              <a:gd name="T87" fmla="*/ 2147483647 h 178"/>
              <a:gd name="T88" fmla="*/ 2147483647 w 446"/>
              <a:gd name="T89" fmla="*/ 2147483647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6"/>
              <a:gd name="T136" fmla="*/ 0 h 178"/>
              <a:gd name="T137" fmla="*/ 446 w 446"/>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43" name="Freeform 242"/>
          <p:cNvSpPr>
            <a:spLocks/>
          </p:cNvSpPr>
          <p:nvPr>
            <p:custDataLst>
              <p:tags r:id="rId168"/>
            </p:custDataLst>
          </p:nvPr>
        </p:nvSpPr>
        <p:spPr bwMode="auto">
          <a:xfrm>
            <a:off x="5786968" y="2155426"/>
            <a:ext cx="19051" cy="57151"/>
          </a:xfrm>
          <a:custGeom>
            <a:avLst/>
            <a:gdLst>
              <a:gd name="T0" fmla="*/ 0 w 28"/>
              <a:gd name="T1" fmla="*/ 2147483647 h 73"/>
              <a:gd name="T2" fmla="*/ 2147483647 w 28"/>
              <a:gd name="T3" fmla="*/ 2147483647 h 73"/>
              <a:gd name="T4" fmla="*/ 2147483647 w 28"/>
              <a:gd name="T5" fmla="*/ 2147483647 h 73"/>
              <a:gd name="T6" fmla="*/ 2147483647 w 28"/>
              <a:gd name="T7" fmla="*/ 2147483647 h 73"/>
              <a:gd name="T8" fmla="*/ 2147483647 w 28"/>
              <a:gd name="T9" fmla="*/ 2147483647 h 73"/>
              <a:gd name="T10" fmla="*/ 2147483647 w 28"/>
              <a:gd name="T11" fmla="*/ 2147483647 h 73"/>
              <a:gd name="T12" fmla="*/ 0 w 28"/>
              <a:gd name="T13" fmla="*/ 0 h 73"/>
              <a:gd name="T14" fmla="*/ 2147483647 w 28"/>
              <a:gd name="T15" fmla="*/ 0 h 73"/>
              <a:gd name="T16" fmla="*/ 2147483647 w 28"/>
              <a:gd name="T17" fmla="*/ 2147483647 h 73"/>
              <a:gd name="T18" fmla="*/ 2147483647 w 28"/>
              <a:gd name="T19" fmla="*/ 2147483647 h 73"/>
              <a:gd name="T20" fmla="*/ 2147483647 w 28"/>
              <a:gd name="T21" fmla="*/ 2147483647 h 73"/>
              <a:gd name="T22" fmla="*/ 2147483647 w 28"/>
              <a:gd name="T23" fmla="*/ 2147483647 h 73"/>
              <a:gd name="T24" fmla="*/ 0 w 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3"/>
              <a:gd name="T41" fmla="*/ 28 w 28"/>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44" name="Freeform 243"/>
          <p:cNvSpPr>
            <a:spLocks/>
          </p:cNvSpPr>
          <p:nvPr>
            <p:custDataLst>
              <p:tags r:id="rId169"/>
            </p:custDataLst>
          </p:nvPr>
        </p:nvSpPr>
        <p:spPr bwMode="auto">
          <a:xfrm>
            <a:off x="5636685" y="1818878"/>
            <a:ext cx="313267" cy="395287"/>
          </a:xfrm>
          <a:custGeom>
            <a:avLst/>
            <a:gdLst>
              <a:gd name="T0" fmla="*/ 2147483647 w 531"/>
              <a:gd name="T1" fmla="*/ 2147483647 h 757"/>
              <a:gd name="T2" fmla="*/ 2147483647 w 531"/>
              <a:gd name="T3" fmla="*/ 2147483647 h 757"/>
              <a:gd name="T4" fmla="*/ 2147483647 w 531"/>
              <a:gd name="T5" fmla="*/ 2147483647 h 757"/>
              <a:gd name="T6" fmla="*/ 2147483647 w 531"/>
              <a:gd name="T7" fmla="*/ 2147483647 h 757"/>
              <a:gd name="T8" fmla="*/ 2147483647 w 531"/>
              <a:gd name="T9" fmla="*/ 2147483647 h 757"/>
              <a:gd name="T10" fmla="*/ 2147483647 w 531"/>
              <a:gd name="T11" fmla="*/ 2147483647 h 757"/>
              <a:gd name="T12" fmla="*/ 2147483647 w 531"/>
              <a:gd name="T13" fmla="*/ 2147483647 h 757"/>
              <a:gd name="T14" fmla="*/ 2147483647 w 531"/>
              <a:gd name="T15" fmla="*/ 2147483647 h 757"/>
              <a:gd name="T16" fmla="*/ 2147483647 w 531"/>
              <a:gd name="T17" fmla="*/ 2147483647 h 757"/>
              <a:gd name="T18" fmla="*/ 2147483647 w 531"/>
              <a:gd name="T19" fmla="*/ 2147483647 h 757"/>
              <a:gd name="T20" fmla="*/ 2147483647 w 531"/>
              <a:gd name="T21" fmla="*/ 2147483647 h 757"/>
              <a:gd name="T22" fmla="*/ 2147483647 w 531"/>
              <a:gd name="T23" fmla="*/ 2147483647 h 757"/>
              <a:gd name="T24" fmla="*/ 2147483647 w 531"/>
              <a:gd name="T25" fmla="*/ 2147483647 h 757"/>
              <a:gd name="T26" fmla="*/ 2147483647 w 531"/>
              <a:gd name="T27" fmla="*/ 2147483647 h 757"/>
              <a:gd name="T28" fmla="*/ 2147483647 w 531"/>
              <a:gd name="T29" fmla="*/ 2147483647 h 757"/>
              <a:gd name="T30" fmla="*/ 2147483647 w 531"/>
              <a:gd name="T31" fmla="*/ 2147483647 h 757"/>
              <a:gd name="T32" fmla="*/ 2147483647 w 531"/>
              <a:gd name="T33" fmla="*/ 2147483647 h 757"/>
              <a:gd name="T34" fmla="*/ 2147483647 w 531"/>
              <a:gd name="T35" fmla="*/ 2147483647 h 757"/>
              <a:gd name="T36" fmla="*/ 2147483647 w 531"/>
              <a:gd name="T37" fmla="*/ 2147483647 h 757"/>
              <a:gd name="T38" fmla="*/ 2147483647 w 531"/>
              <a:gd name="T39" fmla="*/ 2147483647 h 757"/>
              <a:gd name="T40" fmla="*/ 2147483647 w 531"/>
              <a:gd name="T41" fmla="*/ 2147483647 h 757"/>
              <a:gd name="T42" fmla="*/ 2147483647 w 531"/>
              <a:gd name="T43" fmla="*/ 2147483647 h 757"/>
              <a:gd name="T44" fmla="*/ 2147483647 w 531"/>
              <a:gd name="T45" fmla="*/ 2147483647 h 757"/>
              <a:gd name="T46" fmla="*/ 2147483647 w 531"/>
              <a:gd name="T47" fmla="*/ 2147483647 h 757"/>
              <a:gd name="T48" fmla="*/ 2147483647 w 531"/>
              <a:gd name="T49" fmla="*/ 2147483647 h 757"/>
              <a:gd name="T50" fmla="*/ 2147483647 w 531"/>
              <a:gd name="T51" fmla="*/ 2147483647 h 757"/>
              <a:gd name="T52" fmla="*/ 2147483647 w 531"/>
              <a:gd name="T53" fmla="*/ 2147483647 h 757"/>
              <a:gd name="T54" fmla="*/ 2147483647 w 531"/>
              <a:gd name="T55" fmla="*/ 2147483647 h 757"/>
              <a:gd name="T56" fmla="*/ 2147483647 w 531"/>
              <a:gd name="T57" fmla="*/ 2147483647 h 757"/>
              <a:gd name="T58" fmla="*/ 2147483647 w 531"/>
              <a:gd name="T59" fmla="*/ 2147483647 h 757"/>
              <a:gd name="T60" fmla="*/ 2147483647 w 531"/>
              <a:gd name="T61" fmla="*/ 2147483647 h 757"/>
              <a:gd name="T62" fmla="*/ 2147483647 w 531"/>
              <a:gd name="T63" fmla="*/ 2147483647 h 757"/>
              <a:gd name="T64" fmla="*/ 2147483647 w 531"/>
              <a:gd name="T65" fmla="*/ 2147483647 h 757"/>
              <a:gd name="T66" fmla="*/ 2147483647 w 531"/>
              <a:gd name="T67" fmla="*/ 2147483647 h 757"/>
              <a:gd name="T68" fmla="*/ 2147483647 w 531"/>
              <a:gd name="T69" fmla="*/ 2147483647 h 757"/>
              <a:gd name="T70" fmla="*/ 2147483647 w 531"/>
              <a:gd name="T71" fmla="*/ 2147483647 h 757"/>
              <a:gd name="T72" fmla="*/ 2147483647 w 531"/>
              <a:gd name="T73" fmla="*/ 2147483647 h 757"/>
              <a:gd name="T74" fmla="*/ 2147483647 w 531"/>
              <a:gd name="T75" fmla="*/ 2147483647 h 757"/>
              <a:gd name="T76" fmla="*/ 2147483647 w 531"/>
              <a:gd name="T77" fmla="*/ 2147483647 h 757"/>
              <a:gd name="T78" fmla="*/ 2147483647 w 531"/>
              <a:gd name="T79" fmla="*/ 2147483647 h 757"/>
              <a:gd name="T80" fmla="*/ 2147483647 w 531"/>
              <a:gd name="T81" fmla="*/ 2147483647 h 757"/>
              <a:gd name="T82" fmla="*/ 2147483647 w 531"/>
              <a:gd name="T83" fmla="*/ 2147483647 h 757"/>
              <a:gd name="T84" fmla="*/ 2147483647 w 531"/>
              <a:gd name="T85" fmla="*/ 2147483647 h 757"/>
              <a:gd name="T86" fmla="*/ 2147483647 w 531"/>
              <a:gd name="T87" fmla="*/ 2147483647 h 757"/>
              <a:gd name="T88" fmla="*/ 2147483647 w 531"/>
              <a:gd name="T89" fmla="*/ 2147483647 h 757"/>
              <a:gd name="T90" fmla="*/ 2147483647 w 531"/>
              <a:gd name="T91" fmla="*/ 2147483647 h 757"/>
              <a:gd name="T92" fmla="*/ 2147483647 w 531"/>
              <a:gd name="T93" fmla="*/ 2147483647 h 757"/>
              <a:gd name="T94" fmla="*/ 2147483647 w 531"/>
              <a:gd name="T95" fmla="*/ 2147483647 h 757"/>
              <a:gd name="T96" fmla="*/ 2147483647 w 531"/>
              <a:gd name="T97" fmla="*/ 2147483647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1"/>
              <a:gd name="T148" fmla="*/ 0 h 757"/>
              <a:gd name="T149" fmla="*/ 531 w 531"/>
              <a:gd name="T150" fmla="*/ 757 h 7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45" name="Freeform 244"/>
          <p:cNvSpPr>
            <a:spLocks/>
          </p:cNvSpPr>
          <p:nvPr>
            <p:custDataLst>
              <p:tags r:id="rId170"/>
            </p:custDataLst>
          </p:nvPr>
        </p:nvSpPr>
        <p:spPr bwMode="auto">
          <a:xfrm>
            <a:off x="5820833" y="2133202"/>
            <a:ext cx="35984" cy="57151"/>
          </a:xfrm>
          <a:custGeom>
            <a:avLst/>
            <a:gdLst>
              <a:gd name="T0" fmla="*/ 0 w 60"/>
              <a:gd name="T1" fmla="*/ 2147483647 h 51"/>
              <a:gd name="T2" fmla="*/ 2147483647 w 60"/>
              <a:gd name="T3" fmla="*/ 2147483647 h 51"/>
              <a:gd name="T4" fmla="*/ 2147483647 w 60"/>
              <a:gd name="T5" fmla="*/ 2147483647 h 51"/>
              <a:gd name="T6" fmla="*/ 2147483647 w 60"/>
              <a:gd name="T7" fmla="*/ 2147483647 h 51"/>
              <a:gd name="T8" fmla="*/ 2147483647 w 60"/>
              <a:gd name="T9" fmla="*/ 2147483647 h 51"/>
              <a:gd name="T10" fmla="*/ 2147483647 w 60"/>
              <a:gd name="T11" fmla="*/ 2147483647 h 51"/>
              <a:gd name="T12" fmla="*/ 2147483647 w 60"/>
              <a:gd name="T13" fmla="*/ 0 h 51"/>
              <a:gd name="T14" fmla="*/ 2147483647 w 60"/>
              <a:gd name="T15" fmla="*/ 2147483647 h 51"/>
              <a:gd name="T16" fmla="*/ 2147483647 w 60"/>
              <a:gd name="T17" fmla="*/ 2147483647 h 51"/>
              <a:gd name="T18" fmla="*/ 2147483647 w 60"/>
              <a:gd name="T19" fmla="*/ 2147483647 h 51"/>
              <a:gd name="T20" fmla="*/ 2147483647 w 60"/>
              <a:gd name="T21" fmla="*/ 2147483647 h 51"/>
              <a:gd name="T22" fmla="*/ 2147483647 w 60"/>
              <a:gd name="T23" fmla="*/ 2147483647 h 51"/>
              <a:gd name="T24" fmla="*/ 2147483647 w 60"/>
              <a:gd name="T25" fmla="*/ 2147483647 h 51"/>
              <a:gd name="T26" fmla="*/ 2147483647 w 60"/>
              <a:gd name="T27" fmla="*/ 2147483647 h 51"/>
              <a:gd name="T28" fmla="*/ 2147483647 w 60"/>
              <a:gd name="T29" fmla="*/ 2147483647 h 51"/>
              <a:gd name="T30" fmla="*/ 2147483647 w 60"/>
              <a:gd name="T31" fmla="*/ 2147483647 h 51"/>
              <a:gd name="T32" fmla="*/ 2147483647 w 60"/>
              <a:gd name="T33" fmla="*/ 2147483647 h 51"/>
              <a:gd name="T34" fmla="*/ 2147483647 w 60"/>
              <a:gd name="T35" fmla="*/ 2147483647 h 51"/>
              <a:gd name="T36" fmla="*/ 2147483647 w 60"/>
              <a:gd name="T37" fmla="*/ 2147483647 h 51"/>
              <a:gd name="T38" fmla="*/ 2147483647 w 60"/>
              <a:gd name="T39" fmla="*/ 2147483647 h 51"/>
              <a:gd name="T40" fmla="*/ 2147483647 w 60"/>
              <a:gd name="T41" fmla="*/ 2147483647 h 51"/>
              <a:gd name="T42" fmla="*/ 2147483647 w 60"/>
              <a:gd name="T43" fmla="*/ 2147483647 h 51"/>
              <a:gd name="T44" fmla="*/ 0 w 60"/>
              <a:gd name="T45" fmla="*/ 2147483647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1"/>
              <a:gd name="T71" fmla="*/ 60 w 60"/>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46" name="Freeform 245"/>
          <p:cNvSpPr>
            <a:spLocks/>
          </p:cNvSpPr>
          <p:nvPr>
            <p:custDataLst>
              <p:tags r:id="rId171"/>
            </p:custDataLst>
          </p:nvPr>
        </p:nvSpPr>
        <p:spPr bwMode="auto">
          <a:xfrm>
            <a:off x="5080002" y="2295126"/>
            <a:ext cx="38100" cy="57151"/>
          </a:xfrm>
          <a:custGeom>
            <a:avLst/>
            <a:gdLst>
              <a:gd name="T0" fmla="*/ 2147483647 w 66"/>
              <a:gd name="T1" fmla="*/ 2147483647 h 51"/>
              <a:gd name="T2" fmla="*/ 2147483647 w 66"/>
              <a:gd name="T3" fmla="*/ 2147483647 h 51"/>
              <a:gd name="T4" fmla="*/ 2147483647 w 66"/>
              <a:gd name="T5" fmla="*/ 2147483647 h 51"/>
              <a:gd name="T6" fmla="*/ 2147483647 w 66"/>
              <a:gd name="T7" fmla="*/ 2147483647 h 51"/>
              <a:gd name="T8" fmla="*/ 2147483647 w 66"/>
              <a:gd name="T9" fmla="*/ 2147483647 h 51"/>
              <a:gd name="T10" fmla="*/ 2147483647 w 66"/>
              <a:gd name="T11" fmla="*/ 2147483647 h 51"/>
              <a:gd name="T12" fmla="*/ 2147483647 w 66"/>
              <a:gd name="T13" fmla="*/ 2147483647 h 51"/>
              <a:gd name="T14" fmla="*/ 2147483647 w 66"/>
              <a:gd name="T15" fmla="*/ 2147483647 h 51"/>
              <a:gd name="T16" fmla="*/ 2147483647 w 66"/>
              <a:gd name="T17" fmla="*/ 2147483647 h 51"/>
              <a:gd name="T18" fmla="*/ 0 w 66"/>
              <a:gd name="T19" fmla="*/ 2147483647 h 51"/>
              <a:gd name="T20" fmla="*/ 0 w 66"/>
              <a:gd name="T21" fmla="*/ 2147483647 h 51"/>
              <a:gd name="T22" fmla="*/ 2147483647 w 66"/>
              <a:gd name="T23" fmla="*/ 2147483647 h 51"/>
              <a:gd name="T24" fmla="*/ 2147483647 w 66"/>
              <a:gd name="T25" fmla="*/ 2147483647 h 51"/>
              <a:gd name="T26" fmla="*/ 2147483647 w 66"/>
              <a:gd name="T27" fmla="*/ 2147483647 h 51"/>
              <a:gd name="T28" fmla="*/ 2147483647 w 66"/>
              <a:gd name="T29" fmla="*/ 2147483647 h 51"/>
              <a:gd name="T30" fmla="*/ 2147483647 w 66"/>
              <a:gd name="T31" fmla="*/ 2147483647 h 51"/>
              <a:gd name="T32" fmla="*/ 2147483647 w 66"/>
              <a:gd name="T33" fmla="*/ 0 h 51"/>
              <a:gd name="T34" fmla="*/ 2147483647 w 66"/>
              <a:gd name="T35" fmla="*/ 2147483647 h 51"/>
              <a:gd name="T36" fmla="*/ 2147483647 w 66"/>
              <a:gd name="T37" fmla="*/ 2147483647 h 51"/>
              <a:gd name="T38" fmla="*/ 2147483647 w 66"/>
              <a:gd name="T39" fmla="*/ 2147483647 h 51"/>
              <a:gd name="T40" fmla="*/ 2147483647 w 66"/>
              <a:gd name="T41" fmla="*/ 0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1"/>
              <a:gd name="T77" fmla="*/ 66 w 66"/>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47" name="Freeform 246"/>
          <p:cNvSpPr>
            <a:spLocks/>
          </p:cNvSpPr>
          <p:nvPr>
            <p:custDataLst>
              <p:tags r:id="rId172"/>
            </p:custDataLst>
          </p:nvPr>
        </p:nvSpPr>
        <p:spPr bwMode="auto">
          <a:xfrm>
            <a:off x="6350000" y="2823763"/>
            <a:ext cx="67733" cy="57151"/>
          </a:xfrm>
          <a:custGeom>
            <a:avLst/>
            <a:gdLst>
              <a:gd name="T0" fmla="*/ 0 w 113"/>
              <a:gd name="T1" fmla="*/ 2147483647 h 74"/>
              <a:gd name="T2" fmla="*/ 2147483647 w 113"/>
              <a:gd name="T3" fmla="*/ 2147483647 h 74"/>
              <a:gd name="T4" fmla="*/ 2147483647 w 113"/>
              <a:gd name="T5" fmla="*/ 2147483647 h 74"/>
              <a:gd name="T6" fmla="*/ 2147483647 w 113"/>
              <a:gd name="T7" fmla="*/ 2147483647 h 74"/>
              <a:gd name="T8" fmla="*/ 2147483647 w 113"/>
              <a:gd name="T9" fmla="*/ 2147483647 h 74"/>
              <a:gd name="T10" fmla="*/ 2147483647 w 113"/>
              <a:gd name="T11" fmla="*/ 2147483647 h 74"/>
              <a:gd name="T12" fmla="*/ 2147483647 w 113"/>
              <a:gd name="T13" fmla="*/ 2147483647 h 74"/>
              <a:gd name="T14" fmla="*/ 2147483647 w 113"/>
              <a:gd name="T15" fmla="*/ 2147483647 h 74"/>
              <a:gd name="T16" fmla="*/ 2147483647 w 113"/>
              <a:gd name="T17" fmla="*/ 2147483647 h 74"/>
              <a:gd name="T18" fmla="*/ 2147483647 w 113"/>
              <a:gd name="T19" fmla="*/ 2147483647 h 74"/>
              <a:gd name="T20" fmla="*/ 2147483647 w 113"/>
              <a:gd name="T21" fmla="*/ 2147483647 h 74"/>
              <a:gd name="T22" fmla="*/ 2147483647 w 113"/>
              <a:gd name="T23" fmla="*/ 2147483647 h 74"/>
              <a:gd name="T24" fmla="*/ 2147483647 w 113"/>
              <a:gd name="T25" fmla="*/ 2147483647 h 74"/>
              <a:gd name="T26" fmla="*/ 2147483647 w 113"/>
              <a:gd name="T27" fmla="*/ 2147483647 h 74"/>
              <a:gd name="T28" fmla="*/ 2147483647 w 113"/>
              <a:gd name="T29" fmla="*/ 2147483647 h 74"/>
              <a:gd name="T30" fmla="*/ 2147483647 w 113"/>
              <a:gd name="T31" fmla="*/ 2147483647 h 74"/>
              <a:gd name="T32" fmla="*/ 2147483647 w 113"/>
              <a:gd name="T33" fmla="*/ 2147483647 h 74"/>
              <a:gd name="T34" fmla="*/ 2147483647 w 113"/>
              <a:gd name="T35" fmla="*/ 2147483647 h 74"/>
              <a:gd name="T36" fmla="*/ 2147483647 w 113"/>
              <a:gd name="T37" fmla="*/ 2147483647 h 74"/>
              <a:gd name="T38" fmla="*/ 2147483647 w 113"/>
              <a:gd name="T39" fmla="*/ 0 h 74"/>
              <a:gd name="T40" fmla="*/ 2147483647 w 113"/>
              <a:gd name="T41" fmla="*/ 2147483647 h 74"/>
              <a:gd name="T42" fmla="*/ 2147483647 w 113"/>
              <a:gd name="T43" fmla="*/ 2147483647 h 74"/>
              <a:gd name="T44" fmla="*/ 2147483647 w 113"/>
              <a:gd name="T45" fmla="*/ 2147483647 h 74"/>
              <a:gd name="T46" fmla="*/ 2147483647 w 113"/>
              <a:gd name="T47" fmla="*/ 2147483647 h 74"/>
              <a:gd name="T48" fmla="*/ 2147483647 w 113"/>
              <a:gd name="T49" fmla="*/ 2147483647 h 74"/>
              <a:gd name="T50" fmla="*/ 0 w 113"/>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
              <a:gd name="T79" fmla="*/ 0 h 74"/>
              <a:gd name="T80" fmla="*/ 113 w 113"/>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00B0F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48" name="Freeform 247"/>
          <p:cNvSpPr>
            <a:spLocks/>
          </p:cNvSpPr>
          <p:nvPr>
            <p:custDataLst>
              <p:tags r:id="rId173"/>
            </p:custDataLst>
          </p:nvPr>
        </p:nvSpPr>
        <p:spPr bwMode="auto">
          <a:xfrm>
            <a:off x="5827186" y="3615928"/>
            <a:ext cx="433916" cy="244475"/>
          </a:xfrm>
          <a:custGeom>
            <a:avLst/>
            <a:gdLst>
              <a:gd name="T0" fmla="*/ 2147483647 w 746"/>
              <a:gd name="T1" fmla="*/ 2147483647 h 469"/>
              <a:gd name="T2" fmla="*/ 2147483647 w 746"/>
              <a:gd name="T3" fmla="*/ 2147483647 h 469"/>
              <a:gd name="T4" fmla="*/ 2147483647 w 746"/>
              <a:gd name="T5" fmla="*/ 2147483647 h 469"/>
              <a:gd name="T6" fmla="*/ 2147483647 w 746"/>
              <a:gd name="T7" fmla="*/ 2147483647 h 469"/>
              <a:gd name="T8" fmla="*/ 0 w 746"/>
              <a:gd name="T9" fmla="*/ 2147483647 h 469"/>
              <a:gd name="T10" fmla="*/ 2147483647 w 746"/>
              <a:gd name="T11" fmla="*/ 2147483647 h 469"/>
              <a:gd name="T12" fmla="*/ 2147483647 w 746"/>
              <a:gd name="T13" fmla="*/ 2147483647 h 469"/>
              <a:gd name="T14" fmla="*/ 2147483647 w 746"/>
              <a:gd name="T15" fmla="*/ 2147483647 h 469"/>
              <a:gd name="T16" fmla="*/ 2147483647 w 746"/>
              <a:gd name="T17" fmla="*/ 2147483647 h 469"/>
              <a:gd name="T18" fmla="*/ 2147483647 w 746"/>
              <a:gd name="T19" fmla="*/ 2147483647 h 469"/>
              <a:gd name="T20" fmla="*/ 2147483647 w 746"/>
              <a:gd name="T21" fmla="*/ 2147483647 h 469"/>
              <a:gd name="T22" fmla="*/ 2147483647 w 746"/>
              <a:gd name="T23" fmla="*/ 2147483647 h 469"/>
              <a:gd name="T24" fmla="*/ 2147483647 w 746"/>
              <a:gd name="T25" fmla="*/ 2147483647 h 469"/>
              <a:gd name="T26" fmla="*/ 2147483647 w 746"/>
              <a:gd name="T27" fmla="*/ 2147483647 h 469"/>
              <a:gd name="T28" fmla="*/ 2147483647 w 746"/>
              <a:gd name="T29" fmla="*/ 2147483647 h 469"/>
              <a:gd name="T30" fmla="*/ 2147483647 w 746"/>
              <a:gd name="T31" fmla="*/ 2147483647 h 469"/>
              <a:gd name="T32" fmla="*/ 2147483647 w 746"/>
              <a:gd name="T33" fmla="*/ 2147483647 h 469"/>
              <a:gd name="T34" fmla="*/ 2147483647 w 746"/>
              <a:gd name="T35" fmla="*/ 2147483647 h 469"/>
              <a:gd name="T36" fmla="*/ 2147483647 w 746"/>
              <a:gd name="T37" fmla="*/ 2147483647 h 469"/>
              <a:gd name="T38" fmla="*/ 2147483647 w 746"/>
              <a:gd name="T39" fmla="*/ 0 h 469"/>
              <a:gd name="T40" fmla="*/ 2147483647 w 746"/>
              <a:gd name="T41" fmla="*/ 2147483647 h 469"/>
              <a:gd name="T42" fmla="*/ 2147483647 w 746"/>
              <a:gd name="T43" fmla="*/ 2147483647 h 469"/>
              <a:gd name="T44" fmla="*/ 2147483647 w 746"/>
              <a:gd name="T45" fmla="*/ 2147483647 h 469"/>
              <a:gd name="T46" fmla="*/ 2147483647 w 746"/>
              <a:gd name="T47" fmla="*/ 2147483647 h 469"/>
              <a:gd name="T48" fmla="*/ 2147483647 w 746"/>
              <a:gd name="T49" fmla="*/ 2147483647 h 469"/>
              <a:gd name="T50" fmla="*/ 2147483647 w 746"/>
              <a:gd name="T51" fmla="*/ 2147483647 h 469"/>
              <a:gd name="T52" fmla="*/ 2147483647 w 746"/>
              <a:gd name="T53" fmla="*/ 2147483647 h 469"/>
              <a:gd name="T54" fmla="*/ 2147483647 w 746"/>
              <a:gd name="T55" fmla="*/ 2147483647 h 469"/>
              <a:gd name="T56" fmla="*/ 2147483647 w 746"/>
              <a:gd name="T57" fmla="*/ 2147483647 h 469"/>
              <a:gd name="T58" fmla="*/ 2147483647 w 746"/>
              <a:gd name="T59" fmla="*/ 2147483647 h 469"/>
              <a:gd name="T60" fmla="*/ 2147483647 w 746"/>
              <a:gd name="T61" fmla="*/ 2147483647 h 469"/>
              <a:gd name="T62" fmla="*/ 2147483647 w 746"/>
              <a:gd name="T63" fmla="*/ 2147483647 h 469"/>
              <a:gd name="T64" fmla="*/ 2147483647 w 746"/>
              <a:gd name="T65" fmla="*/ 2147483647 h 469"/>
              <a:gd name="T66" fmla="*/ 2147483647 w 746"/>
              <a:gd name="T67" fmla="*/ 2147483647 h 469"/>
              <a:gd name="T68" fmla="*/ 2147483647 w 746"/>
              <a:gd name="T69" fmla="*/ 2147483647 h 469"/>
              <a:gd name="T70" fmla="*/ 2147483647 w 746"/>
              <a:gd name="T71" fmla="*/ 2147483647 h 469"/>
              <a:gd name="T72" fmla="*/ 2147483647 w 746"/>
              <a:gd name="T73" fmla="*/ 2147483647 h 469"/>
              <a:gd name="T74" fmla="*/ 2147483647 w 746"/>
              <a:gd name="T75" fmla="*/ 2147483647 h 469"/>
              <a:gd name="T76" fmla="*/ 2147483647 w 746"/>
              <a:gd name="T77" fmla="*/ 2147483647 h 469"/>
              <a:gd name="T78" fmla="*/ 2147483647 w 746"/>
              <a:gd name="T79" fmla="*/ 2147483647 h 469"/>
              <a:gd name="T80" fmla="*/ 2147483647 w 746"/>
              <a:gd name="T81" fmla="*/ 2147483647 h 469"/>
              <a:gd name="T82" fmla="*/ 2147483647 w 746"/>
              <a:gd name="T83" fmla="*/ 2147483647 h 469"/>
              <a:gd name="T84" fmla="*/ 2147483647 w 746"/>
              <a:gd name="T85" fmla="*/ 2147483647 h 469"/>
              <a:gd name="T86" fmla="*/ 2147483647 w 746"/>
              <a:gd name="T87" fmla="*/ 2147483647 h 469"/>
              <a:gd name="T88" fmla="*/ 2147483647 w 746"/>
              <a:gd name="T89" fmla="*/ 2147483647 h 469"/>
              <a:gd name="T90" fmla="*/ 2147483647 w 746"/>
              <a:gd name="T91" fmla="*/ 2147483647 h 469"/>
              <a:gd name="T92" fmla="*/ 2147483647 w 746"/>
              <a:gd name="T93" fmla="*/ 2147483647 h 469"/>
              <a:gd name="T94" fmla="*/ 2147483647 w 746"/>
              <a:gd name="T95" fmla="*/ 2147483647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6"/>
              <a:gd name="T145" fmla="*/ 0 h 469"/>
              <a:gd name="T146" fmla="*/ 746 w 746"/>
              <a:gd name="T147" fmla="*/ 469 h 4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49" name="Freeform 248"/>
          <p:cNvSpPr>
            <a:spLocks/>
          </p:cNvSpPr>
          <p:nvPr>
            <p:custDataLst>
              <p:tags r:id="rId174"/>
            </p:custDataLst>
          </p:nvPr>
        </p:nvSpPr>
        <p:spPr bwMode="auto">
          <a:xfrm>
            <a:off x="5742519" y="3784201"/>
            <a:ext cx="666749" cy="552451"/>
          </a:xfrm>
          <a:custGeom>
            <a:avLst/>
            <a:gdLst>
              <a:gd name="T0" fmla="*/ 2147483647 w 1145"/>
              <a:gd name="T1" fmla="*/ 2147483647 h 1053"/>
              <a:gd name="T2" fmla="*/ 2147483647 w 1145"/>
              <a:gd name="T3" fmla="*/ 2147483647 h 1053"/>
              <a:gd name="T4" fmla="*/ 2147483647 w 1145"/>
              <a:gd name="T5" fmla="*/ 2147483647 h 1053"/>
              <a:gd name="T6" fmla="*/ 2147483647 w 1145"/>
              <a:gd name="T7" fmla="*/ 2147483647 h 1053"/>
              <a:gd name="T8" fmla="*/ 2147483647 w 1145"/>
              <a:gd name="T9" fmla="*/ 2147483647 h 1053"/>
              <a:gd name="T10" fmla="*/ 2147483647 w 1145"/>
              <a:gd name="T11" fmla="*/ 2147483647 h 1053"/>
              <a:gd name="T12" fmla="*/ 2147483647 w 1145"/>
              <a:gd name="T13" fmla="*/ 2147483647 h 1053"/>
              <a:gd name="T14" fmla="*/ 2147483647 w 1145"/>
              <a:gd name="T15" fmla="*/ 2147483647 h 1053"/>
              <a:gd name="T16" fmla="*/ 2147483647 w 1145"/>
              <a:gd name="T17" fmla="*/ 2147483647 h 1053"/>
              <a:gd name="T18" fmla="*/ 2147483647 w 1145"/>
              <a:gd name="T19" fmla="*/ 2147483647 h 1053"/>
              <a:gd name="T20" fmla="*/ 2147483647 w 1145"/>
              <a:gd name="T21" fmla="*/ 2147483647 h 1053"/>
              <a:gd name="T22" fmla="*/ 2147483647 w 1145"/>
              <a:gd name="T23" fmla="*/ 2147483647 h 1053"/>
              <a:gd name="T24" fmla="*/ 2147483647 w 1145"/>
              <a:gd name="T25" fmla="*/ 2147483647 h 1053"/>
              <a:gd name="T26" fmla="*/ 2147483647 w 1145"/>
              <a:gd name="T27" fmla="*/ 2147483647 h 1053"/>
              <a:gd name="T28" fmla="*/ 2147483647 w 1145"/>
              <a:gd name="T29" fmla="*/ 2147483647 h 1053"/>
              <a:gd name="T30" fmla="*/ 2147483647 w 1145"/>
              <a:gd name="T31" fmla="*/ 2147483647 h 1053"/>
              <a:gd name="T32" fmla="*/ 2147483647 w 1145"/>
              <a:gd name="T33" fmla="*/ 2147483647 h 1053"/>
              <a:gd name="T34" fmla="*/ 2147483647 w 1145"/>
              <a:gd name="T35" fmla="*/ 2147483647 h 1053"/>
              <a:gd name="T36" fmla="*/ 2147483647 w 1145"/>
              <a:gd name="T37" fmla="*/ 2147483647 h 1053"/>
              <a:gd name="T38" fmla="*/ 2147483647 w 1145"/>
              <a:gd name="T39" fmla="*/ 2147483647 h 1053"/>
              <a:gd name="T40" fmla="*/ 2147483647 w 1145"/>
              <a:gd name="T41" fmla="*/ 2147483647 h 1053"/>
              <a:gd name="T42" fmla="*/ 2147483647 w 1145"/>
              <a:gd name="T43" fmla="*/ 2147483647 h 1053"/>
              <a:gd name="T44" fmla="*/ 2147483647 w 1145"/>
              <a:gd name="T45" fmla="*/ 2147483647 h 1053"/>
              <a:gd name="T46" fmla="*/ 2147483647 w 1145"/>
              <a:gd name="T47" fmla="*/ 2147483647 h 1053"/>
              <a:gd name="T48" fmla="*/ 2147483647 w 1145"/>
              <a:gd name="T49" fmla="*/ 2147483647 h 1053"/>
              <a:gd name="T50" fmla="*/ 2147483647 w 1145"/>
              <a:gd name="T51" fmla="*/ 2147483647 h 1053"/>
              <a:gd name="T52" fmla="*/ 2147483647 w 1145"/>
              <a:gd name="T53" fmla="*/ 2147483647 h 1053"/>
              <a:gd name="T54" fmla="*/ 2147483647 w 1145"/>
              <a:gd name="T55" fmla="*/ 2147483647 h 1053"/>
              <a:gd name="T56" fmla="*/ 2147483647 w 1145"/>
              <a:gd name="T57" fmla="*/ 2147483647 h 1053"/>
              <a:gd name="T58" fmla="*/ 2147483647 w 1145"/>
              <a:gd name="T59" fmla="*/ 2147483647 h 1053"/>
              <a:gd name="T60" fmla="*/ 2147483647 w 1145"/>
              <a:gd name="T61" fmla="*/ 2147483647 h 1053"/>
              <a:gd name="T62" fmla="*/ 2147483647 w 1145"/>
              <a:gd name="T63" fmla="*/ 2147483647 h 1053"/>
              <a:gd name="T64" fmla="*/ 2147483647 w 1145"/>
              <a:gd name="T65" fmla="*/ 2147483647 h 1053"/>
              <a:gd name="T66" fmla="*/ 2147483647 w 1145"/>
              <a:gd name="T67" fmla="*/ 2147483647 h 1053"/>
              <a:gd name="T68" fmla="*/ 2147483647 w 1145"/>
              <a:gd name="T69" fmla="*/ 2147483647 h 1053"/>
              <a:gd name="T70" fmla="*/ 2147483647 w 1145"/>
              <a:gd name="T71" fmla="*/ 2147483647 h 1053"/>
              <a:gd name="T72" fmla="*/ 2147483647 w 1145"/>
              <a:gd name="T73" fmla="*/ 2147483647 h 1053"/>
              <a:gd name="T74" fmla="*/ 2147483647 w 1145"/>
              <a:gd name="T75" fmla="*/ 2147483647 h 1053"/>
              <a:gd name="T76" fmla="*/ 2147483647 w 1145"/>
              <a:gd name="T77" fmla="*/ 2147483647 h 1053"/>
              <a:gd name="T78" fmla="*/ 2147483647 w 1145"/>
              <a:gd name="T79" fmla="*/ 2147483647 h 1053"/>
              <a:gd name="T80" fmla="*/ 2147483647 w 1145"/>
              <a:gd name="T81" fmla="*/ 2147483647 h 1053"/>
              <a:gd name="T82" fmla="*/ 2147483647 w 1145"/>
              <a:gd name="T83" fmla="*/ 2147483647 h 1053"/>
              <a:gd name="T84" fmla="*/ 2147483647 w 1145"/>
              <a:gd name="T85" fmla="*/ 2147483647 h 1053"/>
              <a:gd name="T86" fmla="*/ 2147483647 w 1145"/>
              <a:gd name="T87" fmla="*/ 2147483647 h 1053"/>
              <a:gd name="T88" fmla="*/ 2147483647 w 1145"/>
              <a:gd name="T89" fmla="*/ 2147483647 h 1053"/>
              <a:gd name="T90" fmla="*/ 2147483647 w 1145"/>
              <a:gd name="T91" fmla="*/ 2147483647 h 1053"/>
              <a:gd name="T92" fmla="*/ 2147483647 w 1145"/>
              <a:gd name="T93" fmla="*/ 2147483647 h 1053"/>
              <a:gd name="T94" fmla="*/ 2147483647 w 1145"/>
              <a:gd name="T95" fmla="*/ 2147483647 h 1053"/>
              <a:gd name="T96" fmla="*/ 2147483647 w 1145"/>
              <a:gd name="T97" fmla="*/ 2147483647 h 1053"/>
              <a:gd name="T98" fmla="*/ 2147483647 w 1145"/>
              <a:gd name="T99" fmla="*/ 2147483647 h 1053"/>
              <a:gd name="T100" fmla="*/ 2147483647 w 1145"/>
              <a:gd name="T101" fmla="*/ 2147483647 h 1053"/>
              <a:gd name="T102" fmla="*/ 2147483647 w 1145"/>
              <a:gd name="T103" fmla="*/ 2147483647 h 1053"/>
              <a:gd name="T104" fmla="*/ 2147483647 w 1145"/>
              <a:gd name="T105" fmla="*/ 2147483647 h 1053"/>
              <a:gd name="T106" fmla="*/ 2147483647 w 1145"/>
              <a:gd name="T107" fmla="*/ 2147483647 h 1053"/>
              <a:gd name="T108" fmla="*/ 2147483647 w 1145"/>
              <a:gd name="T109" fmla="*/ 2147483647 h 1053"/>
              <a:gd name="T110" fmla="*/ 2147483647 w 1145"/>
              <a:gd name="T111" fmla="*/ 2147483647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45"/>
              <a:gd name="T169" fmla="*/ 0 h 1053"/>
              <a:gd name="T170" fmla="*/ 1145 w 1145"/>
              <a:gd name="T171" fmla="*/ 1053 h 10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50" name="Freeform 249"/>
          <p:cNvSpPr>
            <a:spLocks/>
          </p:cNvSpPr>
          <p:nvPr>
            <p:custDataLst>
              <p:tags r:id="rId175"/>
            </p:custDataLst>
          </p:nvPr>
        </p:nvSpPr>
        <p:spPr bwMode="auto">
          <a:xfrm>
            <a:off x="5657852" y="3884215"/>
            <a:ext cx="74083" cy="55563"/>
          </a:xfrm>
          <a:custGeom>
            <a:avLst/>
            <a:gdLst>
              <a:gd name="T0" fmla="*/ 2147483647 w 125"/>
              <a:gd name="T1" fmla="*/ 0 h 81"/>
              <a:gd name="T2" fmla="*/ 2147483647 w 125"/>
              <a:gd name="T3" fmla="*/ 2147483647 h 81"/>
              <a:gd name="T4" fmla="*/ 2147483647 w 125"/>
              <a:gd name="T5" fmla="*/ 2147483647 h 81"/>
              <a:gd name="T6" fmla="*/ 2147483647 w 125"/>
              <a:gd name="T7" fmla="*/ 2147483647 h 81"/>
              <a:gd name="T8" fmla="*/ 2147483647 w 125"/>
              <a:gd name="T9" fmla="*/ 2147483647 h 81"/>
              <a:gd name="T10" fmla="*/ 2147483647 w 125"/>
              <a:gd name="T11" fmla="*/ 2147483647 h 81"/>
              <a:gd name="T12" fmla="*/ 2147483647 w 125"/>
              <a:gd name="T13" fmla="*/ 2147483647 h 81"/>
              <a:gd name="T14" fmla="*/ 2147483647 w 125"/>
              <a:gd name="T15" fmla="*/ 2147483647 h 81"/>
              <a:gd name="T16" fmla="*/ 2147483647 w 125"/>
              <a:gd name="T17" fmla="*/ 2147483647 h 81"/>
              <a:gd name="T18" fmla="*/ 2147483647 w 125"/>
              <a:gd name="T19" fmla="*/ 2147483647 h 81"/>
              <a:gd name="T20" fmla="*/ 2147483647 w 125"/>
              <a:gd name="T21" fmla="*/ 2147483647 h 81"/>
              <a:gd name="T22" fmla="*/ 2147483647 w 125"/>
              <a:gd name="T23" fmla="*/ 2147483647 h 81"/>
              <a:gd name="T24" fmla="*/ 2147483647 w 125"/>
              <a:gd name="T25" fmla="*/ 2147483647 h 81"/>
              <a:gd name="T26" fmla="*/ 2147483647 w 125"/>
              <a:gd name="T27" fmla="*/ 2147483647 h 81"/>
              <a:gd name="T28" fmla="*/ 2147483647 w 125"/>
              <a:gd name="T29" fmla="*/ 2147483647 h 81"/>
              <a:gd name="T30" fmla="*/ 2147483647 w 125"/>
              <a:gd name="T31" fmla="*/ 2147483647 h 81"/>
              <a:gd name="T32" fmla="*/ 0 w 125"/>
              <a:gd name="T33" fmla="*/ 2147483647 h 81"/>
              <a:gd name="T34" fmla="*/ 0 w 125"/>
              <a:gd name="T35" fmla="*/ 2147483647 h 81"/>
              <a:gd name="T36" fmla="*/ 2147483647 w 125"/>
              <a:gd name="T37" fmla="*/ 2147483647 h 81"/>
              <a:gd name="T38" fmla="*/ 2147483647 w 125"/>
              <a:gd name="T39" fmla="*/ 2147483647 h 81"/>
              <a:gd name="T40" fmla="*/ 2147483647 w 125"/>
              <a:gd name="T41" fmla="*/ 2147483647 h 81"/>
              <a:gd name="T42" fmla="*/ 2147483647 w 125"/>
              <a:gd name="T43" fmla="*/ 2147483647 h 81"/>
              <a:gd name="T44" fmla="*/ 2147483647 w 125"/>
              <a:gd name="T45" fmla="*/ 2147483647 h 81"/>
              <a:gd name="T46" fmla="*/ 2147483647 w 125"/>
              <a:gd name="T47" fmla="*/ 2147483647 h 81"/>
              <a:gd name="T48" fmla="*/ 2147483647 w 125"/>
              <a:gd name="T49" fmla="*/ 0 h 81"/>
              <a:gd name="T50" fmla="*/ 2147483647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5"/>
              <a:gd name="T79" fmla="*/ 0 h 81"/>
              <a:gd name="T80" fmla="*/ 125 w 125"/>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51" name="Freeform 250"/>
          <p:cNvSpPr>
            <a:spLocks/>
          </p:cNvSpPr>
          <p:nvPr>
            <p:custDataLst>
              <p:tags r:id="rId176"/>
            </p:custDataLst>
          </p:nvPr>
        </p:nvSpPr>
        <p:spPr bwMode="auto">
          <a:xfrm>
            <a:off x="5634567" y="3884215"/>
            <a:ext cx="203200" cy="201613"/>
          </a:xfrm>
          <a:custGeom>
            <a:avLst/>
            <a:gdLst>
              <a:gd name="T0" fmla="*/ 2147483647 w 355"/>
              <a:gd name="T1" fmla="*/ 2147483647 h 388"/>
              <a:gd name="T2" fmla="*/ 2147483647 w 355"/>
              <a:gd name="T3" fmla="*/ 2147483647 h 388"/>
              <a:gd name="T4" fmla="*/ 2147483647 w 355"/>
              <a:gd name="T5" fmla="*/ 2147483647 h 388"/>
              <a:gd name="T6" fmla="*/ 2147483647 w 355"/>
              <a:gd name="T7" fmla="*/ 2147483647 h 388"/>
              <a:gd name="T8" fmla="*/ 2147483647 w 355"/>
              <a:gd name="T9" fmla="*/ 2147483647 h 388"/>
              <a:gd name="T10" fmla="*/ 2147483647 w 355"/>
              <a:gd name="T11" fmla="*/ 2147483647 h 388"/>
              <a:gd name="T12" fmla="*/ 2147483647 w 355"/>
              <a:gd name="T13" fmla="*/ 2147483647 h 388"/>
              <a:gd name="T14" fmla="*/ 2147483647 w 355"/>
              <a:gd name="T15" fmla="*/ 2147483647 h 388"/>
              <a:gd name="T16" fmla="*/ 2147483647 w 355"/>
              <a:gd name="T17" fmla="*/ 2147483647 h 388"/>
              <a:gd name="T18" fmla="*/ 2147483647 w 355"/>
              <a:gd name="T19" fmla="*/ 2147483647 h 388"/>
              <a:gd name="T20" fmla="*/ 2147483647 w 355"/>
              <a:gd name="T21" fmla="*/ 2147483647 h 388"/>
              <a:gd name="T22" fmla="*/ 2147483647 w 355"/>
              <a:gd name="T23" fmla="*/ 2147483647 h 388"/>
              <a:gd name="T24" fmla="*/ 2147483647 w 355"/>
              <a:gd name="T25" fmla="*/ 2147483647 h 388"/>
              <a:gd name="T26" fmla="*/ 2147483647 w 355"/>
              <a:gd name="T27" fmla="*/ 2147483647 h 388"/>
              <a:gd name="T28" fmla="*/ 2147483647 w 355"/>
              <a:gd name="T29" fmla="*/ 2147483647 h 388"/>
              <a:gd name="T30" fmla="*/ 2147483647 w 355"/>
              <a:gd name="T31" fmla="*/ 2147483647 h 388"/>
              <a:gd name="T32" fmla="*/ 2147483647 w 355"/>
              <a:gd name="T33" fmla="*/ 2147483647 h 388"/>
              <a:gd name="T34" fmla="*/ 2147483647 w 355"/>
              <a:gd name="T35" fmla="*/ 2147483647 h 388"/>
              <a:gd name="T36" fmla="*/ 2147483647 w 355"/>
              <a:gd name="T37" fmla="*/ 2147483647 h 388"/>
              <a:gd name="T38" fmla="*/ 2147483647 w 355"/>
              <a:gd name="T39" fmla="*/ 2147483647 h 388"/>
              <a:gd name="T40" fmla="*/ 2147483647 w 355"/>
              <a:gd name="T41" fmla="*/ 2147483647 h 388"/>
              <a:gd name="T42" fmla="*/ 2147483647 w 355"/>
              <a:gd name="T43" fmla="*/ 2147483647 h 388"/>
              <a:gd name="T44" fmla="*/ 2147483647 w 355"/>
              <a:gd name="T45" fmla="*/ 2147483647 h 388"/>
              <a:gd name="T46" fmla="*/ 2147483647 w 355"/>
              <a:gd name="T47" fmla="*/ 2147483647 h 388"/>
              <a:gd name="T48" fmla="*/ 2147483647 w 355"/>
              <a:gd name="T49" fmla="*/ 2147483647 h 388"/>
              <a:gd name="T50" fmla="*/ 2147483647 w 355"/>
              <a:gd name="T51" fmla="*/ 2147483647 h 388"/>
              <a:gd name="T52" fmla="*/ 2147483647 w 355"/>
              <a:gd name="T53" fmla="*/ 2147483647 h 388"/>
              <a:gd name="T54" fmla="*/ 2147483647 w 355"/>
              <a:gd name="T55" fmla="*/ 2147483647 h 388"/>
              <a:gd name="T56" fmla="*/ 2147483647 w 355"/>
              <a:gd name="T57" fmla="*/ 2147483647 h 388"/>
              <a:gd name="T58" fmla="*/ 2147483647 w 355"/>
              <a:gd name="T59" fmla="*/ 2147483647 h 388"/>
              <a:gd name="T60" fmla="*/ 2147483647 w 355"/>
              <a:gd name="T61" fmla="*/ 2147483647 h 388"/>
              <a:gd name="T62" fmla="*/ 2147483647 w 355"/>
              <a:gd name="T63" fmla="*/ 2147483647 h 388"/>
              <a:gd name="T64" fmla="*/ 2147483647 w 355"/>
              <a:gd name="T65" fmla="*/ 2147483647 h 388"/>
              <a:gd name="T66" fmla="*/ 2147483647 w 355"/>
              <a:gd name="T67" fmla="*/ 2147483647 h 388"/>
              <a:gd name="T68" fmla="*/ 2147483647 w 355"/>
              <a:gd name="T69" fmla="*/ 2147483647 h 388"/>
              <a:gd name="T70" fmla="*/ 2147483647 w 355"/>
              <a:gd name="T71" fmla="*/ 2147483647 h 388"/>
              <a:gd name="T72" fmla="*/ 2147483647 w 355"/>
              <a:gd name="T73" fmla="*/ 2147483647 h 388"/>
              <a:gd name="T74" fmla="*/ 2147483647 w 355"/>
              <a:gd name="T75" fmla="*/ 2147483647 h 388"/>
              <a:gd name="T76" fmla="*/ 2147483647 w 355"/>
              <a:gd name="T77" fmla="*/ 2147483647 h 388"/>
              <a:gd name="T78" fmla="*/ 2147483647 w 355"/>
              <a:gd name="T79" fmla="*/ 2147483647 h 388"/>
              <a:gd name="T80" fmla="*/ 2147483647 w 355"/>
              <a:gd name="T81" fmla="*/ 2147483647 h 388"/>
              <a:gd name="T82" fmla="*/ 2147483647 w 355"/>
              <a:gd name="T83" fmla="*/ 2147483647 h 388"/>
              <a:gd name="T84" fmla="*/ 2147483647 w 355"/>
              <a:gd name="T85" fmla="*/ 2147483647 h 388"/>
              <a:gd name="T86" fmla="*/ 2147483647 w 355"/>
              <a:gd name="T87" fmla="*/ 2147483647 h 388"/>
              <a:gd name="T88" fmla="*/ 2147483647 w 355"/>
              <a:gd name="T89" fmla="*/ 2147483647 h 388"/>
              <a:gd name="T90" fmla="*/ 2147483647 w 355"/>
              <a:gd name="T91" fmla="*/ 2147483647 h 388"/>
              <a:gd name="T92" fmla="*/ 2147483647 w 355"/>
              <a:gd name="T93" fmla="*/ 2147483647 h 388"/>
              <a:gd name="T94" fmla="*/ 2147483647 w 355"/>
              <a:gd name="T95" fmla="*/ 2147483647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5"/>
              <a:gd name="T145" fmla="*/ 0 h 388"/>
              <a:gd name="T146" fmla="*/ 355 w 355"/>
              <a:gd name="T147" fmla="*/ 388 h 3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52" name="Freeform 251"/>
          <p:cNvSpPr>
            <a:spLocks/>
          </p:cNvSpPr>
          <p:nvPr>
            <p:custDataLst>
              <p:tags r:id="rId177"/>
            </p:custDataLst>
          </p:nvPr>
        </p:nvSpPr>
        <p:spPr bwMode="auto">
          <a:xfrm>
            <a:off x="6345768" y="4289027"/>
            <a:ext cx="347133" cy="520700"/>
          </a:xfrm>
          <a:custGeom>
            <a:avLst/>
            <a:gdLst>
              <a:gd name="T0" fmla="*/ 0 w 599"/>
              <a:gd name="T1" fmla="*/ 2147483647 h 993"/>
              <a:gd name="T2" fmla="*/ 2147483647 w 599"/>
              <a:gd name="T3" fmla="*/ 2147483647 h 993"/>
              <a:gd name="T4" fmla="*/ 2147483647 w 599"/>
              <a:gd name="T5" fmla="*/ 2147483647 h 993"/>
              <a:gd name="T6" fmla="*/ 2147483647 w 599"/>
              <a:gd name="T7" fmla="*/ 2147483647 h 993"/>
              <a:gd name="T8" fmla="*/ 2147483647 w 599"/>
              <a:gd name="T9" fmla="*/ 2147483647 h 993"/>
              <a:gd name="T10" fmla="*/ 2147483647 w 599"/>
              <a:gd name="T11" fmla="*/ 2147483647 h 993"/>
              <a:gd name="T12" fmla="*/ 2147483647 w 599"/>
              <a:gd name="T13" fmla="*/ 2147483647 h 993"/>
              <a:gd name="T14" fmla="*/ 2147483647 w 599"/>
              <a:gd name="T15" fmla="*/ 2147483647 h 993"/>
              <a:gd name="T16" fmla="*/ 2147483647 w 599"/>
              <a:gd name="T17" fmla="*/ 2147483647 h 993"/>
              <a:gd name="T18" fmla="*/ 2147483647 w 599"/>
              <a:gd name="T19" fmla="*/ 2147483647 h 993"/>
              <a:gd name="T20" fmla="*/ 2147483647 w 599"/>
              <a:gd name="T21" fmla="*/ 2147483647 h 993"/>
              <a:gd name="T22" fmla="*/ 2147483647 w 599"/>
              <a:gd name="T23" fmla="*/ 2147483647 h 993"/>
              <a:gd name="T24" fmla="*/ 2147483647 w 599"/>
              <a:gd name="T25" fmla="*/ 2147483647 h 993"/>
              <a:gd name="T26" fmla="*/ 2147483647 w 599"/>
              <a:gd name="T27" fmla="*/ 2147483647 h 993"/>
              <a:gd name="T28" fmla="*/ 2147483647 w 599"/>
              <a:gd name="T29" fmla="*/ 2147483647 h 993"/>
              <a:gd name="T30" fmla="*/ 2147483647 w 599"/>
              <a:gd name="T31" fmla="*/ 2147483647 h 993"/>
              <a:gd name="T32" fmla="*/ 2147483647 w 599"/>
              <a:gd name="T33" fmla="*/ 2147483647 h 993"/>
              <a:gd name="T34" fmla="*/ 2147483647 w 599"/>
              <a:gd name="T35" fmla="*/ 2147483647 h 993"/>
              <a:gd name="T36" fmla="*/ 2147483647 w 599"/>
              <a:gd name="T37" fmla="*/ 2147483647 h 993"/>
              <a:gd name="T38" fmla="*/ 2147483647 w 599"/>
              <a:gd name="T39" fmla="*/ 2147483647 h 993"/>
              <a:gd name="T40" fmla="*/ 2147483647 w 599"/>
              <a:gd name="T41" fmla="*/ 2147483647 h 993"/>
              <a:gd name="T42" fmla="*/ 2147483647 w 599"/>
              <a:gd name="T43" fmla="*/ 2147483647 h 993"/>
              <a:gd name="T44" fmla="*/ 2147483647 w 599"/>
              <a:gd name="T45" fmla="*/ 2147483647 h 993"/>
              <a:gd name="T46" fmla="*/ 2147483647 w 599"/>
              <a:gd name="T47" fmla="*/ 2147483647 h 993"/>
              <a:gd name="T48" fmla="*/ 2147483647 w 599"/>
              <a:gd name="T49" fmla="*/ 2147483647 h 993"/>
              <a:gd name="T50" fmla="*/ 2147483647 w 599"/>
              <a:gd name="T51" fmla="*/ 2147483647 h 993"/>
              <a:gd name="T52" fmla="*/ 2147483647 w 599"/>
              <a:gd name="T53" fmla="*/ 2147483647 h 993"/>
              <a:gd name="T54" fmla="*/ 2147483647 w 599"/>
              <a:gd name="T55" fmla="*/ 2147483647 h 993"/>
              <a:gd name="T56" fmla="*/ 2147483647 w 599"/>
              <a:gd name="T57" fmla="*/ 2147483647 h 993"/>
              <a:gd name="T58" fmla="*/ 2147483647 w 599"/>
              <a:gd name="T59" fmla="*/ 2147483647 h 993"/>
              <a:gd name="T60" fmla="*/ 2147483647 w 599"/>
              <a:gd name="T61" fmla="*/ 2147483647 h 993"/>
              <a:gd name="T62" fmla="*/ 2147483647 w 599"/>
              <a:gd name="T63" fmla="*/ 2147483647 h 993"/>
              <a:gd name="T64" fmla="*/ 2147483647 w 599"/>
              <a:gd name="T65" fmla="*/ 2147483647 h 993"/>
              <a:gd name="T66" fmla="*/ 2147483647 w 599"/>
              <a:gd name="T67" fmla="*/ 2147483647 h 993"/>
              <a:gd name="T68" fmla="*/ 2147483647 w 599"/>
              <a:gd name="T69" fmla="*/ 2147483647 h 993"/>
              <a:gd name="T70" fmla="*/ 2147483647 w 599"/>
              <a:gd name="T71" fmla="*/ 2147483647 h 993"/>
              <a:gd name="T72" fmla="*/ 2147483647 w 599"/>
              <a:gd name="T73" fmla="*/ 2147483647 h 993"/>
              <a:gd name="T74" fmla="*/ 2147483647 w 599"/>
              <a:gd name="T75" fmla="*/ 2147483647 h 993"/>
              <a:gd name="T76" fmla="*/ 2147483647 w 599"/>
              <a:gd name="T77" fmla="*/ 2147483647 h 993"/>
              <a:gd name="T78" fmla="*/ 2147483647 w 599"/>
              <a:gd name="T79" fmla="*/ 2147483647 h 993"/>
              <a:gd name="T80" fmla="*/ 2147483647 w 599"/>
              <a:gd name="T81" fmla="*/ 2147483647 h 993"/>
              <a:gd name="T82" fmla="*/ 2147483647 w 599"/>
              <a:gd name="T83" fmla="*/ 2147483647 h 993"/>
              <a:gd name="T84" fmla="*/ 2147483647 w 599"/>
              <a:gd name="T85" fmla="*/ 2147483647 h 993"/>
              <a:gd name="T86" fmla="*/ 2147483647 w 599"/>
              <a:gd name="T87" fmla="*/ 2147483647 h 993"/>
              <a:gd name="T88" fmla="*/ 2147483647 w 599"/>
              <a:gd name="T89" fmla="*/ 2147483647 h 993"/>
              <a:gd name="T90" fmla="*/ 2147483647 w 599"/>
              <a:gd name="T91" fmla="*/ 2147483647 h 993"/>
              <a:gd name="T92" fmla="*/ 2147483647 w 599"/>
              <a:gd name="T93" fmla="*/ 2147483647 h 993"/>
              <a:gd name="T94" fmla="*/ 2147483647 w 599"/>
              <a:gd name="T95" fmla="*/ 2147483647 h 993"/>
              <a:gd name="T96" fmla="*/ 2147483647 w 599"/>
              <a:gd name="T97" fmla="*/ 2147483647 h 993"/>
              <a:gd name="T98" fmla="*/ 2147483647 w 599"/>
              <a:gd name="T99" fmla="*/ 2147483647 h 993"/>
              <a:gd name="T100" fmla="*/ 2147483647 w 599"/>
              <a:gd name="T101" fmla="*/ 2147483647 h 993"/>
              <a:gd name="T102" fmla="*/ 2147483647 w 599"/>
              <a:gd name="T103" fmla="*/ 2147483647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993"/>
              <a:gd name="T158" fmla="*/ 599 w 599"/>
              <a:gd name="T159" fmla="*/ 993 h 9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53" name="Freeform 252"/>
          <p:cNvSpPr>
            <a:spLocks/>
          </p:cNvSpPr>
          <p:nvPr>
            <p:custDataLst>
              <p:tags r:id="rId178"/>
            </p:custDataLst>
          </p:nvPr>
        </p:nvSpPr>
        <p:spPr bwMode="auto">
          <a:xfrm>
            <a:off x="5992286" y="4528737"/>
            <a:ext cx="317500" cy="287339"/>
          </a:xfrm>
          <a:custGeom>
            <a:avLst/>
            <a:gdLst>
              <a:gd name="T0" fmla="*/ 2147483647 w 545"/>
              <a:gd name="T1" fmla="*/ 2147483647 h 549"/>
              <a:gd name="T2" fmla="*/ 2147483647 w 545"/>
              <a:gd name="T3" fmla="*/ 2147483647 h 549"/>
              <a:gd name="T4" fmla="*/ 2147483647 w 545"/>
              <a:gd name="T5" fmla="*/ 2147483647 h 549"/>
              <a:gd name="T6" fmla="*/ 2147483647 w 545"/>
              <a:gd name="T7" fmla="*/ 2147483647 h 549"/>
              <a:gd name="T8" fmla="*/ 2147483647 w 545"/>
              <a:gd name="T9" fmla="*/ 2147483647 h 549"/>
              <a:gd name="T10" fmla="*/ 2147483647 w 545"/>
              <a:gd name="T11" fmla="*/ 2147483647 h 549"/>
              <a:gd name="T12" fmla="*/ 2147483647 w 545"/>
              <a:gd name="T13" fmla="*/ 2147483647 h 549"/>
              <a:gd name="T14" fmla="*/ 2147483647 w 545"/>
              <a:gd name="T15" fmla="*/ 2147483647 h 549"/>
              <a:gd name="T16" fmla="*/ 2147483647 w 545"/>
              <a:gd name="T17" fmla="*/ 2147483647 h 549"/>
              <a:gd name="T18" fmla="*/ 2147483647 w 545"/>
              <a:gd name="T19" fmla="*/ 2147483647 h 549"/>
              <a:gd name="T20" fmla="*/ 2147483647 w 545"/>
              <a:gd name="T21" fmla="*/ 2147483647 h 549"/>
              <a:gd name="T22" fmla="*/ 2147483647 w 545"/>
              <a:gd name="T23" fmla="*/ 2147483647 h 549"/>
              <a:gd name="T24" fmla="*/ 2147483647 w 545"/>
              <a:gd name="T25" fmla="*/ 2147483647 h 549"/>
              <a:gd name="T26" fmla="*/ 2147483647 w 545"/>
              <a:gd name="T27" fmla="*/ 2147483647 h 549"/>
              <a:gd name="T28" fmla="*/ 2147483647 w 545"/>
              <a:gd name="T29" fmla="*/ 2147483647 h 549"/>
              <a:gd name="T30" fmla="*/ 2147483647 w 545"/>
              <a:gd name="T31" fmla="*/ 2147483647 h 549"/>
              <a:gd name="T32" fmla="*/ 2147483647 w 545"/>
              <a:gd name="T33" fmla="*/ 2147483647 h 549"/>
              <a:gd name="T34" fmla="*/ 2147483647 w 545"/>
              <a:gd name="T35" fmla="*/ 2147483647 h 549"/>
              <a:gd name="T36" fmla="*/ 2147483647 w 545"/>
              <a:gd name="T37" fmla="*/ 2147483647 h 549"/>
              <a:gd name="T38" fmla="*/ 2147483647 w 545"/>
              <a:gd name="T39" fmla="*/ 2147483647 h 549"/>
              <a:gd name="T40" fmla="*/ 2147483647 w 545"/>
              <a:gd name="T41" fmla="*/ 2147483647 h 549"/>
              <a:gd name="T42" fmla="*/ 2147483647 w 545"/>
              <a:gd name="T43" fmla="*/ 2147483647 h 549"/>
              <a:gd name="T44" fmla="*/ 2147483647 w 545"/>
              <a:gd name="T45" fmla="*/ 2147483647 h 549"/>
              <a:gd name="T46" fmla="*/ 2147483647 w 545"/>
              <a:gd name="T47" fmla="*/ 2147483647 h 549"/>
              <a:gd name="T48" fmla="*/ 2147483647 w 545"/>
              <a:gd name="T49" fmla="*/ 2147483647 h 549"/>
              <a:gd name="T50" fmla="*/ 2147483647 w 545"/>
              <a:gd name="T51" fmla="*/ 2147483647 h 549"/>
              <a:gd name="T52" fmla="*/ 2147483647 w 545"/>
              <a:gd name="T53" fmla="*/ 2147483647 h 549"/>
              <a:gd name="T54" fmla="*/ 2147483647 w 545"/>
              <a:gd name="T55" fmla="*/ 2147483647 h 549"/>
              <a:gd name="T56" fmla="*/ 2147483647 w 545"/>
              <a:gd name="T57" fmla="*/ 2147483647 h 549"/>
              <a:gd name="T58" fmla="*/ 2147483647 w 545"/>
              <a:gd name="T59" fmla="*/ 2147483647 h 549"/>
              <a:gd name="T60" fmla="*/ 2147483647 w 545"/>
              <a:gd name="T61" fmla="*/ 2147483647 h 549"/>
              <a:gd name="T62" fmla="*/ 2147483647 w 545"/>
              <a:gd name="T63" fmla="*/ 2147483647 h 549"/>
              <a:gd name="T64" fmla="*/ 2147483647 w 545"/>
              <a:gd name="T65" fmla="*/ 0 h 549"/>
              <a:gd name="T66" fmla="*/ 2147483647 w 545"/>
              <a:gd name="T67" fmla="*/ 2147483647 h 549"/>
              <a:gd name="T68" fmla="*/ 2147483647 w 545"/>
              <a:gd name="T69" fmla="*/ 2147483647 h 549"/>
              <a:gd name="T70" fmla="*/ 2147483647 w 545"/>
              <a:gd name="T71" fmla="*/ 2147483647 h 549"/>
              <a:gd name="T72" fmla="*/ 2147483647 w 545"/>
              <a:gd name="T73" fmla="*/ 2147483647 h 549"/>
              <a:gd name="T74" fmla="*/ 2147483647 w 545"/>
              <a:gd name="T75" fmla="*/ 2147483647 h 549"/>
              <a:gd name="T76" fmla="*/ 2147483647 w 545"/>
              <a:gd name="T77" fmla="*/ 2147483647 h 549"/>
              <a:gd name="T78" fmla="*/ 2147483647 w 545"/>
              <a:gd name="T79" fmla="*/ 2147483647 h 549"/>
              <a:gd name="T80" fmla="*/ 2147483647 w 545"/>
              <a:gd name="T81" fmla="*/ 2147483647 h 549"/>
              <a:gd name="T82" fmla="*/ 2147483647 w 545"/>
              <a:gd name="T83" fmla="*/ 2147483647 h 549"/>
              <a:gd name="T84" fmla="*/ 2147483647 w 545"/>
              <a:gd name="T85" fmla="*/ 2147483647 h 549"/>
              <a:gd name="T86" fmla="*/ 2147483647 w 545"/>
              <a:gd name="T87" fmla="*/ 2147483647 h 549"/>
              <a:gd name="T88" fmla="*/ 2147483647 w 545"/>
              <a:gd name="T89" fmla="*/ 2147483647 h 549"/>
              <a:gd name="T90" fmla="*/ 2147483647 w 545"/>
              <a:gd name="T91" fmla="*/ 2147483647 h 549"/>
              <a:gd name="T92" fmla="*/ 2147483647 w 545"/>
              <a:gd name="T93" fmla="*/ 2147483647 h 549"/>
              <a:gd name="T94" fmla="*/ 2147483647 w 545"/>
              <a:gd name="T95" fmla="*/ 2147483647 h 549"/>
              <a:gd name="T96" fmla="*/ 2147483647 w 545"/>
              <a:gd name="T97" fmla="*/ 2147483647 h 549"/>
              <a:gd name="T98" fmla="*/ 0 w 545"/>
              <a:gd name="T99" fmla="*/ 2147483647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5"/>
              <a:gd name="T151" fmla="*/ 0 h 549"/>
              <a:gd name="T152" fmla="*/ 545 w 545"/>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54" name="Freeform 253"/>
          <p:cNvSpPr>
            <a:spLocks/>
          </p:cNvSpPr>
          <p:nvPr>
            <p:custDataLst>
              <p:tags r:id="rId179"/>
            </p:custDataLst>
          </p:nvPr>
        </p:nvSpPr>
        <p:spPr bwMode="auto">
          <a:xfrm>
            <a:off x="6756401" y="4330303"/>
            <a:ext cx="262467" cy="434975"/>
          </a:xfrm>
          <a:custGeom>
            <a:avLst/>
            <a:gdLst>
              <a:gd name="T0" fmla="*/ 2147483647 w 452"/>
              <a:gd name="T1" fmla="*/ 2147483647 h 832"/>
              <a:gd name="T2" fmla="*/ 2147483647 w 452"/>
              <a:gd name="T3" fmla="*/ 2147483647 h 832"/>
              <a:gd name="T4" fmla="*/ 2147483647 w 452"/>
              <a:gd name="T5" fmla="*/ 2147483647 h 832"/>
              <a:gd name="T6" fmla="*/ 2147483647 w 452"/>
              <a:gd name="T7" fmla="*/ 2147483647 h 832"/>
              <a:gd name="T8" fmla="*/ 2147483647 w 452"/>
              <a:gd name="T9" fmla="*/ 2147483647 h 832"/>
              <a:gd name="T10" fmla="*/ 2147483647 w 452"/>
              <a:gd name="T11" fmla="*/ 2147483647 h 832"/>
              <a:gd name="T12" fmla="*/ 2147483647 w 452"/>
              <a:gd name="T13" fmla="*/ 2147483647 h 832"/>
              <a:gd name="T14" fmla="*/ 2147483647 w 452"/>
              <a:gd name="T15" fmla="*/ 2147483647 h 832"/>
              <a:gd name="T16" fmla="*/ 2147483647 w 452"/>
              <a:gd name="T17" fmla="*/ 2147483647 h 832"/>
              <a:gd name="T18" fmla="*/ 2147483647 w 452"/>
              <a:gd name="T19" fmla="*/ 2147483647 h 832"/>
              <a:gd name="T20" fmla="*/ 2147483647 w 452"/>
              <a:gd name="T21" fmla="*/ 2147483647 h 832"/>
              <a:gd name="T22" fmla="*/ 2147483647 w 452"/>
              <a:gd name="T23" fmla="*/ 2147483647 h 832"/>
              <a:gd name="T24" fmla="*/ 2147483647 w 452"/>
              <a:gd name="T25" fmla="*/ 0 h 832"/>
              <a:gd name="T26" fmla="*/ 2147483647 w 452"/>
              <a:gd name="T27" fmla="*/ 2147483647 h 832"/>
              <a:gd name="T28" fmla="*/ 2147483647 w 452"/>
              <a:gd name="T29" fmla="*/ 2147483647 h 832"/>
              <a:gd name="T30" fmla="*/ 2147483647 w 452"/>
              <a:gd name="T31" fmla="*/ 2147483647 h 832"/>
              <a:gd name="T32" fmla="*/ 2147483647 w 452"/>
              <a:gd name="T33" fmla="*/ 2147483647 h 832"/>
              <a:gd name="T34" fmla="*/ 2147483647 w 452"/>
              <a:gd name="T35" fmla="*/ 2147483647 h 832"/>
              <a:gd name="T36" fmla="*/ 2147483647 w 452"/>
              <a:gd name="T37" fmla="*/ 2147483647 h 832"/>
              <a:gd name="T38" fmla="*/ 2147483647 w 452"/>
              <a:gd name="T39" fmla="*/ 2147483647 h 832"/>
              <a:gd name="T40" fmla="*/ 2147483647 w 452"/>
              <a:gd name="T41" fmla="*/ 2147483647 h 832"/>
              <a:gd name="T42" fmla="*/ 2147483647 w 452"/>
              <a:gd name="T43" fmla="*/ 2147483647 h 832"/>
              <a:gd name="T44" fmla="*/ 2147483647 w 452"/>
              <a:gd name="T45" fmla="*/ 2147483647 h 832"/>
              <a:gd name="T46" fmla="*/ 2147483647 w 452"/>
              <a:gd name="T47" fmla="*/ 2147483647 h 832"/>
              <a:gd name="T48" fmla="*/ 2147483647 w 452"/>
              <a:gd name="T49" fmla="*/ 2147483647 h 832"/>
              <a:gd name="T50" fmla="*/ 2147483647 w 452"/>
              <a:gd name="T51" fmla="*/ 2147483647 h 832"/>
              <a:gd name="T52" fmla="*/ 2147483647 w 452"/>
              <a:gd name="T53" fmla="*/ 2147483647 h 832"/>
              <a:gd name="T54" fmla="*/ 2147483647 w 452"/>
              <a:gd name="T55" fmla="*/ 2147483647 h 832"/>
              <a:gd name="T56" fmla="*/ 2147483647 w 452"/>
              <a:gd name="T57" fmla="*/ 2147483647 h 832"/>
              <a:gd name="T58" fmla="*/ 2147483647 w 452"/>
              <a:gd name="T59" fmla="*/ 2147483647 h 832"/>
              <a:gd name="T60" fmla="*/ 2147483647 w 452"/>
              <a:gd name="T61" fmla="*/ 2147483647 h 832"/>
              <a:gd name="T62" fmla="*/ 2147483647 w 452"/>
              <a:gd name="T63" fmla="*/ 2147483647 h 832"/>
              <a:gd name="T64" fmla="*/ 2147483647 w 452"/>
              <a:gd name="T65" fmla="*/ 2147483647 h 832"/>
              <a:gd name="T66" fmla="*/ 2147483647 w 452"/>
              <a:gd name="T67" fmla="*/ 2147483647 h 832"/>
              <a:gd name="T68" fmla="*/ 2147483647 w 452"/>
              <a:gd name="T69" fmla="*/ 2147483647 h 832"/>
              <a:gd name="T70" fmla="*/ 2147483647 w 452"/>
              <a:gd name="T71" fmla="*/ 2147483647 h 832"/>
              <a:gd name="T72" fmla="*/ 2147483647 w 452"/>
              <a:gd name="T73" fmla="*/ 2147483647 h 832"/>
              <a:gd name="T74" fmla="*/ 2147483647 w 452"/>
              <a:gd name="T75" fmla="*/ 2147483647 h 832"/>
              <a:gd name="T76" fmla="*/ 2147483647 w 452"/>
              <a:gd name="T77" fmla="*/ 2147483647 h 832"/>
              <a:gd name="T78" fmla="*/ 2147483647 w 452"/>
              <a:gd name="T79" fmla="*/ 2147483647 h 832"/>
              <a:gd name="T80" fmla="*/ 2147483647 w 452"/>
              <a:gd name="T81" fmla="*/ 2147483647 h 832"/>
              <a:gd name="T82" fmla="*/ 2147483647 w 452"/>
              <a:gd name="T83" fmla="*/ 2147483647 h 832"/>
              <a:gd name="T84" fmla="*/ 2147483647 w 452"/>
              <a:gd name="T85" fmla="*/ 2147483647 h 832"/>
              <a:gd name="T86" fmla="*/ 2147483647 w 452"/>
              <a:gd name="T87" fmla="*/ 2147483647 h 832"/>
              <a:gd name="T88" fmla="*/ 2147483647 w 452"/>
              <a:gd name="T89" fmla="*/ 2147483647 h 832"/>
              <a:gd name="T90" fmla="*/ 2147483647 w 452"/>
              <a:gd name="T91" fmla="*/ 2147483647 h 832"/>
              <a:gd name="T92" fmla="*/ 0 w 452"/>
              <a:gd name="T93" fmla="*/ 2147483647 h 832"/>
              <a:gd name="T94" fmla="*/ 2147483647 w 452"/>
              <a:gd name="T95" fmla="*/ 2147483647 h 832"/>
              <a:gd name="T96" fmla="*/ 2147483647 w 452"/>
              <a:gd name="T97" fmla="*/ 2147483647 h 832"/>
              <a:gd name="T98" fmla="*/ 2147483647 w 452"/>
              <a:gd name="T99" fmla="*/ 2147483647 h 832"/>
              <a:gd name="T100" fmla="*/ 0 w 452"/>
              <a:gd name="T101" fmla="*/ 2147483647 h 832"/>
              <a:gd name="T102" fmla="*/ 2147483647 w 452"/>
              <a:gd name="T103" fmla="*/ 2147483647 h 832"/>
              <a:gd name="T104" fmla="*/ 2147483647 w 452"/>
              <a:gd name="T105" fmla="*/ 2147483647 h 832"/>
              <a:gd name="T106" fmla="*/ 2147483647 w 452"/>
              <a:gd name="T107" fmla="*/ 2147483647 h 832"/>
              <a:gd name="T108" fmla="*/ 2147483647 w 452"/>
              <a:gd name="T109" fmla="*/ 2147483647 h 832"/>
              <a:gd name="T110" fmla="*/ 2147483647 w 452"/>
              <a:gd name="T111" fmla="*/ 2147483647 h 832"/>
              <a:gd name="T112" fmla="*/ 2147483647 w 452"/>
              <a:gd name="T113" fmla="*/ 2147483647 h 832"/>
              <a:gd name="T114" fmla="*/ 2147483647 w 452"/>
              <a:gd name="T115" fmla="*/ 2147483647 h 832"/>
              <a:gd name="T116" fmla="*/ 2147483647 w 452"/>
              <a:gd name="T117" fmla="*/ 2147483647 h 832"/>
              <a:gd name="T118" fmla="*/ 2147483647 w 452"/>
              <a:gd name="T119" fmla="*/ 2147483647 h 832"/>
              <a:gd name="T120" fmla="*/ 2147483647 w 452"/>
              <a:gd name="T121" fmla="*/ 2147483647 h 832"/>
              <a:gd name="T122" fmla="*/ 2147483647 w 452"/>
              <a:gd name="T123" fmla="*/ 2147483647 h 832"/>
              <a:gd name="T124" fmla="*/ 2147483647 w 452"/>
              <a:gd name="T125" fmla="*/ 2147483647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2"/>
              <a:gd name="T190" fmla="*/ 0 h 832"/>
              <a:gd name="T191" fmla="*/ 452 w 452"/>
              <a:gd name="T192" fmla="*/ 832 h 8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55" name="Freeform 254"/>
          <p:cNvSpPr>
            <a:spLocks/>
          </p:cNvSpPr>
          <p:nvPr>
            <p:custDataLst>
              <p:tags r:id="rId180"/>
            </p:custDataLst>
          </p:nvPr>
        </p:nvSpPr>
        <p:spPr bwMode="auto">
          <a:xfrm>
            <a:off x="6324602" y="4028677"/>
            <a:ext cx="48684" cy="66675"/>
          </a:xfrm>
          <a:custGeom>
            <a:avLst/>
            <a:gdLst>
              <a:gd name="T0" fmla="*/ 2147483647 w 80"/>
              <a:gd name="T1" fmla="*/ 2147483647 h 126"/>
              <a:gd name="T2" fmla="*/ 2147483647 w 80"/>
              <a:gd name="T3" fmla="*/ 2147483647 h 126"/>
              <a:gd name="T4" fmla="*/ 2147483647 w 80"/>
              <a:gd name="T5" fmla="*/ 2147483647 h 126"/>
              <a:gd name="T6" fmla="*/ 2147483647 w 80"/>
              <a:gd name="T7" fmla="*/ 2147483647 h 126"/>
              <a:gd name="T8" fmla="*/ 2147483647 w 80"/>
              <a:gd name="T9" fmla="*/ 2147483647 h 126"/>
              <a:gd name="T10" fmla="*/ 2147483647 w 80"/>
              <a:gd name="T11" fmla="*/ 2147483647 h 126"/>
              <a:gd name="T12" fmla="*/ 2147483647 w 80"/>
              <a:gd name="T13" fmla="*/ 2147483647 h 126"/>
              <a:gd name="T14" fmla="*/ 2147483647 w 80"/>
              <a:gd name="T15" fmla="*/ 2147483647 h 126"/>
              <a:gd name="T16" fmla="*/ 2147483647 w 80"/>
              <a:gd name="T17" fmla="*/ 2147483647 h 126"/>
              <a:gd name="T18" fmla="*/ 2147483647 w 80"/>
              <a:gd name="T19" fmla="*/ 2147483647 h 126"/>
              <a:gd name="T20" fmla="*/ 2147483647 w 80"/>
              <a:gd name="T21" fmla="*/ 2147483647 h 126"/>
              <a:gd name="T22" fmla="*/ 0 w 80"/>
              <a:gd name="T23" fmla="*/ 2147483647 h 126"/>
              <a:gd name="T24" fmla="*/ 2147483647 w 80"/>
              <a:gd name="T25" fmla="*/ 2147483647 h 126"/>
              <a:gd name="T26" fmla="*/ 2147483647 w 80"/>
              <a:gd name="T27" fmla="*/ 2147483647 h 126"/>
              <a:gd name="T28" fmla="*/ 2147483647 w 80"/>
              <a:gd name="T29" fmla="*/ 2147483647 h 126"/>
              <a:gd name="T30" fmla="*/ 2147483647 w 80"/>
              <a:gd name="T31" fmla="*/ 2147483647 h 126"/>
              <a:gd name="T32" fmla="*/ 2147483647 w 80"/>
              <a:gd name="T33" fmla="*/ 2147483647 h 126"/>
              <a:gd name="T34" fmla="*/ 2147483647 w 80"/>
              <a:gd name="T35" fmla="*/ 0 h 126"/>
              <a:gd name="T36" fmla="*/ 2147483647 w 80"/>
              <a:gd name="T37" fmla="*/ 0 h 126"/>
              <a:gd name="T38" fmla="*/ 2147483647 w 80"/>
              <a:gd name="T39" fmla="*/ 2147483647 h 126"/>
              <a:gd name="T40" fmla="*/ 2147483647 w 80"/>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26"/>
              <a:gd name="T65" fmla="*/ 80 w 8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00B0F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56" name="Freeform 255"/>
          <p:cNvSpPr>
            <a:spLocks/>
          </p:cNvSpPr>
          <p:nvPr>
            <p:custDataLst>
              <p:tags r:id="rId181"/>
            </p:custDataLst>
          </p:nvPr>
        </p:nvSpPr>
        <p:spPr bwMode="auto">
          <a:xfrm>
            <a:off x="6309785" y="3988989"/>
            <a:ext cx="74083" cy="60325"/>
          </a:xfrm>
          <a:custGeom>
            <a:avLst/>
            <a:gdLst>
              <a:gd name="T0" fmla="*/ 2147483647 w 124"/>
              <a:gd name="T1" fmla="*/ 0 h 117"/>
              <a:gd name="T2" fmla="*/ 2147483647 w 124"/>
              <a:gd name="T3" fmla="*/ 2147483647 h 117"/>
              <a:gd name="T4" fmla="*/ 2147483647 w 124"/>
              <a:gd name="T5" fmla="*/ 2147483647 h 117"/>
              <a:gd name="T6" fmla="*/ 2147483647 w 124"/>
              <a:gd name="T7" fmla="*/ 2147483647 h 117"/>
              <a:gd name="T8" fmla="*/ 2147483647 w 124"/>
              <a:gd name="T9" fmla="*/ 2147483647 h 117"/>
              <a:gd name="T10" fmla="*/ 2147483647 w 124"/>
              <a:gd name="T11" fmla="*/ 2147483647 h 117"/>
              <a:gd name="T12" fmla="*/ 2147483647 w 124"/>
              <a:gd name="T13" fmla="*/ 2147483647 h 117"/>
              <a:gd name="T14" fmla="*/ 2147483647 w 124"/>
              <a:gd name="T15" fmla="*/ 2147483647 h 117"/>
              <a:gd name="T16" fmla="*/ 2147483647 w 124"/>
              <a:gd name="T17" fmla="*/ 2147483647 h 117"/>
              <a:gd name="T18" fmla="*/ 2147483647 w 124"/>
              <a:gd name="T19" fmla="*/ 2147483647 h 117"/>
              <a:gd name="T20" fmla="*/ 2147483647 w 124"/>
              <a:gd name="T21" fmla="*/ 2147483647 h 117"/>
              <a:gd name="T22" fmla="*/ 2147483647 w 124"/>
              <a:gd name="T23" fmla="*/ 2147483647 h 117"/>
              <a:gd name="T24" fmla="*/ 2147483647 w 124"/>
              <a:gd name="T25" fmla="*/ 2147483647 h 117"/>
              <a:gd name="T26" fmla="*/ 2147483647 w 124"/>
              <a:gd name="T27" fmla="*/ 2147483647 h 117"/>
              <a:gd name="T28" fmla="*/ 2147483647 w 124"/>
              <a:gd name="T29" fmla="*/ 2147483647 h 117"/>
              <a:gd name="T30" fmla="*/ 2147483647 w 124"/>
              <a:gd name="T31" fmla="*/ 2147483647 h 117"/>
              <a:gd name="T32" fmla="*/ 2147483647 w 124"/>
              <a:gd name="T33" fmla="*/ 2147483647 h 117"/>
              <a:gd name="T34" fmla="*/ 2147483647 w 124"/>
              <a:gd name="T35" fmla="*/ 2147483647 h 117"/>
              <a:gd name="T36" fmla="*/ 2147483647 w 124"/>
              <a:gd name="T37" fmla="*/ 2147483647 h 117"/>
              <a:gd name="T38" fmla="*/ 2147483647 w 124"/>
              <a:gd name="T39" fmla="*/ 2147483647 h 117"/>
              <a:gd name="T40" fmla="*/ 0 w 124"/>
              <a:gd name="T41" fmla="*/ 2147483647 h 117"/>
              <a:gd name="T42" fmla="*/ 2147483647 w 124"/>
              <a:gd name="T43" fmla="*/ 2147483647 h 117"/>
              <a:gd name="T44" fmla="*/ 2147483647 w 124"/>
              <a:gd name="T45" fmla="*/ 2147483647 h 117"/>
              <a:gd name="T46" fmla="*/ 2147483647 w 124"/>
              <a:gd name="T47" fmla="*/ 2147483647 h 117"/>
              <a:gd name="T48" fmla="*/ 2147483647 w 124"/>
              <a:gd name="T49" fmla="*/ 2147483647 h 117"/>
              <a:gd name="T50" fmla="*/ 2147483647 w 124"/>
              <a:gd name="T51" fmla="*/ 2147483647 h 117"/>
              <a:gd name="T52" fmla="*/ 2147483647 w 124"/>
              <a:gd name="T53" fmla="*/ 2147483647 h 117"/>
              <a:gd name="T54" fmla="*/ 2147483647 w 124"/>
              <a:gd name="T55" fmla="*/ 2147483647 h 117"/>
              <a:gd name="T56" fmla="*/ 2147483647 w 124"/>
              <a:gd name="T57" fmla="*/ 2147483647 h 117"/>
              <a:gd name="T58" fmla="*/ 2147483647 w 124"/>
              <a:gd name="T59" fmla="*/ 2147483647 h 117"/>
              <a:gd name="T60" fmla="*/ 2147483647 w 124"/>
              <a:gd name="T61" fmla="*/ 2147483647 h 117"/>
              <a:gd name="T62" fmla="*/ 2147483647 w 124"/>
              <a:gd name="T63" fmla="*/ 2147483647 h 117"/>
              <a:gd name="T64" fmla="*/ 2147483647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
              <a:gd name="T100" fmla="*/ 0 h 117"/>
              <a:gd name="T101" fmla="*/ 124 w 12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57" name="Freeform 256"/>
          <p:cNvSpPr>
            <a:spLocks/>
          </p:cNvSpPr>
          <p:nvPr>
            <p:custDataLst>
              <p:tags r:id="rId182"/>
            </p:custDataLst>
          </p:nvPr>
        </p:nvSpPr>
        <p:spPr bwMode="auto">
          <a:xfrm>
            <a:off x="6722533" y="2688828"/>
            <a:ext cx="670984" cy="473075"/>
          </a:xfrm>
          <a:custGeom>
            <a:avLst/>
            <a:gdLst>
              <a:gd name="T0" fmla="*/ 2147483647 w 1156"/>
              <a:gd name="T1" fmla="*/ 2147483647 h 900"/>
              <a:gd name="T2" fmla="*/ 2147483647 w 1156"/>
              <a:gd name="T3" fmla="*/ 2147483647 h 900"/>
              <a:gd name="T4" fmla="*/ 2147483647 w 1156"/>
              <a:gd name="T5" fmla="*/ 2147483647 h 900"/>
              <a:gd name="T6" fmla="*/ 2147483647 w 1156"/>
              <a:gd name="T7" fmla="*/ 2147483647 h 900"/>
              <a:gd name="T8" fmla="*/ 2147483647 w 1156"/>
              <a:gd name="T9" fmla="*/ 2147483647 h 900"/>
              <a:gd name="T10" fmla="*/ 2147483647 w 1156"/>
              <a:gd name="T11" fmla="*/ 2147483647 h 900"/>
              <a:gd name="T12" fmla="*/ 2147483647 w 1156"/>
              <a:gd name="T13" fmla="*/ 2147483647 h 900"/>
              <a:gd name="T14" fmla="*/ 2147483647 w 1156"/>
              <a:gd name="T15" fmla="*/ 2147483647 h 900"/>
              <a:gd name="T16" fmla="*/ 2147483647 w 1156"/>
              <a:gd name="T17" fmla="*/ 2147483647 h 900"/>
              <a:gd name="T18" fmla="*/ 2147483647 w 1156"/>
              <a:gd name="T19" fmla="*/ 2147483647 h 900"/>
              <a:gd name="T20" fmla="*/ 2147483647 w 1156"/>
              <a:gd name="T21" fmla="*/ 2147483647 h 900"/>
              <a:gd name="T22" fmla="*/ 2147483647 w 1156"/>
              <a:gd name="T23" fmla="*/ 2147483647 h 900"/>
              <a:gd name="T24" fmla="*/ 2147483647 w 1156"/>
              <a:gd name="T25" fmla="*/ 2147483647 h 900"/>
              <a:gd name="T26" fmla="*/ 2147483647 w 1156"/>
              <a:gd name="T27" fmla="*/ 2147483647 h 900"/>
              <a:gd name="T28" fmla="*/ 2147483647 w 1156"/>
              <a:gd name="T29" fmla="*/ 2147483647 h 900"/>
              <a:gd name="T30" fmla="*/ 2147483647 w 1156"/>
              <a:gd name="T31" fmla="*/ 2147483647 h 900"/>
              <a:gd name="T32" fmla="*/ 2147483647 w 1156"/>
              <a:gd name="T33" fmla="*/ 2147483647 h 900"/>
              <a:gd name="T34" fmla="*/ 2147483647 w 1156"/>
              <a:gd name="T35" fmla="*/ 2147483647 h 900"/>
              <a:gd name="T36" fmla="*/ 2147483647 w 1156"/>
              <a:gd name="T37" fmla="*/ 2147483647 h 900"/>
              <a:gd name="T38" fmla="*/ 2147483647 w 1156"/>
              <a:gd name="T39" fmla="*/ 2147483647 h 900"/>
              <a:gd name="T40" fmla="*/ 2147483647 w 1156"/>
              <a:gd name="T41" fmla="*/ 2147483647 h 900"/>
              <a:gd name="T42" fmla="*/ 2147483647 w 1156"/>
              <a:gd name="T43" fmla="*/ 2147483647 h 900"/>
              <a:gd name="T44" fmla="*/ 2147483647 w 1156"/>
              <a:gd name="T45" fmla="*/ 2147483647 h 900"/>
              <a:gd name="T46" fmla="*/ 2147483647 w 1156"/>
              <a:gd name="T47" fmla="*/ 2147483647 h 900"/>
              <a:gd name="T48" fmla="*/ 2147483647 w 1156"/>
              <a:gd name="T49" fmla="*/ 2147483647 h 900"/>
              <a:gd name="T50" fmla="*/ 2147483647 w 1156"/>
              <a:gd name="T51" fmla="*/ 2147483647 h 900"/>
              <a:gd name="T52" fmla="*/ 2147483647 w 1156"/>
              <a:gd name="T53" fmla="*/ 2147483647 h 900"/>
              <a:gd name="T54" fmla="*/ 2147483647 w 1156"/>
              <a:gd name="T55" fmla="*/ 2147483647 h 900"/>
              <a:gd name="T56" fmla="*/ 2147483647 w 1156"/>
              <a:gd name="T57" fmla="*/ 2147483647 h 900"/>
              <a:gd name="T58" fmla="*/ 2147483647 w 1156"/>
              <a:gd name="T59" fmla="*/ 2147483647 h 900"/>
              <a:gd name="T60" fmla="*/ 2147483647 w 1156"/>
              <a:gd name="T61" fmla="*/ 2147483647 h 900"/>
              <a:gd name="T62" fmla="*/ 2147483647 w 1156"/>
              <a:gd name="T63" fmla="*/ 2147483647 h 900"/>
              <a:gd name="T64" fmla="*/ 2147483647 w 1156"/>
              <a:gd name="T65" fmla="*/ 2147483647 h 900"/>
              <a:gd name="T66" fmla="*/ 2147483647 w 1156"/>
              <a:gd name="T67" fmla="*/ 2147483647 h 900"/>
              <a:gd name="T68" fmla="*/ 2147483647 w 1156"/>
              <a:gd name="T69" fmla="*/ 2147483647 h 900"/>
              <a:gd name="T70" fmla="*/ 2147483647 w 1156"/>
              <a:gd name="T71" fmla="*/ 2147483647 h 900"/>
              <a:gd name="T72" fmla="*/ 2147483647 w 1156"/>
              <a:gd name="T73" fmla="*/ 2147483647 h 900"/>
              <a:gd name="T74" fmla="*/ 2147483647 w 1156"/>
              <a:gd name="T75" fmla="*/ 2147483647 h 900"/>
              <a:gd name="T76" fmla="*/ 2147483647 w 1156"/>
              <a:gd name="T77" fmla="*/ 2147483647 h 900"/>
              <a:gd name="T78" fmla="*/ 2147483647 w 1156"/>
              <a:gd name="T79" fmla="*/ 2147483647 h 900"/>
              <a:gd name="T80" fmla="*/ 2147483647 w 1156"/>
              <a:gd name="T81" fmla="*/ 2147483647 h 900"/>
              <a:gd name="T82" fmla="*/ 2147483647 w 1156"/>
              <a:gd name="T83" fmla="*/ 2147483647 h 900"/>
              <a:gd name="T84" fmla="*/ 2147483647 w 1156"/>
              <a:gd name="T85" fmla="*/ 2147483647 h 900"/>
              <a:gd name="T86" fmla="*/ 2147483647 w 1156"/>
              <a:gd name="T87" fmla="*/ 2147483647 h 900"/>
              <a:gd name="T88" fmla="*/ 2147483647 w 1156"/>
              <a:gd name="T89" fmla="*/ 2147483647 h 900"/>
              <a:gd name="T90" fmla="*/ 2147483647 w 1156"/>
              <a:gd name="T91" fmla="*/ 2147483647 h 900"/>
              <a:gd name="T92" fmla="*/ 2147483647 w 1156"/>
              <a:gd name="T93" fmla="*/ 2147483647 h 900"/>
              <a:gd name="T94" fmla="*/ 2147483647 w 1156"/>
              <a:gd name="T95" fmla="*/ 2147483647 h 900"/>
              <a:gd name="T96" fmla="*/ 2147483647 w 1156"/>
              <a:gd name="T97" fmla="*/ 2147483647 h 900"/>
              <a:gd name="T98" fmla="*/ 2147483647 w 1156"/>
              <a:gd name="T99" fmla="*/ 2147483647 h 900"/>
              <a:gd name="T100" fmla="*/ 2147483647 w 1156"/>
              <a:gd name="T101" fmla="*/ 2147483647 h 900"/>
              <a:gd name="T102" fmla="*/ 2147483647 w 1156"/>
              <a:gd name="T103" fmla="*/ 2147483647 h 900"/>
              <a:gd name="T104" fmla="*/ 2147483647 w 1156"/>
              <a:gd name="T105" fmla="*/ 2147483647 h 900"/>
              <a:gd name="T106" fmla="*/ 2147483647 w 1156"/>
              <a:gd name="T107" fmla="*/ 2147483647 h 900"/>
              <a:gd name="T108" fmla="*/ 2147483647 w 1156"/>
              <a:gd name="T109" fmla="*/ 2147483647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56"/>
              <a:gd name="T166" fmla="*/ 0 h 900"/>
              <a:gd name="T167" fmla="*/ 1156 w 1156"/>
              <a:gd name="T168" fmla="*/ 900 h 9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58" name="Freeform 257"/>
          <p:cNvSpPr>
            <a:spLocks/>
          </p:cNvSpPr>
          <p:nvPr>
            <p:custDataLst>
              <p:tags r:id="rId183"/>
            </p:custDataLst>
          </p:nvPr>
        </p:nvSpPr>
        <p:spPr bwMode="auto">
          <a:xfrm>
            <a:off x="6754284" y="3346051"/>
            <a:ext cx="330200" cy="228600"/>
          </a:xfrm>
          <a:custGeom>
            <a:avLst/>
            <a:gdLst>
              <a:gd name="T0" fmla="*/ 2147483647 w 571"/>
              <a:gd name="T1" fmla="*/ 2147483647 h 443"/>
              <a:gd name="T2" fmla="*/ 2147483647 w 571"/>
              <a:gd name="T3" fmla="*/ 2147483647 h 443"/>
              <a:gd name="T4" fmla="*/ 2147483647 w 571"/>
              <a:gd name="T5" fmla="*/ 2147483647 h 443"/>
              <a:gd name="T6" fmla="*/ 2147483647 w 571"/>
              <a:gd name="T7" fmla="*/ 2147483647 h 443"/>
              <a:gd name="T8" fmla="*/ 2147483647 w 571"/>
              <a:gd name="T9" fmla="*/ 2147483647 h 443"/>
              <a:gd name="T10" fmla="*/ 2147483647 w 571"/>
              <a:gd name="T11" fmla="*/ 2147483647 h 443"/>
              <a:gd name="T12" fmla="*/ 2147483647 w 571"/>
              <a:gd name="T13" fmla="*/ 2147483647 h 443"/>
              <a:gd name="T14" fmla="*/ 2147483647 w 571"/>
              <a:gd name="T15" fmla="*/ 2147483647 h 443"/>
              <a:gd name="T16" fmla="*/ 2147483647 w 571"/>
              <a:gd name="T17" fmla="*/ 2147483647 h 443"/>
              <a:gd name="T18" fmla="*/ 2147483647 w 571"/>
              <a:gd name="T19" fmla="*/ 2147483647 h 443"/>
              <a:gd name="T20" fmla="*/ 2147483647 w 571"/>
              <a:gd name="T21" fmla="*/ 2147483647 h 443"/>
              <a:gd name="T22" fmla="*/ 2147483647 w 571"/>
              <a:gd name="T23" fmla="*/ 2147483647 h 443"/>
              <a:gd name="T24" fmla="*/ 2147483647 w 571"/>
              <a:gd name="T25" fmla="*/ 2147483647 h 443"/>
              <a:gd name="T26" fmla="*/ 2147483647 w 571"/>
              <a:gd name="T27" fmla="*/ 2147483647 h 443"/>
              <a:gd name="T28" fmla="*/ 2147483647 w 571"/>
              <a:gd name="T29" fmla="*/ 2147483647 h 443"/>
              <a:gd name="T30" fmla="*/ 2147483647 w 571"/>
              <a:gd name="T31" fmla="*/ 2147483647 h 443"/>
              <a:gd name="T32" fmla="*/ 2147483647 w 571"/>
              <a:gd name="T33" fmla="*/ 2147483647 h 443"/>
              <a:gd name="T34" fmla="*/ 2147483647 w 571"/>
              <a:gd name="T35" fmla="*/ 2147483647 h 443"/>
              <a:gd name="T36" fmla="*/ 2147483647 w 571"/>
              <a:gd name="T37" fmla="*/ 2147483647 h 443"/>
              <a:gd name="T38" fmla="*/ 2147483647 w 571"/>
              <a:gd name="T39" fmla="*/ 2147483647 h 443"/>
              <a:gd name="T40" fmla="*/ 2147483647 w 571"/>
              <a:gd name="T41" fmla="*/ 2147483647 h 443"/>
              <a:gd name="T42" fmla="*/ 2147483647 w 571"/>
              <a:gd name="T43" fmla="*/ 2147483647 h 443"/>
              <a:gd name="T44" fmla="*/ 2147483647 w 571"/>
              <a:gd name="T45" fmla="*/ 2147483647 h 443"/>
              <a:gd name="T46" fmla="*/ 2147483647 w 571"/>
              <a:gd name="T47" fmla="*/ 2147483647 h 443"/>
              <a:gd name="T48" fmla="*/ 2147483647 w 571"/>
              <a:gd name="T49" fmla="*/ 2147483647 h 443"/>
              <a:gd name="T50" fmla="*/ 2147483647 w 571"/>
              <a:gd name="T51" fmla="*/ 2147483647 h 443"/>
              <a:gd name="T52" fmla="*/ 2147483647 w 571"/>
              <a:gd name="T53" fmla="*/ 2147483647 h 443"/>
              <a:gd name="T54" fmla="*/ 2147483647 w 571"/>
              <a:gd name="T55" fmla="*/ 2147483647 h 443"/>
              <a:gd name="T56" fmla="*/ 2147483647 w 571"/>
              <a:gd name="T57" fmla="*/ 2147483647 h 443"/>
              <a:gd name="T58" fmla="*/ 2147483647 w 571"/>
              <a:gd name="T59" fmla="*/ 2147483647 h 443"/>
              <a:gd name="T60" fmla="*/ 2147483647 w 571"/>
              <a:gd name="T61" fmla="*/ 2147483647 h 443"/>
              <a:gd name="T62" fmla="*/ 2147483647 w 571"/>
              <a:gd name="T63" fmla="*/ 2147483647 h 443"/>
              <a:gd name="T64" fmla="*/ 2147483647 w 571"/>
              <a:gd name="T65" fmla="*/ 2147483647 h 443"/>
              <a:gd name="T66" fmla="*/ 2147483647 w 571"/>
              <a:gd name="T67" fmla="*/ 2147483647 h 443"/>
              <a:gd name="T68" fmla="*/ 2147483647 w 571"/>
              <a:gd name="T69" fmla="*/ 2147483647 h 443"/>
              <a:gd name="T70" fmla="*/ 2147483647 w 571"/>
              <a:gd name="T71" fmla="*/ 2147483647 h 443"/>
              <a:gd name="T72" fmla="*/ 2147483647 w 571"/>
              <a:gd name="T73" fmla="*/ 2147483647 h 443"/>
              <a:gd name="T74" fmla="*/ 2147483647 w 571"/>
              <a:gd name="T75" fmla="*/ 2147483647 h 443"/>
              <a:gd name="T76" fmla="*/ 2147483647 w 571"/>
              <a:gd name="T77" fmla="*/ 2147483647 h 443"/>
              <a:gd name="T78" fmla="*/ 2147483647 w 571"/>
              <a:gd name="T79" fmla="*/ 2147483647 h 443"/>
              <a:gd name="T80" fmla="*/ 2147483647 w 571"/>
              <a:gd name="T81" fmla="*/ 2147483647 h 443"/>
              <a:gd name="T82" fmla="*/ 0 w 571"/>
              <a:gd name="T83" fmla="*/ 2147483647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1"/>
              <a:gd name="T127" fmla="*/ 0 h 443"/>
              <a:gd name="T128" fmla="*/ 571 w 571"/>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59" name="Freeform 258"/>
          <p:cNvSpPr>
            <a:spLocks/>
          </p:cNvSpPr>
          <p:nvPr>
            <p:custDataLst>
              <p:tags r:id="rId184"/>
            </p:custDataLst>
          </p:nvPr>
        </p:nvSpPr>
        <p:spPr bwMode="auto">
          <a:xfrm>
            <a:off x="7014633" y="3120625"/>
            <a:ext cx="160867" cy="120651"/>
          </a:xfrm>
          <a:custGeom>
            <a:avLst/>
            <a:gdLst>
              <a:gd name="T0" fmla="*/ 0 w 286"/>
              <a:gd name="T1" fmla="*/ 2147483647 h 228"/>
              <a:gd name="T2" fmla="*/ 2147483647 w 286"/>
              <a:gd name="T3" fmla="*/ 2147483647 h 228"/>
              <a:gd name="T4" fmla="*/ 2147483647 w 286"/>
              <a:gd name="T5" fmla="*/ 2147483647 h 228"/>
              <a:gd name="T6" fmla="*/ 2147483647 w 286"/>
              <a:gd name="T7" fmla="*/ 2147483647 h 228"/>
              <a:gd name="T8" fmla="*/ 2147483647 w 286"/>
              <a:gd name="T9" fmla="*/ 2147483647 h 228"/>
              <a:gd name="T10" fmla="*/ 2147483647 w 286"/>
              <a:gd name="T11" fmla="*/ 2147483647 h 228"/>
              <a:gd name="T12" fmla="*/ 2147483647 w 286"/>
              <a:gd name="T13" fmla="*/ 2147483647 h 228"/>
              <a:gd name="T14" fmla="*/ 2147483647 w 286"/>
              <a:gd name="T15" fmla="*/ 2147483647 h 228"/>
              <a:gd name="T16" fmla="*/ 2147483647 w 286"/>
              <a:gd name="T17" fmla="*/ 2147483647 h 228"/>
              <a:gd name="T18" fmla="*/ 2147483647 w 286"/>
              <a:gd name="T19" fmla="*/ 2147483647 h 228"/>
              <a:gd name="T20" fmla="*/ 2147483647 w 286"/>
              <a:gd name="T21" fmla="*/ 2147483647 h 228"/>
              <a:gd name="T22" fmla="*/ 2147483647 w 286"/>
              <a:gd name="T23" fmla="*/ 2147483647 h 228"/>
              <a:gd name="T24" fmla="*/ 2147483647 w 286"/>
              <a:gd name="T25" fmla="*/ 2147483647 h 228"/>
              <a:gd name="T26" fmla="*/ 2147483647 w 286"/>
              <a:gd name="T27" fmla="*/ 2147483647 h 228"/>
              <a:gd name="T28" fmla="*/ 2147483647 w 286"/>
              <a:gd name="T29" fmla="*/ 2147483647 h 228"/>
              <a:gd name="T30" fmla="*/ 2147483647 w 286"/>
              <a:gd name="T31" fmla="*/ 2147483647 h 228"/>
              <a:gd name="T32" fmla="*/ 2147483647 w 286"/>
              <a:gd name="T33" fmla="*/ 2147483647 h 228"/>
              <a:gd name="T34" fmla="*/ 2147483647 w 286"/>
              <a:gd name="T35" fmla="*/ 2147483647 h 228"/>
              <a:gd name="T36" fmla="*/ 2147483647 w 286"/>
              <a:gd name="T37" fmla="*/ 2147483647 h 228"/>
              <a:gd name="T38" fmla="*/ 2147483647 w 286"/>
              <a:gd name="T39" fmla="*/ 2147483647 h 228"/>
              <a:gd name="T40" fmla="*/ 2147483647 w 286"/>
              <a:gd name="T41" fmla="*/ 2147483647 h 228"/>
              <a:gd name="T42" fmla="*/ 2147483647 w 286"/>
              <a:gd name="T43" fmla="*/ 2147483647 h 228"/>
              <a:gd name="T44" fmla="*/ 2147483647 w 286"/>
              <a:gd name="T45" fmla="*/ 2147483647 h 228"/>
              <a:gd name="T46" fmla="*/ 2147483647 w 286"/>
              <a:gd name="T47" fmla="*/ 2147483647 h 228"/>
              <a:gd name="T48" fmla="*/ 2147483647 w 286"/>
              <a:gd name="T49" fmla="*/ 2147483647 h 228"/>
              <a:gd name="T50" fmla="*/ 2147483647 w 286"/>
              <a:gd name="T51" fmla="*/ 2147483647 h 228"/>
              <a:gd name="T52" fmla="*/ 2147483647 w 286"/>
              <a:gd name="T53" fmla="*/ 2147483647 h 228"/>
              <a:gd name="T54" fmla="*/ 2147483647 w 286"/>
              <a:gd name="T55" fmla="*/ 2147483647 h 228"/>
              <a:gd name="T56" fmla="*/ 2147483647 w 286"/>
              <a:gd name="T57" fmla="*/ 0 h 228"/>
              <a:gd name="T58" fmla="*/ 2147483647 w 286"/>
              <a:gd name="T59" fmla="*/ 2147483647 h 228"/>
              <a:gd name="T60" fmla="*/ 2147483647 w 286"/>
              <a:gd name="T61" fmla="*/ 2147483647 h 228"/>
              <a:gd name="T62" fmla="*/ 2147483647 w 286"/>
              <a:gd name="T63" fmla="*/ 2147483647 h 228"/>
              <a:gd name="T64" fmla="*/ 2147483647 w 286"/>
              <a:gd name="T65" fmla="*/ 2147483647 h 228"/>
              <a:gd name="T66" fmla="*/ 2147483647 w 286"/>
              <a:gd name="T67" fmla="*/ 2147483647 h 228"/>
              <a:gd name="T68" fmla="*/ 2147483647 w 286"/>
              <a:gd name="T69" fmla="*/ 2147483647 h 228"/>
              <a:gd name="T70" fmla="*/ 2147483647 w 286"/>
              <a:gd name="T71" fmla="*/ 2147483647 h 228"/>
              <a:gd name="T72" fmla="*/ 2147483647 w 286"/>
              <a:gd name="T73" fmla="*/ 2147483647 h 228"/>
              <a:gd name="T74" fmla="*/ 2147483647 w 286"/>
              <a:gd name="T75" fmla="*/ 2147483647 h 228"/>
              <a:gd name="T76" fmla="*/ 0 w 286"/>
              <a:gd name="T77" fmla="*/ 2147483647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6"/>
              <a:gd name="T118" fmla="*/ 0 h 228"/>
              <a:gd name="T119" fmla="*/ 286 w 286"/>
              <a:gd name="T120" fmla="*/ 228 h 2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60" name="Freeform 259"/>
          <p:cNvSpPr>
            <a:spLocks/>
          </p:cNvSpPr>
          <p:nvPr>
            <p:custDataLst>
              <p:tags r:id="rId185"/>
            </p:custDataLst>
          </p:nvPr>
        </p:nvSpPr>
        <p:spPr bwMode="auto">
          <a:xfrm>
            <a:off x="6597652" y="2772964"/>
            <a:ext cx="296333" cy="263525"/>
          </a:xfrm>
          <a:custGeom>
            <a:avLst/>
            <a:gdLst>
              <a:gd name="T0" fmla="*/ 2147483647 w 524"/>
              <a:gd name="T1" fmla="*/ 2147483647 h 505"/>
              <a:gd name="T2" fmla="*/ 2147483647 w 524"/>
              <a:gd name="T3" fmla="*/ 2147483647 h 505"/>
              <a:gd name="T4" fmla="*/ 2147483647 w 524"/>
              <a:gd name="T5" fmla="*/ 2147483647 h 505"/>
              <a:gd name="T6" fmla="*/ 2147483647 w 524"/>
              <a:gd name="T7" fmla="*/ 2147483647 h 505"/>
              <a:gd name="T8" fmla="*/ 2147483647 w 524"/>
              <a:gd name="T9" fmla="*/ 2147483647 h 505"/>
              <a:gd name="T10" fmla="*/ 2147483647 w 524"/>
              <a:gd name="T11" fmla="*/ 2147483647 h 505"/>
              <a:gd name="T12" fmla="*/ 2147483647 w 524"/>
              <a:gd name="T13" fmla="*/ 2147483647 h 505"/>
              <a:gd name="T14" fmla="*/ 2147483647 w 524"/>
              <a:gd name="T15" fmla="*/ 2147483647 h 505"/>
              <a:gd name="T16" fmla="*/ 2147483647 w 524"/>
              <a:gd name="T17" fmla="*/ 2147483647 h 505"/>
              <a:gd name="T18" fmla="*/ 2147483647 w 524"/>
              <a:gd name="T19" fmla="*/ 2147483647 h 505"/>
              <a:gd name="T20" fmla="*/ 2147483647 w 524"/>
              <a:gd name="T21" fmla="*/ 2147483647 h 505"/>
              <a:gd name="T22" fmla="*/ 2147483647 w 524"/>
              <a:gd name="T23" fmla="*/ 2147483647 h 505"/>
              <a:gd name="T24" fmla="*/ 2147483647 w 524"/>
              <a:gd name="T25" fmla="*/ 2147483647 h 505"/>
              <a:gd name="T26" fmla="*/ 2147483647 w 524"/>
              <a:gd name="T27" fmla="*/ 2147483647 h 505"/>
              <a:gd name="T28" fmla="*/ 2147483647 w 524"/>
              <a:gd name="T29" fmla="*/ 2147483647 h 505"/>
              <a:gd name="T30" fmla="*/ 2147483647 w 524"/>
              <a:gd name="T31" fmla="*/ 2147483647 h 505"/>
              <a:gd name="T32" fmla="*/ 2147483647 w 524"/>
              <a:gd name="T33" fmla="*/ 2147483647 h 505"/>
              <a:gd name="T34" fmla="*/ 2147483647 w 524"/>
              <a:gd name="T35" fmla="*/ 2147483647 h 505"/>
              <a:gd name="T36" fmla="*/ 2147483647 w 524"/>
              <a:gd name="T37" fmla="*/ 2147483647 h 505"/>
              <a:gd name="T38" fmla="*/ 2147483647 w 524"/>
              <a:gd name="T39" fmla="*/ 2147483647 h 505"/>
              <a:gd name="T40" fmla="*/ 2147483647 w 524"/>
              <a:gd name="T41" fmla="*/ 2147483647 h 505"/>
              <a:gd name="T42" fmla="*/ 2147483647 w 524"/>
              <a:gd name="T43" fmla="*/ 2147483647 h 505"/>
              <a:gd name="T44" fmla="*/ 2147483647 w 524"/>
              <a:gd name="T45" fmla="*/ 2147483647 h 505"/>
              <a:gd name="T46" fmla="*/ 2147483647 w 524"/>
              <a:gd name="T47" fmla="*/ 2147483647 h 505"/>
              <a:gd name="T48" fmla="*/ 2147483647 w 524"/>
              <a:gd name="T49" fmla="*/ 2147483647 h 505"/>
              <a:gd name="T50" fmla="*/ 2147483647 w 524"/>
              <a:gd name="T51" fmla="*/ 2147483647 h 505"/>
              <a:gd name="T52" fmla="*/ 2147483647 w 524"/>
              <a:gd name="T53" fmla="*/ 2147483647 h 505"/>
              <a:gd name="T54" fmla="*/ 2147483647 w 524"/>
              <a:gd name="T55" fmla="*/ 2147483647 h 505"/>
              <a:gd name="T56" fmla="*/ 2147483647 w 524"/>
              <a:gd name="T57" fmla="*/ 2147483647 h 505"/>
              <a:gd name="T58" fmla="*/ 2147483647 w 524"/>
              <a:gd name="T59" fmla="*/ 2147483647 h 505"/>
              <a:gd name="T60" fmla="*/ 2147483647 w 524"/>
              <a:gd name="T61" fmla="*/ 2147483647 h 505"/>
              <a:gd name="T62" fmla="*/ 2147483647 w 524"/>
              <a:gd name="T63" fmla="*/ 2147483647 h 505"/>
              <a:gd name="T64" fmla="*/ 2147483647 w 524"/>
              <a:gd name="T65" fmla="*/ 2147483647 h 505"/>
              <a:gd name="T66" fmla="*/ 2147483647 w 524"/>
              <a:gd name="T67" fmla="*/ 2147483647 h 505"/>
              <a:gd name="T68" fmla="*/ 2147483647 w 524"/>
              <a:gd name="T69" fmla="*/ 2147483647 h 505"/>
              <a:gd name="T70" fmla="*/ 2147483647 w 524"/>
              <a:gd name="T71" fmla="*/ 2147483647 h 505"/>
              <a:gd name="T72" fmla="*/ 2147483647 w 524"/>
              <a:gd name="T73" fmla="*/ 2147483647 h 505"/>
              <a:gd name="T74" fmla="*/ 2147483647 w 524"/>
              <a:gd name="T75" fmla="*/ 2147483647 h 505"/>
              <a:gd name="T76" fmla="*/ 0 w 524"/>
              <a:gd name="T77" fmla="*/ 2147483647 h 505"/>
              <a:gd name="T78" fmla="*/ 0 w 524"/>
              <a:gd name="T79" fmla="*/ 2147483647 h 505"/>
              <a:gd name="T80" fmla="*/ 2147483647 w 524"/>
              <a:gd name="T81" fmla="*/ 2147483647 h 505"/>
              <a:gd name="T82" fmla="*/ 2147483647 w 524"/>
              <a:gd name="T83" fmla="*/ 2147483647 h 505"/>
              <a:gd name="T84" fmla="*/ 2147483647 w 524"/>
              <a:gd name="T85" fmla="*/ 2147483647 h 505"/>
              <a:gd name="T86" fmla="*/ 2147483647 w 524"/>
              <a:gd name="T87" fmla="*/ 2147483647 h 505"/>
              <a:gd name="T88" fmla="*/ 2147483647 w 524"/>
              <a:gd name="T89" fmla="*/ 2147483647 h 505"/>
              <a:gd name="T90" fmla="*/ 2147483647 w 524"/>
              <a:gd name="T91" fmla="*/ 2147483647 h 505"/>
              <a:gd name="T92" fmla="*/ 2147483647 w 524"/>
              <a:gd name="T93" fmla="*/ 2147483647 h 505"/>
              <a:gd name="T94" fmla="*/ 2147483647 w 524"/>
              <a:gd name="T95" fmla="*/ 2147483647 h 505"/>
              <a:gd name="T96" fmla="*/ 2147483647 w 524"/>
              <a:gd name="T97" fmla="*/ 2147483647 h 505"/>
              <a:gd name="T98" fmla="*/ 2147483647 w 524"/>
              <a:gd name="T99" fmla="*/ 2147483647 h 505"/>
              <a:gd name="T100" fmla="*/ 2147483647 w 524"/>
              <a:gd name="T101" fmla="*/ 2147483647 h 505"/>
              <a:gd name="T102" fmla="*/ 2147483647 w 524"/>
              <a:gd name="T103" fmla="*/ 2147483647 h 505"/>
              <a:gd name="T104" fmla="*/ 2147483647 w 524"/>
              <a:gd name="T105" fmla="*/ 2147483647 h 505"/>
              <a:gd name="T106" fmla="*/ 2147483647 w 524"/>
              <a:gd name="T107" fmla="*/ 2147483647 h 505"/>
              <a:gd name="T108" fmla="*/ 2147483647 w 524"/>
              <a:gd name="T109" fmla="*/ 2147483647 h 505"/>
              <a:gd name="T110" fmla="*/ 2147483647 w 524"/>
              <a:gd name="T111" fmla="*/ 2147483647 h 505"/>
              <a:gd name="T112" fmla="*/ 2147483647 w 524"/>
              <a:gd name="T113" fmla="*/ 2147483647 h 505"/>
              <a:gd name="T114" fmla="*/ 2147483647 w 524"/>
              <a:gd name="T115" fmla="*/ 2147483647 h 505"/>
              <a:gd name="T116" fmla="*/ 2147483647 w 524"/>
              <a:gd name="T117" fmla="*/ 2147483647 h 505"/>
              <a:gd name="T118" fmla="*/ 2147483647 w 524"/>
              <a:gd name="T119" fmla="*/ 2147483647 h 505"/>
              <a:gd name="T120" fmla="*/ 2147483647 w 524"/>
              <a:gd name="T121" fmla="*/ 2147483647 h 505"/>
              <a:gd name="T122" fmla="*/ 2147483647 w 524"/>
              <a:gd name="T123" fmla="*/ 2147483647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4"/>
              <a:gd name="T187" fmla="*/ 0 h 505"/>
              <a:gd name="T188" fmla="*/ 524 w 524"/>
              <a:gd name="T189" fmla="*/ 505 h 5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61" name="Freeform 260"/>
          <p:cNvSpPr>
            <a:spLocks/>
          </p:cNvSpPr>
          <p:nvPr>
            <p:custDataLst>
              <p:tags r:id="rId186"/>
            </p:custDataLst>
          </p:nvPr>
        </p:nvSpPr>
        <p:spPr bwMode="auto">
          <a:xfrm>
            <a:off x="7264400" y="2733276"/>
            <a:ext cx="442384" cy="290512"/>
          </a:xfrm>
          <a:custGeom>
            <a:avLst/>
            <a:gdLst>
              <a:gd name="T0" fmla="*/ 2147483647 w 764"/>
              <a:gd name="T1" fmla="*/ 2147483647 h 555"/>
              <a:gd name="T2" fmla="*/ 2147483647 w 764"/>
              <a:gd name="T3" fmla="*/ 2147483647 h 555"/>
              <a:gd name="T4" fmla="*/ 2147483647 w 764"/>
              <a:gd name="T5" fmla="*/ 2147483647 h 555"/>
              <a:gd name="T6" fmla="*/ 2147483647 w 764"/>
              <a:gd name="T7" fmla="*/ 2147483647 h 555"/>
              <a:gd name="T8" fmla="*/ 2147483647 w 764"/>
              <a:gd name="T9" fmla="*/ 2147483647 h 555"/>
              <a:gd name="T10" fmla="*/ 2147483647 w 764"/>
              <a:gd name="T11" fmla="*/ 2147483647 h 555"/>
              <a:gd name="T12" fmla="*/ 2147483647 w 764"/>
              <a:gd name="T13" fmla="*/ 2147483647 h 555"/>
              <a:gd name="T14" fmla="*/ 2147483647 w 764"/>
              <a:gd name="T15" fmla="*/ 2147483647 h 555"/>
              <a:gd name="T16" fmla="*/ 2147483647 w 764"/>
              <a:gd name="T17" fmla="*/ 2147483647 h 555"/>
              <a:gd name="T18" fmla="*/ 2147483647 w 764"/>
              <a:gd name="T19" fmla="*/ 2147483647 h 555"/>
              <a:gd name="T20" fmla="*/ 2147483647 w 764"/>
              <a:gd name="T21" fmla="*/ 2147483647 h 555"/>
              <a:gd name="T22" fmla="*/ 2147483647 w 764"/>
              <a:gd name="T23" fmla="*/ 2147483647 h 555"/>
              <a:gd name="T24" fmla="*/ 2147483647 w 764"/>
              <a:gd name="T25" fmla="*/ 2147483647 h 555"/>
              <a:gd name="T26" fmla="*/ 2147483647 w 764"/>
              <a:gd name="T27" fmla="*/ 2147483647 h 555"/>
              <a:gd name="T28" fmla="*/ 2147483647 w 764"/>
              <a:gd name="T29" fmla="*/ 2147483647 h 555"/>
              <a:gd name="T30" fmla="*/ 2147483647 w 764"/>
              <a:gd name="T31" fmla="*/ 2147483647 h 555"/>
              <a:gd name="T32" fmla="*/ 2147483647 w 764"/>
              <a:gd name="T33" fmla="*/ 2147483647 h 555"/>
              <a:gd name="T34" fmla="*/ 2147483647 w 764"/>
              <a:gd name="T35" fmla="*/ 2147483647 h 555"/>
              <a:gd name="T36" fmla="*/ 2147483647 w 764"/>
              <a:gd name="T37" fmla="*/ 2147483647 h 555"/>
              <a:gd name="T38" fmla="*/ 2147483647 w 764"/>
              <a:gd name="T39" fmla="*/ 2147483647 h 555"/>
              <a:gd name="T40" fmla="*/ 2147483647 w 764"/>
              <a:gd name="T41" fmla="*/ 2147483647 h 555"/>
              <a:gd name="T42" fmla="*/ 2147483647 w 764"/>
              <a:gd name="T43" fmla="*/ 2147483647 h 555"/>
              <a:gd name="T44" fmla="*/ 2147483647 w 764"/>
              <a:gd name="T45" fmla="*/ 2147483647 h 555"/>
              <a:gd name="T46" fmla="*/ 2147483647 w 764"/>
              <a:gd name="T47" fmla="*/ 2147483647 h 555"/>
              <a:gd name="T48" fmla="*/ 2147483647 w 764"/>
              <a:gd name="T49" fmla="*/ 2147483647 h 555"/>
              <a:gd name="T50" fmla="*/ 2147483647 w 764"/>
              <a:gd name="T51" fmla="*/ 2147483647 h 555"/>
              <a:gd name="T52" fmla="*/ 2147483647 w 764"/>
              <a:gd name="T53" fmla="*/ 2147483647 h 555"/>
              <a:gd name="T54" fmla="*/ 2147483647 w 764"/>
              <a:gd name="T55" fmla="*/ 2147483647 h 555"/>
              <a:gd name="T56" fmla="*/ 2147483647 w 764"/>
              <a:gd name="T57" fmla="*/ 2147483647 h 555"/>
              <a:gd name="T58" fmla="*/ 2147483647 w 764"/>
              <a:gd name="T59" fmla="*/ 2147483647 h 555"/>
              <a:gd name="T60" fmla="*/ 2147483647 w 764"/>
              <a:gd name="T61" fmla="*/ 2147483647 h 555"/>
              <a:gd name="T62" fmla="*/ 2147483647 w 764"/>
              <a:gd name="T63" fmla="*/ 2147483647 h 555"/>
              <a:gd name="T64" fmla="*/ 2147483647 w 764"/>
              <a:gd name="T65" fmla="*/ 2147483647 h 555"/>
              <a:gd name="T66" fmla="*/ 2147483647 w 764"/>
              <a:gd name="T67" fmla="*/ 2147483647 h 555"/>
              <a:gd name="T68" fmla="*/ 2147483647 w 764"/>
              <a:gd name="T69" fmla="*/ 2147483647 h 555"/>
              <a:gd name="T70" fmla="*/ 2147483647 w 764"/>
              <a:gd name="T71" fmla="*/ 2147483647 h 555"/>
              <a:gd name="T72" fmla="*/ 2147483647 w 764"/>
              <a:gd name="T73" fmla="*/ 2147483647 h 555"/>
              <a:gd name="T74" fmla="*/ 2147483647 w 764"/>
              <a:gd name="T75" fmla="*/ 2147483647 h 555"/>
              <a:gd name="T76" fmla="*/ 2147483647 w 764"/>
              <a:gd name="T77" fmla="*/ 2147483647 h 555"/>
              <a:gd name="T78" fmla="*/ 2147483647 w 764"/>
              <a:gd name="T79" fmla="*/ 2147483647 h 555"/>
              <a:gd name="T80" fmla="*/ 2147483647 w 764"/>
              <a:gd name="T81" fmla="*/ 2147483647 h 555"/>
              <a:gd name="T82" fmla="*/ 2147483647 w 764"/>
              <a:gd name="T83" fmla="*/ 2147483647 h 555"/>
              <a:gd name="T84" fmla="*/ 2147483647 w 764"/>
              <a:gd name="T85" fmla="*/ 2147483647 h 555"/>
              <a:gd name="T86" fmla="*/ 2147483647 w 764"/>
              <a:gd name="T87" fmla="*/ 2147483647 h 555"/>
              <a:gd name="T88" fmla="*/ 2147483647 w 764"/>
              <a:gd name="T89" fmla="*/ 2147483647 h 555"/>
              <a:gd name="T90" fmla="*/ 2147483647 w 764"/>
              <a:gd name="T91" fmla="*/ 2147483647 h 555"/>
              <a:gd name="T92" fmla="*/ 2147483647 w 764"/>
              <a:gd name="T93" fmla="*/ 2147483647 h 555"/>
              <a:gd name="T94" fmla="*/ 2147483647 w 764"/>
              <a:gd name="T95" fmla="*/ 2147483647 h 555"/>
              <a:gd name="T96" fmla="*/ 2147483647 w 764"/>
              <a:gd name="T97" fmla="*/ 2147483647 h 555"/>
              <a:gd name="T98" fmla="*/ 2147483647 w 764"/>
              <a:gd name="T99" fmla="*/ 2147483647 h 555"/>
              <a:gd name="T100" fmla="*/ 2147483647 w 764"/>
              <a:gd name="T101" fmla="*/ 2147483647 h 555"/>
              <a:gd name="T102" fmla="*/ 2147483647 w 764"/>
              <a:gd name="T103" fmla="*/ 2147483647 h 555"/>
              <a:gd name="T104" fmla="*/ 2147483647 w 764"/>
              <a:gd name="T105" fmla="*/ 2147483647 h 555"/>
              <a:gd name="T106" fmla="*/ 2147483647 w 764"/>
              <a:gd name="T107" fmla="*/ 2147483647 h 555"/>
              <a:gd name="T108" fmla="*/ 2147483647 w 764"/>
              <a:gd name="T109" fmla="*/ 2147483647 h 555"/>
              <a:gd name="T110" fmla="*/ 2147483647 w 764"/>
              <a:gd name="T111" fmla="*/ 2147483647 h 555"/>
              <a:gd name="T112" fmla="*/ 2147483647 w 764"/>
              <a:gd name="T113" fmla="*/ 2147483647 h 555"/>
              <a:gd name="T114" fmla="*/ 2147483647 w 764"/>
              <a:gd name="T115" fmla="*/ 2147483647 h 555"/>
              <a:gd name="T116" fmla="*/ 2147483647 w 764"/>
              <a:gd name="T117" fmla="*/ 2147483647 h 555"/>
              <a:gd name="T118" fmla="*/ 0 w 764"/>
              <a:gd name="T119" fmla="*/ 2147483647 h 555"/>
              <a:gd name="T120" fmla="*/ 2147483647 w 764"/>
              <a:gd name="T121" fmla="*/ 2147483647 h 555"/>
              <a:gd name="T122" fmla="*/ 2147483647 w 764"/>
              <a:gd name="T123" fmla="*/ 2147483647 h 555"/>
              <a:gd name="T124" fmla="*/ 2147483647 w 764"/>
              <a:gd name="T125" fmla="*/ 2147483647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555"/>
              <a:gd name="T191" fmla="*/ 764 w 764"/>
              <a:gd name="T192" fmla="*/ 555 h 5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62" name="Freeform 261"/>
          <p:cNvSpPr>
            <a:spLocks/>
          </p:cNvSpPr>
          <p:nvPr>
            <p:custDataLst>
              <p:tags r:id="rId187"/>
            </p:custDataLst>
          </p:nvPr>
        </p:nvSpPr>
        <p:spPr bwMode="auto">
          <a:xfrm>
            <a:off x="7306736" y="2782490"/>
            <a:ext cx="486833" cy="423863"/>
          </a:xfrm>
          <a:custGeom>
            <a:avLst/>
            <a:gdLst>
              <a:gd name="T0" fmla="*/ 2147483647 w 831"/>
              <a:gd name="T1" fmla="*/ 2147483647 h 812"/>
              <a:gd name="T2" fmla="*/ 2147483647 w 831"/>
              <a:gd name="T3" fmla="*/ 2147483647 h 812"/>
              <a:gd name="T4" fmla="*/ 2147483647 w 831"/>
              <a:gd name="T5" fmla="*/ 2147483647 h 812"/>
              <a:gd name="T6" fmla="*/ 2147483647 w 831"/>
              <a:gd name="T7" fmla="*/ 2147483647 h 812"/>
              <a:gd name="T8" fmla="*/ 2147483647 w 831"/>
              <a:gd name="T9" fmla="*/ 2147483647 h 812"/>
              <a:gd name="T10" fmla="*/ 2147483647 w 831"/>
              <a:gd name="T11" fmla="*/ 2147483647 h 812"/>
              <a:gd name="T12" fmla="*/ 2147483647 w 831"/>
              <a:gd name="T13" fmla="*/ 2147483647 h 812"/>
              <a:gd name="T14" fmla="*/ 2147483647 w 831"/>
              <a:gd name="T15" fmla="*/ 2147483647 h 812"/>
              <a:gd name="T16" fmla="*/ 2147483647 w 831"/>
              <a:gd name="T17" fmla="*/ 2147483647 h 812"/>
              <a:gd name="T18" fmla="*/ 2147483647 w 831"/>
              <a:gd name="T19" fmla="*/ 2147483647 h 812"/>
              <a:gd name="T20" fmla="*/ 2147483647 w 831"/>
              <a:gd name="T21" fmla="*/ 2147483647 h 812"/>
              <a:gd name="T22" fmla="*/ 2147483647 w 831"/>
              <a:gd name="T23" fmla="*/ 2147483647 h 812"/>
              <a:gd name="T24" fmla="*/ 2147483647 w 831"/>
              <a:gd name="T25" fmla="*/ 2147483647 h 812"/>
              <a:gd name="T26" fmla="*/ 2147483647 w 831"/>
              <a:gd name="T27" fmla="*/ 2147483647 h 812"/>
              <a:gd name="T28" fmla="*/ 2147483647 w 831"/>
              <a:gd name="T29" fmla="*/ 2147483647 h 812"/>
              <a:gd name="T30" fmla="*/ 2147483647 w 831"/>
              <a:gd name="T31" fmla="*/ 2147483647 h 812"/>
              <a:gd name="T32" fmla="*/ 2147483647 w 831"/>
              <a:gd name="T33" fmla="*/ 2147483647 h 812"/>
              <a:gd name="T34" fmla="*/ 2147483647 w 831"/>
              <a:gd name="T35" fmla="*/ 2147483647 h 812"/>
              <a:gd name="T36" fmla="*/ 2147483647 w 831"/>
              <a:gd name="T37" fmla="*/ 2147483647 h 812"/>
              <a:gd name="T38" fmla="*/ 2147483647 w 831"/>
              <a:gd name="T39" fmla="*/ 2147483647 h 812"/>
              <a:gd name="T40" fmla="*/ 2147483647 w 831"/>
              <a:gd name="T41" fmla="*/ 2147483647 h 812"/>
              <a:gd name="T42" fmla="*/ 2147483647 w 831"/>
              <a:gd name="T43" fmla="*/ 2147483647 h 812"/>
              <a:gd name="T44" fmla="*/ 2147483647 w 831"/>
              <a:gd name="T45" fmla="*/ 2147483647 h 812"/>
              <a:gd name="T46" fmla="*/ 2147483647 w 831"/>
              <a:gd name="T47" fmla="*/ 2147483647 h 812"/>
              <a:gd name="T48" fmla="*/ 2147483647 w 831"/>
              <a:gd name="T49" fmla="*/ 2147483647 h 812"/>
              <a:gd name="T50" fmla="*/ 2147483647 w 831"/>
              <a:gd name="T51" fmla="*/ 2147483647 h 812"/>
              <a:gd name="T52" fmla="*/ 2147483647 w 831"/>
              <a:gd name="T53" fmla="*/ 2147483647 h 812"/>
              <a:gd name="T54" fmla="*/ 2147483647 w 831"/>
              <a:gd name="T55" fmla="*/ 2147483647 h 812"/>
              <a:gd name="T56" fmla="*/ 2147483647 w 831"/>
              <a:gd name="T57" fmla="*/ 2147483647 h 812"/>
              <a:gd name="T58" fmla="*/ 2147483647 w 831"/>
              <a:gd name="T59" fmla="*/ 2147483647 h 812"/>
              <a:gd name="T60" fmla="*/ 2147483647 w 831"/>
              <a:gd name="T61" fmla="*/ 2147483647 h 812"/>
              <a:gd name="T62" fmla="*/ 2147483647 w 831"/>
              <a:gd name="T63" fmla="*/ 2147483647 h 812"/>
              <a:gd name="T64" fmla="*/ 2147483647 w 831"/>
              <a:gd name="T65" fmla="*/ 2147483647 h 812"/>
              <a:gd name="T66" fmla="*/ 2147483647 w 831"/>
              <a:gd name="T67" fmla="*/ 2147483647 h 812"/>
              <a:gd name="T68" fmla="*/ 2147483647 w 831"/>
              <a:gd name="T69" fmla="*/ 2147483647 h 812"/>
              <a:gd name="T70" fmla="*/ 2147483647 w 831"/>
              <a:gd name="T71" fmla="*/ 2147483647 h 812"/>
              <a:gd name="T72" fmla="*/ 2147483647 w 831"/>
              <a:gd name="T73" fmla="*/ 2147483647 h 812"/>
              <a:gd name="T74" fmla="*/ 2147483647 w 831"/>
              <a:gd name="T75" fmla="*/ 2147483647 h 812"/>
              <a:gd name="T76" fmla="*/ 2147483647 w 831"/>
              <a:gd name="T77" fmla="*/ 2147483647 h 812"/>
              <a:gd name="T78" fmla="*/ 2147483647 w 831"/>
              <a:gd name="T79" fmla="*/ 2147483647 h 812"/>
              <a:gd name="T80" fmla="*/ 2147483647 w 831"/>
              <a:gd name="T81" fmla="*/ 2147483647 h 812"/>
              <a:gd name="T82" fmla="*/ 2147483647 w 831"/>
              <a:gd name="T83" fmla="*/ 2147483647 h 812"/>
              <a:gd name="T84" fmla="*/ 2147483647 w 831"/>
              <a:gd name="T85" fmla="*/ 2147483647 h 812"/>
              <a:gd name="T86" fmla="*/ 2147483647 w 831"/>
              <a:gd name="T87" fmla="*/ 2147483647 h 812"/>
              <a:gd name="T88" fmla="*/ 2147483647 w 831"/>
              <a:gd name="T89" fmla="*/ 2147483647 h 812"/>
              <a:gd name="T90" fmla="*/ 2147483647 w 831"/>
              <a:gd name="T91" fmla="*/ 2147483647 h 812"/>
              <a:gd name="T92" fmla="*/ 2147483647 w 831"/>
              <a:gd name="T93" fmla="*/ 2147483647 h 812"/>
              <a:gd name="T94" fmla="*/ 2147483647 w 831"/>
              <a:gd name="T95" fmla="*/ 2147483647 h 812"/>
              <a:gd name="T96" fmla="*/ 2147483647 w 831"/>
              <a:gd name="T97" fmla="*/ 2147483647 h 812"/>
              <a:gd name="T98" fmla="*/ 2147483647 w 831"/>
              <a:gd name="T99" fmla="*/ 2147483647 h 812"/>
              <a:gd name="T100" fmla="*/ 2147483647 w 831"/>
              <a:gd name="T101" fmla="*/ 2147483647 h 812"/>
              <a:gd name="T102" fmla="*/ 2147483647 w 831"/>
              <a:gd name="T103" fmla="*/ 2147483647 h 812"/>
              <a:gd name="T104" fmla="*/ 2147483647 w 831"/>
              <a:gd name="T105" fmla="*/ 2147483647 h 812"/>
              <a:gd name="T106" fmla="*/ 2147483647 w 831"/>
              <a:gd name="T107" fmla="*/ 2147483647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1"/>
              <a:gd name="T163" fmla="*/ 0 h 812"/>
              <a:gd name="T164" fmla="*/ 831 w 831"/>
              <a:gd name="T165" fmla="*/ 812 h 8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63" name="Freeform 262"/>
          <p:cNvSpPr>
            <a:spLocks/>
          </p:cNvSpPr>
          <p:nvPr>
            <p:custDataLst>
              <p:tags r:id="rId188"/>
            </p:custDataLst>
          </p:nvPr>
        </p:nvSpPr>
        <p:spPr bwMode="auto">
          <a:xfrm>
            <a:off x="8360836" y="3050777"/>
            <a:ext cx="294217" cy="585787"/>
          </a:xfrm>
          <a:custGeom>
            <a:avLst/>
            <a:gdLst>
              <a:gd name="T0" fmla="*/ 2147483647 w 505"/>
              <a:gd name="T1" fmla="*/ 2147483647 h 1121"/>
              <a:gd name="T2" fmla="*/ 2147483647 w 505"/>
              <a:gd name="T3" fmla="*/ 2147483647 h 1121"/>
              <a:gd name="T4" fmla="*/ 2147483647 w 505"/>
              <a:gd name="T5" fmla="*/ 2147483647 h 1121"/>
              <a:gd name="T6" fmla="*/ 2147483647 w 505"/>
              <a:gd name="T7" fmla="*/ 2147483647 h 1121"/>
              <a:gd name="T8" fmla="*/ 2147483647 w 505"/>
              <a:gd name="T9" fmla="*/ 2147483647 h 1121"/>
              <a:gd name="T10" fmla="*/ 2147483647 w 505"/>
              <a:gd name="T11" fmla="*/ 2147483647 h 1121"/>
              <a:gd name="T12" fmla="*/ 2147483647 w 505"/>
              <a:gd name="T13" fmla="*/ 2147483647 h 1121"/>
              <a:gd name="T14" fmla="*/ 2147483647 w 505"/>
              <a:gd name="T15" fmla="*/ 2147483647 h 1121"/>
              <a:gd name="T16" fmla="*/ 2147483647 w 505"/>
              <a:gd name="T17" fmla="*/ 2147483647 h 1121"/>
              <a:gd name="T18" fmla="*/ 2147483647 w 505"/>
              <a:gd name="T19" fmla="*/ 2147483647 h 1121"/>
              <a:gd name="T20" fmla="*/ 2147483647 w 505"/>
              <a:gd name="T21" fmla="*/ 2147483647 h 1121"/>
              <a:gd name="T22" fmla="*/ 2147483647 w 505"/>
              <a:gd name="T23" fmla="*/ 2147483647 h 1121"/>
              <a:gd name="T24" fmla="*/ 2147483647 w 505"/>
              <a:gd name="T25" fmla="*/ 2147483647 h 1121"/>
              <a:gd name="T26" fmla="*/ 2147483647 w 505"/>
              <a:gd name="T27" fmla="*/ 2147483647 h 1121"/>
              <a:gd name="T28" fmla="*/ 2147483647 w 505"/>
              <a:gd name="T29" fmla="*/ 2147483647 h 1121"/>
              <a:gd name="T30" fmla="*/ 2147483647 w 505"/>
              <a:gd name="T31" fmla="*/ 2147483647 h 1121"/>
              <a:gd name="T32" fmla="*/ 2147483647 w 505"/>
              <a:gd name="T33" fmla="*/ 2147483647 h 1121"/>
              <a:gd name="T34" fmla="*/ 2147483647 w 505"/>
              <a:gd name="T35" fmla="*/ 2147483647 h 1121"/>
              <a:gd name="T36" fmla="*/ 2147483647 w 505"/>
              <a:gd name="T37" fmla="*/ 2147483647 h 1121"/>
              <a:gd name="T38" fmla="*/ 2147483647 w 505"/>
              <a:gd name="T39" fmla="*/ 2147483647 h 1121"/>
              <a:gd name="T40" fmla="*/ 2147483647 w 505"/>
              <a:gd name="T41" fmla="*/ 2147483647 h 1121"/>
              <a:gd name="T42" fmla="*/ 2147483647 w 505"/>
              <a:gd name="T43" fmla="*/ 2147483647 h 1121"/>
              <a:gd name="T44" fmla="*/ 2147483647 w 505"/>
              <a:gd name="T45" fmla="*/ 2147483647 h 1121"/>
              <a:gd name="T46" fmla="*/ 2147483647 w 505"/>
              <a:gd name="T47" fmla="*/ 2147483647 h 1121"/>
              <a:gd name="T48" fmla="*/ 2147483647 w 505"/>
              <a:gd name="T49" fmla="*/ 2147483647 h 1121"/>
              <a:gd name="T50" fmla="*/ 2147483647 w 505"/>
              <a:gd name="T51" fmla="*/ 2147483647 h 1121"/>
              <a:gd name="T52" fmla="*/ 2147483647 w 505"/>
              <a:gd name="T53" fmla="*/ 2147483647 h 1121"/>
              <a:gd name="T54" fmla="*/ 2147483647 w 505"/>
              <a:gd name="T55" fmla="*/ 2147483647 h 1121"/>
              <a:gd name="T56" fmla="*/ 2147483647 w 505"/>
              <a:gd name="T57" fmla="*/ 2147483647 h 1121"/>
              <a:gd name="T58" fmla="*/ 2147483647 w 505"/>
              <a:gd name="T59" fmla="*/ 2147483647 h 1121"/>
              <a:gd name="T60" fmla="*/ 2147483647 w 505"/>
              <a:gd name="T61" fmla="*/ 2147483647 h 1121"/>
              <a:gd name="T62" fmla="*/ 2147483647 w 505"/>
              <a:gd name="T63" fmla="*/ 2147483647 h 1121"/>
              <a:gd name="T64" fmla="*/ 2147483647 w 505"/>
              <a:gd name="T65" fmla="*/ 2147483647 h 1121"/>
              <a:gd name="T66" fmla="*/ 2147483647 w 505"/>
              <a:gd name="T67" fmla="*/ 2147483647 h 1121"/>
              <a:gd name="T68" fmla="*/ 2147483647 w 505"/>
              <a:gd name="T69" fmla="*/ 2147483647 h 1121"/>
              <a:gd name="T70" fmla="*/ 2147483647 w 505"/>
              <a:gd name="T71" fmla="*/ 2147483647 h 1121"/>
              <a:gd name="T72" fmla="*/ 2147483647 w 505"/>
              <a:gd name="T73" fmla="*/ 2147483647 h 1121"/>
              <a:gd name="T74" fmla="*/ 2147483647 w 505"/>
              <a:gd name="T75" fmla="*/ 2147483647 h 1121"/>
              <a:gd name="T76" fmla="*/ 2147483647 w 505"/>
              <a:gd name="T77" fmla="*/ 2147483647 h 1121"/>
              <a:gd name="T78" fmla="*/ 2147483647 w 505"/>
              <a:gd name="T79" fmla="*/ 2147483647 h 1121"/>
              <a:gd name="T80" fmla="*/ 2147483647 w 505"/>
              <a:gd name="T81" fmla="*/ 2147483647 h 1121"/>
              <a:gd name="T82" fmla="*/ 2147483647 w 505"/>
              <a:gd name="T83" fmla="*/ 2147483647 h 1121"/>
              <a:gd name="T84" fmla="*/ 2147483647 w 505"/>
              <a:gd name="T85" fmla="*/ 2147483647 h 1121"/>
              <a:gd name="T86" fmla="*/ 2147483647 w 505"/>
              <a:gd name="T87" fmla="*/ 2147483647 h 1121"/>
              <a:gd name="T88" fmla="*/ 2147483647 w 505"/>
              <a:gd name="T89" fmla="*/ 2147483647 h 1121"/>
              <a:gd name="T90" fmla="*/ 2147483647 w 505"/>
              <a:gd name="T91" fmla="*/ 2147483647 h 1121"/>
              <a:gd name="T92" fmla="*/ 2147483647 w 505"/>
              <a:gd name="T93" fmla="*/ 2147483647 h 1121"/>
              <a:gd name="T94" fmla="*/ 2147483647 w 505"/>
              <a:gd name="T95" fmla="*/ 2147483647 h 1121"/>
              <a:gd name="T96" fmla="*/ 2147483647 w 505"/>
              <a:gd name="T97" fmla="*/ 2147483647 h 1121"/>
              <a:gd name="T98" fmla="*/ 2147483647 w 505"/>
              <a:gd name="T99" fmla="*/ 2147483647 h 1121"/>
              <a:gd name="T100" fmla="*/ 2147483647 w 505"/>
              <a:gd name="T101" fmla="*/ 2147483647 h 1121"/>
              <a:gd name="T102" fmla="*/ 2147483647 w 505"/>
              <a:gd name="T103" fmla="*/ 214748364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5"/>
              <a:gd name="T157" fmla="*/ 0 h 1121"/>
              <a:gd name="T158" fmla="*/ 505 w 505"/>
              <a:gd name="T159" fmla="*/ 1121 h 1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264" name="Freeform 263"/>
          <p:cNvSpPr>
            <a:spLocks/>
          </p:cNvSpPr>
          <p:nvPr>
            <p:custDataLst>
              <p:tags r:id="rId189"/>
            </p:custDataLst>
          </p:nvPr>
        </p:nvSpPr>
        <p:spPr bwMode="auto">
          <a:xfrm>
            <a:off x="4792135" y="3560363"/>
            <a:ext cx="107951" cy="58739"/>
          </a:xfrm>
          <a:custGeom>
            <a:avLst/>
            <a:gdLst>
              <a:gd name="T0" fmla="*/ 2147483647 w 180"/>
              <a:gd name="T1" fmla="*/ 2147483647 h 112"/>
              <a:gd name="T2" fmla="*/ 2147483647 w 180"/>
              <a:gd name="T3" fmla="*/ 2147483647 h 112"/>
              <a:gd name="T4" fmla="*/ 2147483647 w 180"/>
              <a:gd name="T5" fmla="*/ 2147483647 h 112"/>
              <a:gd name="T6" fmla="*/ 2147483647 w 180"/>
              <a:gd name="T7" fmla="*/ 2147483647 h 112"/>
              <a:gd name="T8" fmla="*/ 2147483647 w 180"/>
              <a:gd name="T9" fmla="*/ 2147483647 h 112"/>
              <a:gd name="T10" fmla="*/ 2147483647 w 180"/>
              <a:gd name="T11" fmla="*/ 2147483647 h 112"/>
              <a:gd name="T12" fmla="*/ 2147483647 w 180"/>
              <a:gd name="T13" fmla="*/ 2147483647 h 112"/>
              <a:gd name="T14" fmla="*/ 2147483647 w 180"/>
              <a:gd name="T15" fmla="*/ 2147483647 h 112"/>
              <a:gd name="T16" fmla="*/ 2147483647 w 180"/>
              <a:gd name="T17" fmla="*/ 2147483647 h 112"/>
              <a:gd name="T18" fmla="*/ 2147483647 w 180"/>
              <a:gd name="T19" fmla="*/ 2147483647 h 112"/>
              <a:gd name="T20" fmla="*/ 2147483647 w 180"/>
              <a:gd name="T21" fmla="*/ 2147483647 h 112"/>
              <a:gd name="T22" fmla="*/ 2147483647 w 180"/>
              <a:gd name="T23" fmla="*/ 2147483647 h 112"/>
              <a:gd name="T24" fmla="*/ 2147483647 w 180"/>
              <a:gd name="T25" fmla="*/ 2147483647 h 112"/>
              <a:gd name="T26" fmla="*/ 2147483647 w 180"/>
              <a:gd name="T27" fmla="*/ 2147483647 h 112"/>
              <a:gd name="T28" fmla="*/ 2147483647 w 180"/>
              <a:gd name="T29" fmla="*/ 2147483647 h 112"/>
              <a:gd name="T30" fmla="*/ 2147483647 w 180"/>
              <a:gd name="T31" fmla="*/ 2147483647 h 112"/>
              <a:gd name="T32" fmla="*/ 2147483647 w 180"/>
              <a:gd name="T33" fmla="*/ 2147483647 h 112"/>
              <a:gd name="T34" fmla="*/ 2147483647 w 180"/>
              <a:gd name="T35" fmla="*/ 2147483647 h 112"/>
              <a:gd name="T36" fmla="*/ 2147483647 w 180"/>
              <a:gd name="T37" fmla="*/ 2147483647 h 112"/>
              <a:gd name="T38" fmla="*/ 2147483647 w 180"/>
              <a:gd name="T39" fmla="*/ 2147483647 h 112"/>
              <a:gd name="T40" fmla="*/ 2147483647 w 180"/>
              <a:gd name="T41" fmla="*/ 2147483647 h 112"/>
              <a:gd name="T42" fmla="*/ 2147483647 w 180"/>
              <a:gd name="T43" fmla="*/ 2147483647 h 112"/>
              <a:gd name="T44" fmla="*/ 0 w 180"/>
              <a:gd name="T45" fmla="*/ 2147483647 h 112"/>
              <a:gd name="T46" fmla="*/ 2147483647 w 180"/>
              <a:gd name="T47" fmla="*/ 2147483647 h 112"/>
              <a:gd name="T48" fmla="*/ 2147483647 w 180"/>
              <a:gd name="T49" fmla="*/ 2147483647 h 112"/>
              <a:gd name="T50" fmla="*/ 2147483647 w 180"/>
              <a:gd name="T51" fmla="*/ 2147483647 h 112"/>
              <a:gd name="T52" fmla="*/ 2147483647 w 180"/>
              <a:gd name="T53" fmla="*/ 2147483647 h 112"/>
              <a:gd name="T54" fmla="*/ 2147483647 w 180"/>
              <a:gd name="T55" fmla="*/ 2147483647 h 112"/>
              <a:gd name="T56" fmla="*/ 2147483647 w 180"/>
              <a:gd name="T57" fmla="*/ 0 h 112"/>
              <a:gd name="T58" fmla="*/ 2147483647 w 180"/>
              <a:gd name="T59" fmla="*/ 2147483647 h 112"/>
              <a:gd name="T60" fmla="*/ 2147483647 w 180"/>
              <a:gd name="T61" fmla="*/ 2147483647 h 112"/>
              <a:gd name="T62" fmla="*/ 2147483647 w 180"/>
              <a:gd name="T63" fmla="*/ 2147483647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112"/>
              <a:gd name="T98" fmla="*/ 180 w 180"/>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65" name="Freeform 264"/>
          <p:cNvSpPr>
            <a:spLocks/>
          </p:cNvSpPr>
          <p:nvPr>
            <p:custDataLst>
              <p:tags r:id="rId190"/>
            </p:custDataLst>
          </p:nvPr>
        </p:nvSpPr>
        <p:spPr bwMode="auto">
          <a:xfrm>
            <a:off x="4904317" y="3642915"/>
            <a:ext cx="99483" cy="100013"/>
          </a:xfrm>
          <a:custGeom>
            <a:avLst/>
            <a:gdLst>
              <a:gd name="T0" fmla="*/ 0 w 173"/>
              <a:gd name="T1" fmla="*/ 2147483647 h 192"/>
              <a:gd name="T2" fmla="*/ 2147483647 w 173"/>
              <a:gd name="T3" fmla="*/ 2147483647 h 192"/>
              <a:gd name="T4" fmla="*/ 2147483647 w 173"/>
              <a:gd name="T5" fmla="*/ 2147483647 h 192"/>
              <a:gd name="T6" fmla="*/ 2147483647 w 173"/>
              <a:gd name="T7" fmla="*/ 2147483647 h 192"/>
              <a:gd name="T8" fmla="*/ 2147483647 w 173"/>
              <a:gd name="T9" fmla="*/ 2147483647 h 192"/>
              <a:gd name="T10" fmla="*/ 2147483647 w 173"/>
              <a:gd name="T11" fmla="*/ 2147483647 h 192"/>
              <a:gd name="T12" fmla="*/ 2147483647 w 173"/>
              <a:gd name="T13" fmla="*/ 2147483647 h 192"/>
              <a:gd name="T14" fmla="*/ 2147483647 w 173"/>
              <a:gd name="T15" fmla="*/ 2147483647 h 192"/>
              <a:gd name="T16" fmla="*/ 2147483647 w 173"/>
              <a:gd name="T17" fmla="*/ 2147483647 h 192"/>
              <a:gd name="T18" fmla="*/ 2147483647 w 173"/>
              <a:gd name="T19" fmla="*/ 2147483647 h 192"/>
              <a:gd name="T20" fmla="*/ 2147483647 w 173"/>
              <a:gd name="T21" fmla="*/ 0 h 192"/>
              <a:gd name="T22" fmla="*/ 2147483647 w 173"/>
              <a:gd name="T23" fmla="*/ 2147483647 h 192"/>
              <a:gd name="T24" fmla="*/ 2147483647 w 173"/>
              <a:gd name="T25" fmla="*/ 2147483647 h 192"/>
              <a:gd name="T26" fmla="*/ 2147483647 w 173"/>
              <a:gd name="T27" fmla="*/ 2147483647 h 192"/>
              <a:gd name="T28" fmla="*/ 2147483647 w 173"/>
              <a:gd name="T29" fmla="*/ 2147483647 h 192"/>
              <a:gd name="T30" fmla="*/ 2147483647 w 173"/>
              <a:gd name="T31" fmla="*/ 2147483647 h 192"/>
              <a:gd name="T32" fmla="*/ 2147483647 w 173"/>
              <a:gd name="T33" fmla="*/ 2147483647 h 192"/>
              <a:gd name="T34" fmla="*/ 2147483647 w 173"/>
              <a:gd name="T35" fmla="*/ 2147483647 h 192"/>
              <a:gd name="T36" fmla="*/ 2147483647 w 173"/>
              <a:gd name="T37" fmla="*/ 2147483647 h 192"/>
              <a:gd name="T38" fmla="*/ 2147483647 w 173"/>
              <a:gd name="T39" fmla="*/ 2147483647 h 192"/>
              <a:gd name="T40" fmla="*/ 2147483647 w 173"/>
              <a:gd name="T41" fmla="*/ 2147483647 h 192"/>
              <a:gd name="T42" fmla="*/ 2147483647 w 173"/>
              <a:gd name="T43" fmla="*/ 2147483647 h 192"/>
              <a:gd name="T44" fmla="*/ 2147483647 w 173"/>
              <a:gd name="T45" fmla="*/ 2147483647 h 192"/>
              <a:gd name="T46" fmla="*/ 2147483647 w 173"/>
              <a:gd name="T47" fmla="*/ 2147483647 h 192"/>
              <a:gd name="T48" fmla="*/ 2147483647 w 173"/>
              <a:gd name="T49" fmla="*/ 2147483647 h 192"/>
              <a:gd name="T50" fmla="*/ 2147483647 w 173"/>
              <a:gd name="T51" fmla="*/ 2147483647 h 192"/>
              <a:gd name="T52" fmla="*/ 2147483647 w 173"/>
              <a:gd name="T53" fmla="*/ 2147483647 h 192"/>
              <a:gd name="T54" fmla="*/ 2147483647 w 173"/>
              <a:gd name="T55" fmla="*/ 2147483647 h 192"/>
              <a:gd name="T56" fmla="*/ 2147483647 w 173"/>
              <a:gd name="T57" fmla="*/ 2147483647 h 192"/>
              <a:gd name="T58" fmla="*/ 2147483647 w 173"/>
              <a:gd name="T59" fmla="*/ 2147483647 h 192"/>
              <a:gd name="T60" fmla="*/ 2147483647 w 173"/>
              <a:gd name="T61" fmla="*/ 2147483647 h 192"/>
              <a:gd name="T62" fmla="*/ 2147483647 w 173"/>
              <a:gd name="T63" fmla="*/ 2147483647 h 192"/>
              <a:gd name="T64" fmla="*/ 2147483647 w 173"/>
              <a:gd name="T65" fmla="*/ 2147483647 h 192"/>
              <a:gd name="T66" fmla="*/ 2147483647 w 173"/>
              <a:gd name="T67" fmla="*/ 2147483647 h 192"/>
              <a:gd name="T68" fmla="*/ 2147483647 w 173"/>
              <a:gd name="T69" fmla="*/ 2147483647 h 192"/>
              <a:gd name="T70" fmla="*/ 2147483647 w 173"/>
              <a:gd name="T71" fmla="*/ 2147483647 h 192"/>
              <a:gd name="T72" fmla="*/ 2147483647 w 173"/>
              <a:gd name="T73" fmla="*/ 2147483647 h 192"/>
              <a:gd name="T74" fmla="*/ 2147483647 w 173"/>
              <a:gd name="T75" fmla="*/ 2147483647 h 192"/>
              <a:gd name="T76" fmla="*/ 2147483647 w 173"/>
              <a:gd name="T77" fmla="*/ 2147483647 h 192"/>
              <a:gd name="T78" fmla="*/ 2147483647 w 173"/>
              <a:gd name="T79" fmla="*/ 2147483647 h 192"/>
              <a:gd name="T80" fmla="*/ 2147483647 w 173"/>
              <a:gd name="T81" fmla="*/ 2147483647 h 192"/>
              <a:gd name="T82" fmla="*/ 2147483647 w 173"/>
              <a:gd name="T83" fmla="*/ 2147483647 h 192"/>
              <a:gd name="T84" fmla="*/ 0 w 173"/>
              <a:gd name="T85" fmla="*/ 2147483647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92"/>
              <a:gd name="T131" fmla="*/ 173 w 173"/>
              <a:gd name="T132" fmla="*/ 192 h 1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66" name="Freeform 265"/>
          <p:cNvSpPr>
            <a:spLocks/>
          </p:cNvSpPr>
          <p:nvPr>
            <p:custDataLst>
              <p:tags r:id="rId191"/>
            </p:custDataLst>
          </p:nvPr>
        </p:nvSpPr>
        <p:spPr bwMode="auto">
          <a:xfrm>
            <a:off x="4961467" y="3693715"/>
            <a:ext cx="139700" cy="131763"/>
          </a:xfrm>
          <a:custGeom>
            <a:avLst/>
            <a:gdLst>
              <a:gd name="T0" fmla="*/ 2147483647 w 233"/>
              <a:gd name="T1" fmla="*/ 0 h 252"/>
              <a:gd name="T2" fmla="*/ 2147483647 w 233"/>
              <a:gd name="T3" fmla="*/ 2147483647 h 252"/>
              <a:gd name="T4" fmla="*/ 2147483647 w 233"/>
              <a:gd name="T5" fmla="*/ 2147483647 h 252"/>
              <a:gd name="T6" fmla="*/ 2147483647 w 233"/>
              <a:gd name="T7" fmla="*/ 2147483647 h 252"/>
              <a:gd name="T8" fmla="*/ 2147483647 w 233"/>
              <a:gd name="T9" fmla="*/ 2147483647 h 252"/>
              <a:gd name="T10" fmla="*/ 2147483647 w 233"/>
              <a:gd name="T11" fmla="*/ 2147483647 h 252"/>
              <a:gd name="T12" fmla="*/ 2147483647 w 233"/>
              <a:gd name="T13" fmla="*/ 0 h 252"/>
              <a:gd name="T14" fmla="*/ 2147483647 w 233"/>
              <a:gd name="T15" fmla="*/ 2147483647 h 252"/>
              <a:gd name="T16" fmla="*/ 2147483647 w 233"/>
              <a:gd name="T17" fmla="*/ 2147483647 h 252"/>
              <a:gd name="T18" fmla="*/ 2147483647 w 233"/>
              <a:gd name="T19" fmla="*/ 2147483647 h 252"/>
              <a:gd name="T20" fmla="*/ 2147483647 w 233"/>
              <a:gd name="T21" fmla="*/ 2147483647 h 252"/>
              <a:gd name="T22" fmla="*/ 2147483647 w 233"/>
              <a:gd name="T23" fmla="*/ 2147483647 h 252"/>
              <a:gd name="T24" fmla="*/ 2147483647 w 233"/>
              <a:gd name="T25" fmla="*/ 2147483647 h 252"/>
              <a:gd name="T26" fmla="*/ 2147483647 w 233"/>
              <a:gd name="T27" fmla="*/ 2147483647 h 252"/>
              <a:gd name="T28" fmla="*/ 2147483647 w 233"/>
              <a:gd name="T29" fmla="*/ 2147483647 h 252"/>
              <a:gd name="T30" fmla="*/ 2147483647 w 233"/>
              <a:gd name="T31" fmla="*/ 2147483647 h 252"/>
              <a:gd name="T32" fmla="*/ 2147483647 w 233"/>
              <a:gd name="T33" fmla="*/ 2147483647 h 252"/>
              <a:gd name="T34" fmla="*/ 2147483647 w 233"/>
              <a:gd name="T35" fmla="*/ 2147483647 h 252"/>
              <a:gd name="T36" fmla="*/ 2147483647 w 233"/>
              <a:gd name="T37" fmla="*/ 2147483647 h 252"/>
              <a:gd name="T38" fmla="*/ 2147483647 w 233"/>
              <a:gd name="T39" fmla="*/ 2147483647 h 252"/>
              <a:gd name="T40" fmla="*/ 2147483647 w 233"/>
              <a:gd name="T41" fmla="*/ 2147483647 h 252"/>
              <a:gd name="T42" fmla="*/ 2147483647 w 233"/>
              <a:gd name="T43" fmla="*/ 2147483647 h 252"/>
              <a:gd name="T44" fmla="*/ 2147483647 w 233"/>
              <a:gd name="T45" fmla="*/ 2147483647 h 252"/>
              <a:gd name="T46" fmla="*/ 2147483647 w 233"/>
              <a:gd name="T47" fmla="*/ 2147483647 h 252"/>
              <a:gd name="T48" fmla="*/ 2147483647 w 233"/>
              <a:gd name="T49" fmla="*/ 2147483647 h 252"/>
              <a:gd name="T50" fmla="*/ 2147483647 w 233"/>
              <a:gd name="T51" fmla="*/ 2147483647 h 252"/>
              <a:gd name="T52" fmla="*/ 2147483647 w 233"/>
              <a:gd name="T53" fmla="*/ 2147483647 h 252"/>
              <a:gd name="T54" fmla="*/ 2147483647 w 233"/>
              <a:gd name="T55" fmla="*/ 2147483647 h 252"/>
              <a:gd name="T56" fmla="*/ 2147483647 w 233"/>
              <a:gd name="T57" fmla="*/ 2147483647 h 252"/>
              <a:gd name="T58" fmla="*/ 2147483647 w 233"/>
              <a:gd name="T59" fmla="*/ 2147483647 h 252"/>
              <a:gd name="T60" fmla="*/ 2147483647 w 233"/>
              <a:gd name="T61" fmla="*/ 2147483647 h 252"/>
              <a:gd name="T62" fmla="*/ 2147483647 w 233"/>
              <a:gd name="T63" fmla="*/ 2147483647 h 252"/>
              <a:gd name="T64" fmla="*/ 2147483647 w 233"/>
              <a:gd name="T65" fmla="*/ 2147483647 h 252"/>
              <a:gd name="T66" fmla="*/ 2147483647 w 233"/>
              <a:gd name="T67" fmla="*/ 2147483647 h 252"/>
              <a:gd name="T68" fmla="*/ 2147483647 w 233"/>
              <a:gd name="T69" fmla="*/ 2147483647 h 252"/>
              <a:gd name="T70" fmla="*/ 2147483647 w 233"/>
              <a:gd name="T71" fmla="*/ 2147483647 h 252"/>
              <a:gd name="T72" fmla="*/ 2147483647 w 233"/>
              <a:gd name="T73" fmla="*/ 2147483647 h 252"/>
              <a:gd name="T74" fmla="*/ 2147483647 w 233"/>
              <a:gd name="T75" fmla="*/ 2147483647 h 252"/>
              <a:gd name="T76" fmla="*/ 2147483647 w 233"/>
              <a:gd name="T77" fmla="*/ 2147483647 h 252"/>
              <a:gd name="T78" fmla="*/ 2147483647 w 233"/>
              <a:gd name="T79" fmla="*/ 2147483647 h 252"/>
              <a:gd name="T80" fmla="*/ 2147483647 w 233"/>
              <a:gd name="T81" fmla="*/ 2147483647 h 252"/>
              <a:gd name="T82" fmla="*/ 2147483647 w 233"/>
              <a:gd name="T83" fmla="*/ 2147483647 h 252"/>
              <a:gd name="T84" fmla="*/ 2147483647 w 233"/>
              <a:gd name="T85" fmla="*/ 2147483647 h 252"/>
              <a:gd name="T86" fmla="*/ 2147483647 w 233"/>
              <a:gd name="T87" fmla="*/ 2147483647 h 252"/>
              <a:gd name="T88" fmla="*/ 2147483647 w 233"/>
              <a:gd name="T89" fmla="*/ 2147483647 h 252"/>
              <a:gd name="T90" fmla="*/ 2147483647 w 233"/>
              <a:gd name="T91" fmla="*/ 2147483647 h 252"/>
              <a:gd name="T92" fmla="*/ 2147483647 w 233"/>
              <a:gd name="T93" fmla="*/ 2147483647 h 252"/>
              <a:gd name="T94" fmla="*/ 0 w 233"/>
              <a:gd name="T95" fmla="*/ 2147483647 h 252"/>
              <a:gd name="T96" fmla="*/ 2147483647 w 233"/>
              <a:gd name="T97" fmla="*/ 2147483647 h 252"/>
              <a:gd name="T98" fmla="*/ 2147483647 w 233"/>
              <a:gd name="T99" fmla="*/ 2147483647 h 252"/>
              <a:gd name="T100" fmla="*/ 2147483647 w 233"/>
              <a:gd name="T101" fmla="*/ 2147483647 h 252"/>
              <a:gd name="T102" fmla="*/ 2147483647 w 233"/>
              <a:gd name="T103" fmla="*/ 2147483647 h 252"/>
              <a:gd name="T104" fmla="*/ 2147483647 w 233"/>
              <a:gd name="T105" fmla="*/ 2147483647 h 252"/>
              <a:gd name="T106" fmla="*/ 2147483647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3"/>
              <a:gd name="T163" fmla="*/ 0 h 252"/>
              <a:gd name="T164" fmla="*/ 233 w 233"/>
              <a:gd name="T165" fmla="*/ 252 h 2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67" name="Freeform 266"/>
          <p:cNvSpPr>
            <a:spLocks/>
          </p:cNvSpPr>
          <p:nvPr>
            <p:custDataLst>
              <p:tags r:id="rId192"/>
            </p:custDataLst>
          </p:nvPr>
        </p:nvSpPr>
        <p:spPr bwMode="auto">
          <a:xfrm>
            <a:off x="5247219" y="3612751"/>
            <a:ext cx="139700" cy="201612"/>
          </a:xfrm>
          <a:custGeom>
            <a:avLst/>
            <a:gdLst>
              <a:gd name="T0" fmla="*/ 2147483647 w 246"/>
              <a:gd name="T1" fmla="*/ 2147483647 h 380"/>
              <a:gd name="T2" fmla="*/ 2147483647 w 246"/>
              <a:gd name="T3" fmla="*/ 2147483647 h 380"/>
              <a:gd name="T4" fmla="*/ 2147483647 w 246"/>
              <a:gd name="T5" fmla="*/ 2147483647 h 380"/>
              <a:gd name="T6" fmla="*/ 2147483647 w 246"/>
              <a:gd name="T7" fmla="*/ 2147483647 h 380"/>
              <a:gd name="T8" fmla="*/ 2147483647 w 246"/>
              <a:gd name="T9" fmla="*/ 2147483647 h 380"/>
              <a:gd name="T10" fmla="*/ 2147483647 w 246"/>
              <a:gd name="T11" fmla="*/ 2147483647 h 380"/>
              <a:gd name="T12" fmla="*/ 2147483647 w 246"/>
              <a:gd name="T13" fmla="*/ 2147483647 h 380"/>
              <a:gd name="T14" fmla="*/ 2147483647 w 246"/>
              <a:gd name="T15" fmla="*/ 2147483647 h 380"/>
              <a:gd name="T16" fmla="*/ 2147483647 w 246"/>
              <a:gd name="T17" fmla="*/ 2147483647 h 380"/>
              <a:gd name="T18" fmla="*/ 2147483647 w 246"/>
              <a:gd name="T19" fmla="*/ 2147483647 h 380"/>
              <a:gd name="T20" fmla="*/ 2147483647 w 246"/>
              <a:gd name="T21" fmla="*/ 2147483647 h 380"/>
              <a:gd name="T22" fmla="*/ 2147483647 w 246"/>
              <a:gd name="T23" fmla="*/ 2147483647 h 380"/>
              <a:gd name="T24" fmla="*/ 2147483647 w 246"/>
              <a:gd name="T25" fmla="*/ 2147483647 h 380"/>
              <a:gd name="T26" fmla="*/ 2147483647 w 246"/>
              <a:gd name="T27" fmla="*/ 2147483647 h 380"/>
              <a:gd name="T28" fmla="*/ 0 w 246"/>
              <a:gd name="T29" fmla="*/ 2147483647 h 380"/>
              <a:gd name="T30" fmla="*/ 2147483647 w 246"/>
              <a:gd name="T31" fmla="*/ 2147483647 h 380"/>
              <a:gd name="T32" fmla="*/ 2147483647 w 246"/>
              <a:gd name="T33" fmla="*/ 2147483647 h 380"/>
              <a:gd name="T34" fmla="*/ 2147483647 w 246"/>
              <a:gd name="T35" fmla="*/ 2147483647 h 380"/>
              <a:gd name="T36" fmla="*/ 2147483647 w 246"/>
              <a:gd name="T37" fmla="*/ 2147483647 h 380"/>
              <a:gd name="T38" fmla="*/ 2147483647 w 246"/>
              <a:gd name="T39" fmla="*/ 2147483647 h 380"/>
              <a:gd name="T40" fmla="*/ 2147483647 w 246"/>
              <a:gd name="T41" fmla="*/ 2147483647 h 380"/>
              <a:gd name="T42" fmla="*/ 2147483647 w 246"/>
              <a:gd name="T43" fmla="*/ 2147483647 h 380"/>
              <a:gd name="T44" fmla="*/ 2147483647 w 246"/>
              <a:gd name="T45" fmla="*/ 2147483647 h 380"/>
              <a:gd name="T46" fmla="*/ 2147483647 w 246"/>
              <a:gd name="T47" fmla="*/ 2147483647 h 380"/>
              <a:gd name="T48" fmla="*/ 2147483647 w 246"/>
              <a:gd name="T49" fmla="*/ 2147483647 h 380"/>
              <a:gd name="T50" fmla="*/ 2147483647 w 246"/>
              <a:gd name="T51" fmla="*/ 2147483647 h 380"/>
              <a:gd name="T52" fmla="*/ 2147483647 w 246"/>
              <a:gd name="T53" fmla="*/ 2147483647 h 380"/>
              <a:gd name="T54" fmla="*/ 2147483647 w 246"/>
              <a:gd name="T55" fmla="*/ 2147483647 h 380"/>
              <a:gd name="T56" fmla="*/ 2147483647 w 246"/>
              <a:gd name="T57" fmla="*/ 2147483647 h 380"/>
              <a:gd name="T58" fmla="*/ 2147483647 w 246"/>
              <a:gd name="T59" fmla="*/ 2147483647 h 380"/>
              <a:gd name="T60" fmla="*/ 2147483647 w 246"/>
              <a:gd name="T61" fmla="*/ 2147483647 h 380"/>
              <a:gd name="T62" fmla="*/ 2147483647 w 246"/>
              <a:gd name="T63" fmla="*/ 0 h 380"/>
              <a:gd name="T64" fmla="*/ 2147483647 w 246"/>
              <a:gd name="T65" fmla="*/ 0 h 380"/>
              <a:gd name="T66" fmla="*/ 2147483647 w 246"/>
              <a:gd name="T67" fmla="*/ 2147483647 h 380"/>
              <a:gd name="T68" fmla="*/ 2147483647 w 246"/>
              <a:gd name="T69" fmla="*/ 2147483647 h 380"/>
              <a:gd name="T70" fmla="*/ 2147483647 w 246"/>
              <a:gd name="T71" fmla="*/ 2147483647 h 380"/>
              <a:gd name="T72" fmla="*/ 2147483647 w 246"/>
              <a:gd name="T73" fmla="*/ 2147483647 h 380"/>
              <a:gd name="T74" fmla="*/ 2147483647 w 246"/>
              <a:gd name="T75" fmla="*/ 2147483647 h 380"/>
              <a:gd name="T76" fmla="*/ 2147483647 w 246"/>
              <a:gd name="T77" fmla="*/ 2147483647 h 380"/>
              <a:gd name="T78" fmla="*/ 2147483647 w 246"/>
              <a:gd name="T79" fmla="*/ 2147483647 h 380"/>
              <a:gd name="T80" fmla="*/ 2147483647 w 246"/>
              <a:gd name="T81" fmla="*/ 2147483647 h 380"/>
              <a:gd name="T82" fmla="*/ 2147483647 w 246"/>
              <a:gd name="T83" fmla="*/ 2147483647 h 380"/>
              <a:gd name="T84" fmla="*/ 2147483647 w 246"/>
              <a:gd name="T85" fmla="*/ 2147483647 h 380"/>
              <a:gd name="T86" fmla="*/ 2147483647 w 246"/>
              <a:gd name="T87" fmla="*/ 2147483647 h 380"/>
              <a:gd name="T88" fmla="*/ 2147483647 w 246"/>
              <a:gd name="T89" fmla="*/ 2147483647 h 380"/>
              <a:gd name="T90" fmla="*/ 2147483647 w 246"/>
              <a:gd name="T91" fmla="*/ 2147483647 h 380"/>
              <a:gd name="T92" fmla="*/ 2147483647 w 246"/>
              <a:gd name="T93" fmla="*/ 2147483647 h 380"/>
              <a:gd name="T94" fmla="*/ 2147483647 w 246"/>
              <a:gd name="T95" fmla="*/ 2147483647 h 380"/>
              <a:gd name="T96" fmla="*/ 2147483647 w 246"/>
              <a:gd name="T97" fmla="*/ 2147483647 h 380"/>
              <a:gd name="T98" fmla="*/ 2147483647 w 246"/>
              <a:gd name="T99" fmla="*/ 2147483647 h 380"/>
              <a:gd name="T100" fmla="*/ 2147483647 w 246"/>
              <a:gd name="T101" fmla="*/ 2147483647 h 380"/>
              <a:gd name="T102" fmla="*/ 2147483647 w 246"/>
              <a:gd name="T103" fmla="*/ 2147483647 h 380"/>
              <a:gd name="T104" fmla="*/ 2147483647 w 246"/>
              <a:gd name="T105" fmla="*/ 2147483647 h 380"/>
              <a:gd name="T106" fmla="*/ 2147483647 w 246"/>
              <a:gd name="T107" fmla="*/ 2147483647 h 380"/>
              <a:gd name="T108" fmla="*/ 2147483647 w 246"/>
              <a:gd name="T109" fmla="*/ 2147483647 h 380"/>
              <a:gd name="T110" fmla="*/ 2147483647 w 246"/>
              <a:gd name="T111" fmla="*/ 2147483647 h 380"/>
              <a:gd name="T112" fmla="*/ 2147483647 w 246"/>
              <a:gd name="T113" fmla="*/ 2147483647 h 380"/>
              <a:gd name="T114" fmla="*/ 2147483647 w 246"/>
              <a:gd name="T115" fmla="*/ 2147483647 h 380"/>
              <a:gd name="T116" fmla="*/ 2147483647 w 246"/>
              <a:gd name="T117" fmla="*/ 2147483647 h 380"/>
              <a:gd name="T118" fmla="*/ 2147483647 w 246"/>
              <a:gd name="T119" fmla="*/ 2147483647 h 380"/>
              <a:gd name="T120" fmla="*/ 2147483647 w 246"/>
              <a:gd name="T121" fmla="*/ 2147483647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380"/>
              <a:gd name="T185" fmla="*/ 246 w 246"/>
              <a:gd name="T186" fmla="*/ 380 h 3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68" name="Freeform 267"/>
          <p:cNvSpPr>
            <a:spLocks/>
          </p:cNvSpPr>
          <p:nvPr>
            <p:custDataLst>
              <p:tags r:id="rId193"/>
            </p:custDataLst>
          </p:nvPr>
        </p:nvSpPr>
        <p:spPr bwMode="auto">
          <a:xfrm>
            <a:off x="4783669" y="3528613"/>
            <a:ext cx="116417" cy="58739"/>
          </a:xfrm>
          <a:custGeom>
            <a:avLst/>
            <a:gdLst>
              <a:gd name="T0" fmla="*/ 2147483647 w 193"/>
              <a:gd name="T1" fmla="*/ 2147483647 h 38"/>
              <a:gd name="T2" fmla="*/ 2147483647 w 193"/>
              <a:gd name="T3" fmla="*/ 2147483647 h 38"/>
              <a:gd name="T4" fmla="*/ 2147483647 w 193"/>
              <a:gd name="T5" fmla="*/ 2147483647 h 38"/>
              <a:gd name="T6" fmla="*/ 2147483647 w 193"/>
              <a:gd name="T7" fmla="*/ 2147483647 h 38"/>
              <a:gd name="T8" fmla="*/ 2147483647 w 193"/>
              <a:gd name="T9" fmla="*/ 2147483647 h 38"/>
              <a:gd name="T10" fmla="*/ 2147483647 w 193"/>
              <a:gd name="T11" fmla="*/ 2147483647 h 38"/>
              <a:gd name="T12" fmla="*/ 2147483647 w 193"/>
              <a:gd name="T13" fmla="*/ 0 h 38"/>
              <a:gd name="T14" fmla="*/ 2147483647 w 193"/>
              <a:gd name="T15" fmla="*/ 2147483647 h 38"/>
              <a:gd name="T16" fmla="*/ 2147483647 w 193"/>
              <a:gd name="T17" fmla="*/ 2147483647 h 38"/>
              <a:gd name="T18" fmla="*/ 2147483647 w 193"/>
              <a:gd name="T19" fmla="*/ 2147483647 h 38"/>
              <a:gd name="T20" fmla="*/ 2147483647 w 193"/>
              <a:gd name="T21" fmla="*/ 2147483647 h 38"/>
              <a:gd name="T22" fmla="*/ 2147483647 w 193"/>
              <a:gd name="T23" fmla="*/ 2147483647 h 38"/>
              <a:gd name="T24" fmla="*/ 2147483647 w 193"/>
              <a:gd name="T25" fmla="*/ 2147483647 h 38"/>
              <a:gd name="T26" fmla="*/ 2147483647 w 193"/>
              <a:gd name="T27" fmla="*/ 2147483647 h 38"/>
              <a:gd name="T28" fmla="*/ 2147483647 w 193"/>
              <a:gd name="T29" fmla="*/ 2147483647 h 38"/>
              <a:gd name="T30" fmla="*/ 2147483647 w 193"/>
              <a:gd name="T31" fmla="*/ 2147483647 h 38"/>
              <a:gd name="T32" fmla="*/ 2147483647 w 193"/>
              <a:gd name="T33" fmla="*/ 2147483647 h 38"/>
              <a:gd name="T34" fmla="*/ 2147483647 w 193"/>
              <a:gd name="T35" fmla="*/ 2147483647 h 38"/>
              <a:gd name="T36" fmla="*/ 2147483647 w 193"/>
              <a:gd name="T37" fmla="*/ 2147483647 h 38"/>
              <a:gd name="T38" fmla="*/ 2147483647 w 193"/>
              <a:gd name="T39" fmla="*/ 2147483647 h 38"/>
              <a:gd name="T40" fmla="*/ 2147483647 w 193"/>
              <a:gd name="T41" fmla="*/ 2147483647 h 38"/>
              <a:gd name="T42" fmla="*/ 2147483647 w 193"/>
              <a:gd name="T43" fmla="*/ 2147483647 h 38"/>
              <a:gd name="T44" fmla="*/ 2147483647 w 193"/>
              <a:gd name="T45" fmla="*/ 2147483647 h 38"/>
              <a:gd name="T46" fmla="*/ 2147483647 w 193"/>
              <a:gd name="T47" fmla="*/ 2147483647 h 38"/>
              <a:gd name="T48" fmla="*/ 2147483647 w 193"/>
              <a:gd name="T49" fmla="*/ 2147483647 h 38"/>
              <a:gd name="T50" fmla="*/ 2147483647 w 193"/>
              <a:gd name="T51" fmla="*/ 2147483647 h 38"/>
              <a:gd name="T52" fmla="*/ 2147483647 w 193"/>
              <a:gd name="T53" fmla="*/ 2147483647 h 38"/>
              <a:gd name="T54" fmla="*/ 2147483647 w 193"/>
              <a:gd name="T55" fmla="*/ 2147483647 h 38"/>
              <a:gd name="T56" fmla="*/ 2147483647 w 193"/>
              <a:gd name="T57" fmla="*/ 2147483647 h 38"/>
              <a:gd name="T58" fmla="*/ 2147483647 w 193"/>
              <a:gd name="T59" fmla="*/ 2147483647 h 38"/>
              <a:gd name="T60" fmla="*/ 0 w 193"/>
              <a:gd name="T61" fmla="*/ 2147483647 h 38"/>
              <a:gd name="T62" fmla="*/ 0 w 193"/>
              <a:gd name="T63" fmla="*/ 2147483647 h 38"/>
              <a:gd name="T64" fmla="*/ 2147483647 w 193"/>
              <a:gd name="T65" fmla="*/ 2147483647 h 38"/>
              <a:gd name="T66" fmla="*/ 2147483647 w 193"/>
              <a:gd name="T67" fmla="*/ 2147483647 h 38"/>
              <a:gd name="T68" fmla="*/ 2147483647 w 193"/>
              <a:gd name="T69" fmla="*/ 2147483647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3"/>
              <a:gd name="T106" fmla="*/ 0 h 38"/>
              <a:gd name="T107" fmla="*/ 193 w 193"/>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69" name="Freeform 268"/>
          <p:cNvSpPr>
            <a:spLocks/>
          </p:cNvSpPr>
          <p:nvPr>
            <p:custDataLst>
              <p:tags r:id="rId194"/>
            </p:custDataLst>
          </p:nvPr>
        </p:nvSpPr>
        <p:spPr bwMode="auto">
          <a:xfrm>
            <a:off x="5350935" y="3606403"/>
            <a:ext cx="57151" cy="155575"/>
          </a:xfrm>
          <a:custGeom>
            <a:avLst/>
            <a:gdLst>
              <a:gd name="T0" fmla="*/ 2147483647 w 99"/>
              <a:gd name="T1" fmla="*/ 2147483647 h 301"/>
              <a:gd name="T2" fmla="*/ 2147483647 w 99"/>
              <a:gd name="T3" fmla="*/ 2147483647 h 301"/>
              <a:gd name="T4" fmla="*/ 2147483647 w 99"/>
              <a:gd name="T5" fmla="*/ 2147483647 h 301"/>
              <a:gd name="T6" fmla="*/ 2147483647 w 99"/>
              <a:gd name="T7" fmla="*/ 2147483647 h 301"/>
              <a:gd name="T8" fmla="*/ 2147483647 w 99"/>
              <a:gd name="T9" fmla="*/ 2147483647 h 301"/>
              <a:gd name="T10" fmla="*/ 2147483647 w 99"/>
              <a:gd name="T11" fmla="*/ 2147483647 h 301"/>
              <a:gd name="T12" fmla="*/ 2147483647 w 99"/>
              <a:gd name="T13" fmla="*/ 2147483647 h 301"/>
              <a:gd name="T14" fmla="*/ 2147483647 w 99"/>
              <a:gd name="T15" fmla="*/ 2147483647 h 301"/>
              <a:gd name="T16" fmla="*/ 2147483647 w 99"/>
              <a:gd name="T17" fmla="*/ 2147483647 h 301"/>
              <a:gd name="T18" fmla="*/ 2147483647 w 99"/>
              <a:gd name="T19" fmla="*/ 2147483647 h 301"/>
              <a:gd name="T20" fmla="*/ 2147483647 w 99"/>
              <a:gd name="T21" fmla="*/ 2147483647 h 301"/>
              <a:gd name="T22" fmla="*/ 2147483647 w 99"/>
              <a:gd name="T23" fmla="*/ 2147483647 h 301"/>
              <a:gd name="T24" fmla="*/ 2147483647 w 99"/>
              <a:gd name="T25" fmla="*/ 2147483647 h 301"/>
              <a:gd name="T26" fmla="*/ 2147483647 w 99"/>
              <a:gd name="T27" fmla="*/ 2147483647 h 301"/>
              <a:gd name="T28" fmla="*/ 2147483647 w 99"/>
              <a:gd name="T29" fmla="*/ 2147483647 h 301"/>
              <a:gd name="T30" fmla="*/ 2147483647 w 99"/>
              <a:gd name="T31" fmla="*/ 2147483647 h 301"/>
              <a:gd name="T32" fmla="*/ 2147483647 w 99"/>
              <a:gd name="T33" fmla="*/ 2147483647 h 301"/>
              <a:gd name="T34" fmla="*/ 2147483647 w 99"/>
              <a:gd name="T35" fmla="*/ 2147483647 h 301"/>
              <a:gd name="T36" fmla="*/ 2147483647 w 99"/>
              <a:gd name="T37" fmla="*/ 2147483647 h 301"/>
              <a:gd name="T38" fmla="*/ 2147483647 w 99"/>
              <a:gd name="T39" fmla="*/ 2147483647 h 301"/>
              <a:gd name="T40" fmla="*/ 2147483647 w 99"/>
              <a:gd name="T41" fmla="*/ 2147483647 h 301"/>
              <a:gd name="T42" fmla="*/ 2147483647 w 99"/>
              <a:gd name="T43" fmla="*/ 2147483647 h 301"/>
              <a:gd name="T44" fmla="*/ 2147483647 w 99"/>
              <a:gd name="T45" fmla="*/ 2147483647 h 301"/>
              <a:gd name="T46" fmla="*/ 2147483647 w 99"/>
              <a:gd name="T47" fmla="*/ 2147483647 h 301"/>
              <a:gd name="T48" fmla="*/ 2147483647 w 99"/>
              <a:gd name="T49" fmla="*/ 2147483647 h 301"/>
              <a:gd name="T50" fmla="*/ 2147483647 w 99"/>
              <a:gd name="T51" fmla="*/ 2147483647 h 301"/>
              <a:gd name="T52" fmla="*/ 2147483647 w 99"/>
              <a:gd name="T53" fmla="*/ 2147483647 h 301"/>
              <a:gd name="T54" fmla="*/ 2147483647 w 99"/>
              <a:gd name="T55" fmla="*/ 2147483647 h 301"/>
              <a:gd name="T56" fmla="*/ 0 w 99"/>
              <a:gd name="T57" fmla="*/ 2147483647 h 301"/>
              <a:gd name="T58" fmla="*/ 2147483647 w 99"/>
              <a:gd name="T59" fmla="*/ 2147483647 h 301"/>
              <a:gd name="T60" fmla="*/ 2147483647 w 99"/>
              <a:gd name="T61" fmla="*/ 0 h 301"/>
              <a:gd name="T62" fmla="*/ 2147483647 w 99"/>
              <a:gd name="T63" fmla="*/ 0 h 301"/>
              <a:gd name="T64" fmla="*/ 2147483647 w 99"/>
              <a:gd name="T65" fmla="*/ 0 h 301"/>
              <a:gd name="T66" fmla="*/ 2147483647 w 99"/>
              <a:gd name="T67" fmla="*/ 0 h 301"/>
              <a:gd name="T68" fmla="*/ 2147483647 w 99"/>
              <a:gd name="T69" fmla="*/ 2147483647 h 301"/>
              <a:gd name="T70" fmla="*/ 2147483647 w 99"/>
              <a:gd name="T71" fmla="*/ 2147483647 h 301"/>
              <a:gd name="T72" fmla="*/ 2147483647 w 99"/>
              <a:gd name="T73" fmla="*/ 2147483647 h 301"/>
              <a:gd name="T74" fmla="*/ 2147483647 w 99"/>
              <a:gd name="T75" fmla="*/ 2147483647 h 301"/>
              <a:gd name="T76" fmla="*/ 2147483647 w 99"/>
              <a:gd name="T77" fmla="*/ 2147483647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301"/>
              <a:gd name="T119" fmla="*/ 99 w 99"/>
              <a:gd name="T120" fmla="*/ 301 h 3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70" name="Freeform 269"/>
          <p:cNvSpPr>
            <a:spLocks/>
          </p:cNvSpPr>
          <p:nvPr>
            <p:custDataLst>
              <p:tags r:id="rId195"/>
            </p:custDataLst>
          </p:nvPr>
        </p:nvSpPr>
        <p:spPr bwMode="auto">
          <a:xfrm>
            <a:off x="5384800" y="3568301"/>
            <a:ext cx="101600" cy="188912"/>
          </a:xfrm>
          <a:custGeom>
            <a:avLst/>
            <a:gdLst>
              <a:gd name="T0" fmla="*/ 0 w 173"/>
              <a:gd name="T1" fmla="*/ 2147483647 h 357"/>
              <a:gd name="T2" fmla="*/ 2147483647 w 173"/>
              <a:gd name="T3" fmla="*/ 2147483647 h 357"/>
              <a:gd name="T4" fmla="*/ 2147483647 w 173"/>
              <a:gd name="T5" fmla="*/ 2147483647 h 357"/>
              <a:gd name="T6" fmla="*/ 2147483647 w 173"/>
              <a:gd name="T7" fmla="*/ 2147483647 h 357"/>
              <a:gd name="T8" fmla="*/ 2147483647 w 173"/>
              <a:gd name="T9" fmla="*/ 2147483647 h 357"/>
              <a:gd name="T10" fmla="*/ 2147483647 w 173"/>
              <a:gd name="T11" fmla="*/ 2147483647 h 357"/>
              <a:gd name="T12" fmla="*/ 2147483647 w 173"/>
              <a:gd name="T13" fmla="*/ 2147483647 h 357"/>
              <a:gd name="T14" fmla="*/ 2147483647 w 173"/>
              <a:gd name="T15" fmla="*/ 0 h 357"/>
              <a:gd name="T16" fmla="*/ 2147483647 w 173"/>
              <a:gd name="T17" fmla="*/ 2147483647 h 357"/>
              <a:gd name="T18" fmla="*/ 2147483647 w 173"/>
              <a:gd name="T19" fmla="*/ 2147483647 h 357"/>
              <a:gd name="T20" fmla="*/ 2147483647 w 173"/>
              <a:gd name="T21" fmla="*/ 2147483647 h 357"/>
              <a:gd name="T22" fmla="*/ 2147483647 w 173"/>
              <a:gd name="T23" fmla="*/ 2147483647 h 357"/>
              <a:gd name="T24" fmla="*/ 2147483647 w 173"/>
              <a:gd name="T25" fmla="*/ 2147483647 h 357"/>
              <a:gd name="T26" fmla="*/ 2147483647 w 173"/>
              <a:gd name="T27" fmla="*/ 2147483647 h 357"/>
              <a:gd name="T28" fmla="*/ 2147483647 w 173"/>
              <a:gd name="T29" fmla="*/ 2147483647 h 357"/>
              <a:gd name="T30" fmla="*/ 2147483647 w 173"/>
              <a:gd name="T31" fmla="*/ 2147483647 h 357"/>
              <a:gd name="T32" fmla="*/ 2147483647 w 173"/>
              <a:gd name="T33" fmla="*/ 2147483647 h 357"/>
              <a:gd name="T34" fmla="*/ 2147483647 w 173"/>
              <a:gd name="T35" fmla="*/ 2147483647 h 357"/>
              <a:gd name="T36" fmla="*/ 2147483647 w 173"/>
              <a:gd name="T37" fmla="*/ 2147483647 h 357"/>
              <a:gd name="T38" fmla="*/ 2147483647 w 173"/>
              <a:gd name="T39" fmla="*/ 2147483647 h 357"/>
              <a:gd name="T40" fmla="*/ 2147483647 w 173"/>
              <a:gd name="T41" fmla="*/ 2147483647 h 357"/>
              <a:gd name="T42" fmla="*/ 2147483647 w 173"/>
              <a:gd name="T43" fmla="*/ 2147483647 h 357"/>
              <a:gd name="T44" fmla="*/ 2147483647 w 173"/>
              <a:gd name="T45" fmla="*/ 2147483647 h 357"/>
              <a:gd name="T46" fmla="*/ 2147483647 w 173"/>
              <a:gd name="T47" fmla="*/ 2147483647 h 357"/>
              <a:gd name="T48" fmla="*/ 2147483647 w 173"/>
              <a:gd name="T49" fmla="*/ 2147483647 h 357"/>
              <a:gd name="T50" fmla="*/ 2147483647 w 173"/>
              <a:gd name="T51" fmla="*/ 2147483647 h 357"/>
              <a:gd name="T52" fmla="*/ 2147483647 w 173"/>
              <a:gd name="T53" fmla="*/ 2147483647 h 357"/>
              <a:gd name="T54" fmla="*/ 2147483647 w 173"/>
              <a:gd name="T55" fmla="*/ 2147483647 h 357"/>
              <a:gd name="T56" fmla="*/ 2147483647 w 173"/>
              <a:gd name="T57" fmla="*/ 2147483647 h 357"/>
              <a:gd name="T58" fmla="*/ 2147483647 w 173"/>
              <a:gd name="T59" fmla="*/ 2147483647 h 357"/>
              <a:gd name="T60" fmla="*/ 2147483647 w 173"/>
              <a:gd name="T61" fmla="*/ 2147483647 h 357"/>
              <a:gd name="T62" fmla="*/ 2147483647 w 173"/>
              <a:gd name="T63" fmla="*/ 2147483647 h 357"/>
              <a:gd name="T64" fmla="*/ 2147483647 w 173"/>
              <a:gd name="T65" fmla="*/ 2147483647 h 357"/>
              <a:gd name="T66" fmla="*/ 2147483647 w 173"/>
              <a:gd name="T67" fmla="*/ 2147483647 h 357"/>
              <a:gd name="T68" fmla="*/ 2147483647 w 173"/>
              <a:gd name="T69" fmla="*/ 2147483647 h 357"/>
              <a:gd name="T70" fmla="*/ 2147483647 w 173"/>
              <a:gd name="T71" fmla="*/ 2147483647 h 357"/>
              <a:gd name="T72" fmla="*/ 2147483647 w 173"/>
              <a:gd name="T73" fmla="*/ 2147483647 h 357"/>
              <a:gd name="T74" fmla="*/ 2147483647 w 173"/>
              <a:gd name="T75" fmla="*/ 2147483647 h 357"/>
              <a:gd name="T76" fmla="*/ 2147483647 w 173"/>
              <a:gd name="T77" fmla="*/ 2147483647 h 357"/>
              <a:gd name="T78" fmla="*/ 2147483647 w 173"/>
              <a:gd name="T79" fmla="*/ 2147483647 h 357"/>
              <a:gd name="T80" fmla="*/ 2147483647 w 173"/>
              <a:gd name="T81" fmla="*/ 2147483647 h 357"/>
              <a:gd name="T82" fmla="*/ 2147483647 w 173"/>
              <a:gd name="T83" fmla="*/ 2147483647 h 357"/>
              <a:gd name="T84" fmla="*/ 2147483647 w 173"/>
              <a:gd name="T85" fmla="*/ 2147483647 h 357"/>
              <a:gd name="T86" fmla="*/ 2147483647 w 173"/>
              <a:gd name="T87" fmla="*/ 2147483647 h 357"/>
              <a:gd name="T88" fmla="*/ 2147483647 w 173"/>
              <a:gd name="T89" fmla="*/ 2147483647 h 357"/>
              <a:gd name="T90" fmla="*/ 2147483647 w 173"/>
              <a:gd name="T91" fmla="*/ 2147483647 h 357"/>
              <a:gd name="T92" fmla="*/ 2147483647 w 173"/>
              <a:gd name="T93" fmla="*/ 2147483647 h 357"/>
              <a:gd name="T94" fmla="*/ 2147483647 w 173"/>
              <a:gd name="T95" fmla="*/ 2147483647 h 357"/>
              <a:gd name="T96" fmla="*/ 2147483647 w 173"/>
              <a:gd name="T97" fmla="*/ 2147483647 h 357"/>
              <a:gd name="T98" fmla="*/ 2147483647 w 173"/>
              <a:gd name="T99" fmla="*/ 2147483647 h 357"/>
              <a:gd name="T100" fmla="*/ 2147483647 w 173"/>
              <a:gd name="T101" fmla="*/ 2147483647 h 357"/>
              <a:gd name="T102" fmla="*/ 2147483647 w 173"/>
              <a:gd name="T103" fmla="*/ 2147483647 h 357"/>
              <a:gd name="T104" fmla="*/ 2147483647 w 173"/>
              <a:gd name="T105" fmla="*/ 2147483647 h 357"/>
              <a:gd name="T106" fmla="*/ 2147483647 w 173"/>
              <a:gd name="T107" fmla="*/ 2147483647 h 357"/>
              <a:gd name="T108" fmla="*/ 2147483647 w 173"/>
              <a:gd name="T109" fmla="*/ 2147483647 h 357"/>
              <a:gd name="T110" fmla="*/ 2147483647 w 173"/>
              <a:gd name="T111" fmla="*/ 2147483647 h 357"/>
              <a:gd name="T112" fmla="*/ 2147483647 w 173"/>
              <a:gd name="T113" fmla="*/ 2147483647 h 357"/>
              <a:gd name="T114" fmla="*/ 2147483647 w 173"/>
              <a:gd name="T115" fmla="*/ 2147483647 h 357"/>
              <a:gd name="T116" fmla="*/ 2147483647 w 173"/>
              <a:gd name="T117" fmla="*/ 2147483647 h 357"/>
              <a:gd name="T118" fmla="*/ 0 w 173"/>
              <a:gd name="T119" fmla="*/ 2147483647 h 357"/>
              <a:gd name="T120" fmla="*/ 0 w 173"/>
              <a:gd name="T121" fmla="*/ 2147483647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357"/>
              <a:gd name="T185" fmla="*/ 173 w 173"/>
              <a:gd name="T186" fmla="*/ 357 h 3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71" name="Freeform 270"/>
          <p:cNvSpPr>
            <a:spLocks/>
          </p:cNvSpPr>
          <p:nvPr>
            <p:custDataLst>
              <p:tags r:id="rId196"/>
            </p:custDataLst>
          </p:nvPr>
        </p:nvSpPr>
        <p:spPr bwMode="auto">
          <a:xfrm>
            <a:off x="6356352" y="4773215"/>
            <a:ext cx="33867" cy="60325"/>
          </a:xfrm>
          <a:custGeom>
            <a:avLst/>
            <a:gdLst>
              <a:gd name="T0" fmla="*/ 2147483647 w 50"/>
              <a:gd name="T1" fmla="*/ 0 h 74"/>
              <a:gd name="T2" fmla="*/ 2147483647 w 50"/>
              <a:gd name="T3" fmla="*/ 2147483647 h 74"/>
              <a:gd name="T4" fmla="*/ 2147483647 w 50"/>
              <a:gd name="T5" fmla="*/ 2147483647 h 74"/>
              <a:gd name="T6" fmla="*/ 0 w 50"/>
              <a:gd name="T7" fmla="*/ 2147483647 h 74"/>
              <a:gd name="T8" fmla="*/ 0 w 50"/>
              <a:gd name="T9" fmla="*/ 2147483647 h 74"/>
              <a:gd name="T10" fmla="*/ 0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0 h 74"/>
              <a:gd name="T28" fmla="*/ 2147483647 w 50"/>
              <a:gd name="T29" fmla="*/ 0 h 74"/>
              <a:gd name="T30" fmla="*/ 2147483647 w 50"/>
              <a:gd name="T31" fmla="*/ 0 h 74"/>
              <a:gd name="T32" fmla="*/ 2147483647 w 50"/>
              <a:gd name="T33" fmla="*/ 0 h 74"/>
              <a:gd name="T34" fmla="*/ 2147483647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74"/>
              <a:gd name="T56" fmla="*/ 50 w 50"/>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72" name="Freeform 271"/>
          <p:cNvSpPr>
            <a:spLocks/>
          </p:cNvSpPr>
          <p:nvPr>
            <p:custDataLst>
              <p:tags r:id="rId197"/>
            </p:custDataLst>
          </p:nvPr>
        </p:nvSpPr>
        <p:spPr bwMode="auto">
          <a:xfrm>
            <a:off x="6216652" y="4870051"/>
            <a:ext cx="82549" cy="57151"/>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73" name="Freeform 272"/>
          <p:cNvSpPr>
            <a:spLocks/>
          </p:cNvSpPr>
          <p:nvPr>
            <p:custDataLst>
              <p:tags r:id="rId198"/>
            </p:custDataLst>
          </p:nvPr>
        </p:nvSpPr>
        <p:spPr bwMode="auto">
          <a:xfrm>
            <a:off x="9173633" y="2584051"/>
            <a:ext cx="160867" cy="171451"/>
          </a:xfrm>
          <a:custGeom>
            <a:avLst/>
            <a:gdLst>
              <a:gd name="T0" fmla="*/ 2147483647 w 266"/>
              <a:gd name="T1" fmla="*/ 2147483647 h 326"/>
              <a:gd name="T2" fmla="*/ 2147483647 w 266"/>
              <a:gd name="T3" fmla="*/ 2147483647 h 326"/>
              <a:gd name="T4" fmla="*/ 2147483647 w 266"/>
              <a:gd name="T5" fmla="*/ 2147483647 h 326"/>
              <a:gd name="T6" fmla="*/ 2147483647 w 266"/>
              <a:gd name="T7" fmla="*/ 2147483647 h 326"/>
              <a:gd name="T8" fmla="*/ 2147483647 w 266"/>
              <a:gd name="T9" fmla="*/ 2147483647 h 326"/>
              <a:gd name="T10" fmla="*/ 2147483647 w 266"/>
              <a:gd name="T11" fmla="*/ 2147483647 h 326"/>
              <a:gd name="T12" fmla="*/ 2147483647 w 266"/>
              <a:gd name="T13" fmla="*/ 2147483647 h 326"/>
              <a:gd name="T14" fmla="*/ 2147483647 w 266"/>
              <a:gd name="T15" fmla="*/ 2147483647 h 326"/>
              <a:gd name="T16" fmla="*/ 2147483647 w 266"/>
              <a:gd name="T17" fmla="*/ 2147483647 h 326"/>
              <a:gd name="T18" fmla="*/ 2147483647 w 266"/>
              <a:gd name="T19" fmla="*/ 2147483647 h 326"/>
              <a:gd name="T20" fmla="*/ 2147483647 w 266"/>
              <a:gd name="T21" fmla="*/ 2147483647 h 326"/>
              <a:gd name="T22" fmla="*/ 2147483647 w 266"/>
              <a:gd name="T23" fmla="*/ 2147483647 h 326"/>
              <a:gd name="T24" fmla="*/ 2147483647 w 266"/>
              <a:gd name="T25" fmla="*/ 2147483647 h 326"/>
              <a:gd name="T26" fmla="*/ 2147483647 w 266"/>
              <a:gd name="T27" fmla="*/ 2147483647 h 326"/>
              <a:gd name="T28" fmla="*/ 2147483647 w 266"/>
              <a:gd name="T29" fmla="*/ 2147483647 h 326"/>
              <a:gd name="T30" fmla="*/ 2147483647 w 266"/>
              <a:gd name="T31" fmla="*/ 2147483647 h 326"/>
              <a:gd name="T32" fmla="*/ 2147483647 w 266"/>
              <a:gd name="T33" fmla="*/ 2147483647 h 326"/>
              <a:gd name="T34" fmla="*/ 2147483647 w 266"/>
              <a:gd name="T35" fmla="*/ 2147483647 h 326"/>
              <a:gd name="T36" fmla="*/ 2147483647 w 266"/>
              <a:gd name="T37" fmla="*/ 2147483647 h 326"/>
              <a:gd name="T38" fmla="*/ 2147483647 w 266"/>
              <a:gd name="T39" fmla="*/ 2147483647 h 326"/>
              <a:gd name="T40" fmla="*/ 2147483647 w 266"/>
              <a:gd name="T41" fmla="*/ 2147483647 h 326"/>
              <a:gd name="T42" fmla="*/ 2147483647 w 266"/>
              <a:gd name="T43" fmla="*/ 2147483647 h 326"/>
              <a:gd name="T44" fmla="*/ 2147483647 w 266"/>
              <a:gd name="T45" fmla="*/ 2147483647 h 326"/>
              <a:gd name="T46" fmla="*/ 2147483647 w 266"/>
              <a:gd name="T47" fmla="*/ 2147483647 h 326"/>
              <a:gd name="T48" fmla="*/ 2147483647 w 266"/>
              <a:gd name="T49" fmla="*/ 2147483647 h 326"/>
              <a:gd name="T50" fmla="*/ 2147483647 w 266"/>
              <a:gd name="T51" fmla="*/ 2147483647 h 326"/>
              <a:gd name="T52" fmla="*/ 2147483647 w 266"/>
              <a:gd name="T53" fmla="*/ 2147483647 h 326"/>
              <a:gd name="T54" fmla="*/ 2147483647 w 266"/>
              <a:gd name="T55" fmla="*/ 2147483647 h 326"/>
              <a:gd name="T56" fmla="*/ 2147483647 w 266"/>
              <a:gd name="T57" fmla="*/ 2147483647 h 326"/>
              <a:gd name="T58" fmla="*/ 2147483647 w 266"/>
              <a:gd name="T59" fmla="*/ 2147483647 h 326"/>
              <a:gd name="T60" fmla="*/ 2147483647 w 266"/>
              <a:gd name="T61" fmla="*/ 2147483647 h 326"/>
              <a:gd name="T62" fmla="*/ 2147483647 w 266"/>
              <a:gd name="T63" fmla="*/ 2147483647 h 326"/>
              <a:gd name="T64" fmla="*/ 2147483647 w 266"/>
              <a:gd name="T65" fmla="*/ 2147483647 h 326"/>
              <a:gd name="T66" fmla="*/ 2147483647 w 266"/>
              <a:gd name="T67" fmla="*/ 2147483647 h 326"/>
              <a:gd name="T68" fmla="*/ 2147483647 w 266"/>
              <a:gd name="T69" fmla="*/ 2147483647 h 326"/>
              <a:gd name="T70" fmla="*/ 2147483647 w 266"/>
              <a:gd name="T71" fmla="*/ 2147483647 h 326"/>
              <a:gd name="T72" fmla="*/ 2147483647 w 266"/>
              <a:gd name="T73" fmla="*/ 2147483647 h 326"/>
              <a:gd name="T74" fmla="*/ 2147483647 w 266"/>
              <a:gd name="T75" fmla="*/ 2147483647 h 326"/>
              <a:gd name="T76" fmla="*/ 2147483647 w 266"/>
              <a:gd name="T77" fmla="*/ 2147483647 h 326"/>
              <a:gd name="T78" fmla="*/ 2147483647 w 266"/>
              <a:gd name="T79" fmla="*/ 2147483647 h 326"/>
              <a:gd name="T80" fmla="*/ 2147483647 w 266"/>
              <a:gd name="T81" fmla="*/ 2147483647 h 326"/>
              <a:gd name="T82" fmla="*/ 2147483647 w 266"/>
              <a:gd name="T83" fmla="*/ 2147483647 h 326"/>
              <a:gd name="T84" fmla="*/ 2147483647 w 266"/>
              <a:gd name="T85" fmla="*/ 2147483647 h 326"/>
              <a:gd name="T86" fmla="*/ 2147483647 w 266"/>
              <a:gd name="T87" fmla="*/ 2147483647 h 326"/>
              <a:gd name="T88" fmla="*/ 2147483647 w 266"/>
              <a:gd name="T89" fmla="*/ 2147483647 h 326"/>
              <a:gd name="T90" fmla="*/ 2147483647 w 266"/>
              <a:gd name="T91" fmla="*/ 2147483647 h 326"/>
              <a:gd name="T92" fmla="*/ 2147483647 w 266"/>
              <a:gd name="T93" fmla="*/ 2147483647 h 326"/>
              <a:gd name="T94" fmla="*/ 2147483647 w 266"/>
              <a:gd name="T95" fmla="*/ 2147483647 h 326"/>
              <a:gd name="T96" fmla="*/ 2147483647 w 266"/>
              <a:gd name="T97" fmla="*/ 2147483647 h 326"/>
              <a:gd name="T98" fmla="*/ 2147483647 w 266"/>
              <a:gd name="T99" fmla="*/ 2147483647 h 326"/>
              <a:gd name="T100" fmla="*/ 2147483647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326"/>
              <a:gd name="T155" fmla="*/ 266 w 266"/>
              <a:gd name="T156" fmla="*/ 326 h 3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74" name="Freeform 273"/>
          <p:cNvSpPr>
            <a:spLocks/>
          </p:cNvSpPr>
          <p:nvPr>
            <p:custDataLst>
              <p:tags r:id="rId199"/>
            </p:custDataLst>
          </p:nvPr>
        </p:nvSpPr>
        <p:spPr bwMode="auto">
          <a:xfrm>
            <a:off x="7935386" y="2998390"/>
            <a:ext cx="275167" cy="123825"/>
          </a:xfrm>
          <a:custGeom>
            <a:avLst/>
            <a:gdLst>
              <a:gd name="T0" fmla="*/ 2147483647 w 471"/>
              <a:gd name="T1" fmla="*/ 0 h 237"/>
              <a:gd name="T2" fmla="*/ 2147483647 w 471"/>
              <a:gd name="T3" fmla="*/ 2147483647 h 237"/>
              <a:gd name="T4" fmla="*/ 2147483647 w 471"/>
              <a:gd name="T5" fmla="*/ 2147483647 h 237"/>
              <a:gd name="T6" fmla="*/ 2147483647 w 471"/>
              <a:gd name="T7" fmla="*/ 2147483647 h 237"/>
              <a:gd name="T8" fmla="*/ 2147483647 w 471"/>
              <a:gd name="T9" fmla="*/ 2147483647 h 237"/>
              <a:gd name="T10" fmla="*/ 2147483647 w 471"/>
              <a:gd name="T11" fmla="*/ 2147483647 h 237"/>
              <a:gd name="T12" fmla="*/ 2147483647 w 471"/>
              <a:gd name="T13" fmla="*/ 2147483647 h 237"/>
              <a:gd name="T14" fmla="*/ 2147483647 w 471"/>
              <a:gd name="T15" fmla="*/ 2147483647 h 237"/>
              <a:gd name="T16" fmla="*/ 2147483647 w 471"/>
              <a:gd name="T17" fmla="*/ 2147483647 h 237"/>
              <a:gd name="T18" fmla="*/ 2147483647 w 471"/>
              <a:gd name="T19" fmla="*/ 2147483647 h 237"/>
              <a:gd name="T20" fmla="*/ 2147483647 w 471"/>
              <a:gd name="T21" fmla="*/ 2147483647 h 237"/>
              <a:gd name="T22" fmla="*/ 2147483647 w 471"/>
              <a:gd name="T23" fmla="*/ 2147483647 h 237"/>
              <a:gd name="T24" fmla="*/ 2147483647 w 471"/>
              <a:gd name="T25" fmla="*/ 2147483647 h 237"/>
              <a:gd name="T26" fmla="*/ 2147483647 w 471"/>
              <a:gd name="T27" fmla="*/ 2147483647 h 237"/>
              <a:gd name="T28" fmla="*/ 2147483647 w 471"/>
              <a:gd name="T29" fmla="*/ 2147483647 h 237"/>
              <a:gd name="T30" fmla="*/ 2147483647 w 471"/>
              <a:gd name="T31" fmla="*/ 2147483647 h 237"/>
              <a:gd name="T32" fmla="*/ 2147483647 w 471"/>
              <a:gd name="T33" fmla="*/ 2147483647 h 237"/>
              <a:gd name="T34" fmla="*/ 2147483647 w 471"/>
              <a:gd name="T35" fmla="*/ 2147483647 h 237"/>
              <a:gd name="T36" fmla="*/ 2147483647 w 471"/>
              <a:gd name="T37" fmla="*/ 2147483647 h 237"/>
              <a:gd name="T38" fmla="*/ 2147483647 w 471"/>
              <a:gd name="T39" fmla="*/ 2147483647 h 237"/>
              <a:gd name="T40" fmla="*/ 2147483647 w 471"/>
              <a:gd name="T41" fmla="*/ 2147483647 h 237"/>
              <a:gd name="T42" fmla="*/ 2147483647 w 471"/>
              <a:gd name="T43" fmla="*/ 2147483647 h 237"/>
              <a:gd name="T44" fmla="*/ 2147483647 w 471"/>
              <a:gd name="T45" fmla="*/ 2147483647 h 237"/>
              <a:gd name="T46" fmla="*/ 2147483647 w 471"/>
              <a:gd name="T47" fmla="*/ 2147483647 h 237"/>
              <a:gd name="T48" fmla="*/ 2147483647 w 471"/>
              <a:gd name="T49" fmla="*/ 2147483647 h 237"/>
              <a:gd name="T50" fmla="*/ 2147483647 w 471"/>
              <a:gd name="T51" fmla="*/ 2147483647 h 237"/>
              <a:gd name="T52" fmla="*/ 2147483647 w 471"/>
              <a:gd name="T53" fmla="*/ 2147483647 h 237"/>
              <a:gd name="T54" fmla="*/ 2147483647 w 471"/>
              <a:gd name="T55" fmla="*/ 2147483647 h 237"/>
              <a:gd name="T56" fmla="*/ 2147483647 w 471"/>
              <a:gd name="T57" fmla="*/ 2147483647 h 237"/>
              <a:gd name="T58" fmla="*/ 2147483647 w 471"/>
              <a:gd name="T59" fmla="*/ 2147483647 h 237"/>
              <a:gd name="T60" fmla="*/ 2147483647 w 471"/>
              <a:gd name="T61" fmla="*/ 2147483647 h 237"/>
              <a:gd name="T62" fmla="*/ 2147483647 w 471"/>
              <a:gd name="T63" fmla="*/ 2147483647 h 237"/>
              <a:gd name="T64" fmla="*/ 2147483647 w 471"/>
              <a:gd name="T65" fmla="*/ 2147483647 h 237"/>
              <a:gd name="T66" fmla="*/ 2147483647 w 471"/>
              <a:gd name="T67" fmla="*/ 2147483647 h 237"/>
              <a:gd name="T68" fmla="*/ 2147483647 w 471"/>
              <a:gd name="T69" fmla="*/ 2147483647 h 237"/>
              <a:gd name="T70" fmla="*/ 2147483647 w 471"/>
              <a:gd name="T71" fmla="*/ 2147483647 h 237"/>
              <a:gd name="T72" fmla="*/ 2147483647 w 471"/>
              <a:gd name="T73" fmla="*/ 2147483647 h 237"/>
              <a:gd name="T74" fmla="*/ 2147483647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1"/>
              <a:gd name="T115" fmla="*/ 0 h 237"/>
              <a:gd name="T116" fmla="*/ 471 w 471"/>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75" name="Freeform 274"/>
          <p:cNvSpPr>
            <a:spLocks/>
          </p:cNvSpPr>
          <p:nvPr>
            <p:custDataLst>
              <p:tags r:id="rId200"/>
            </p:custDataLst>
          </p:nvPr>
        </p:nvSpPr>
        <p:spPr bwMode="auto">
          <a:xfrm>
            <a:off x="8223253" y="3053954"/>
            <a:ext cx="97367" cy="65087"/>
          </a:xfrm>
          <a:custGeom>
            <a:avLst/>
            <a:gdLst>
              <a:gd name="T0" fmla="*/ 2147483647 w 167"/>
              <a:gd name="T1" fmla="*/ 2147483647 h 123"/>
              <a:gd name="T2" fmla="*/ 2147483647 w 167"/>
              <a:gd name="T3" fmla="*/ 2147483647 h 123"/>
              <a:gd name="T4" fmla="*/ 2147483647 w 167"/>
              <a:gd name="T5" fmla="*/ 2147483647 h 123"/>
              <a:gd name="T6" fmla="*/ 2147483647 w 167"/>
              <a:gd name="T7" fmla="*/ 2147483647 h 123"/>
              <a:gd name="T8" fmla="*/ 2147483647 w 167"/>
              <a:gd name="T9" fmla="*/ 2147483647 h 123"/>
              <a:gd name="T10" fmla="*/ 2147483647 w 167"/>
              <a:gd name="T11" fmla="*/ 2147483647 h 123"/>
              <a:gd name="T12" fmla="*/ 2147483647 w 167"/>
              <a:gd name="T13" fmla="*/ 2147483647 h 123"/>
              <a:gd name="T14" fmla="*/ 2147483647 w 167"/>
              <a:gd name="T15" fmla="*/ 2147483647 h 123"/>
              <a:gd name="T16" fmla="*/ 2147483647 w 167"/>
              <a:gd name="T17" fmla="*/ 2147483647 h 123"/>
              <a:gd name="T18" fmla="*/ 2147483647 w 167"/>
              <a:gd name="T19" fmla="*/ 2147483647 h 123"/>
              <a:gd name="T20" fmla="*/ 2147483647 w 167"/>
              <a:gd name="T21" fmla="*/ 2147483647 h 123"/>
              <a:gd name="T22" fmla="*/ 2147483647 w 167"/>
              <a:gd name="T23" fmla="*/ 2147483647 h 123"/>
              <a:gd name="T24" fmla="*/ 2147483647 w 167"/>
              <a:gd name="T25" fmla="*/ 2147483647 h 123"/>
              <a:gd name="T26" fmla="*/ 2147483647 w 167"/>
              <a:gd name="T27" fmla="*/ 2147483647 h 123"/>
              <a:gd name="T28" fmla="*/ 2147483647 w 167"/>
              <a:gd name="T29" fmla="*/ 2147483647 h 123"/>
              <a:gd name="T30" fmla="*/ 2147483647 w 167"/>
              <a:gd name="T31" fmla="*/ 2147483647 h 123"/>
              <a:gd name="T32" fmla="*/ 2147483647 w 167"/>
              <a:gd name="T33" fmla="*/ 2147483647 h 123"/>
              <a:gd name="T34" fmla="*/ 2147483647 w 167"/>
              <a:gd name="T35" fmla="*/ 2147483647 h 123"/>
              <a:gd name="T36" fmla="*/ 2147483647 w 167"/>
              <a:gd name="T37" fmla="*/ 2147483647 h 123"/>
              <a:gd name="T38" fmla="*/ 2147483647 w 167"/>
              <a:gd name="T39" fmla="*/ 2147483647 h 123"/>
              <a:gd name="T40" fmla="*/ 2147483647 w 167"/>
              <a:gd name="T41" fmla="*/ 2147483647 h 123"/>
              <a:gd name="T42" fmla="*/ 2147483647 w 167"/>
              <a:gd name="T43" fmla="*/ 2147483647 h 123"/>
              <a:gd name="T44" fmla="*/ 2147483647 w 167"/>
              <a:gd name="T45" fmla="*/ 2147483647 h 123"/>
              <a:gd name="T46" fmla="*/ 2147483647 w 167"/>
              <a:gd name="T47" fmla="*/ 2147483647 h 123"/>
              <a:gd name="T48" fmla="*/ 0 w 167"/>
              <a:gd name="T49" fmla="*/ 2147483647 h 123"/>
              <a:gd name="T50" fmla="*/ 2147483647 w 167"/>
              <a:gd name="T51" fmla="*/ 2147483647 h 123"/>
              <a:gd name="T52" fmla="*/ 2147483647 w 167"/>
              <a:gd name="T53" fmla="*/ 2147483647 h 123"/>
              <a:gd name="T54" fmla="*/ 2147483647 w 167"/>
              <a:gd name="T55" fmla="*/ 2147483647 h 123"/>
              <a:gd name="T56" fmla="*/ 2147483647 w 167"/>
              <a:gd name="T57" fmla="*/ 2147483647 h 123"/>
              <a:gd name="T58" fmla="*/ 2147483647 w 167"/>
              <a:gd name="T59" fmla="*/ 2147483647 h 123"/>
              <a:gd name="T60" fmla="*/ 2147483647 w 167"/>
              <a:gd name="T61" fmla="*/ 2147483647 h 123"/>
              <a:gd name="T62" fmla="*/ 2147483647 w 167"/>
              <a:gd name="T63" fmla="*/ 2147483647 h 123"/>
              <a:gd name="T64" fmla="*/ 2147483647 w 167"/>
              <a:gd name="T65" fmla="*/ 2147483647 h 123"/>
              <a:gd name="T66" fmla="*/ 2147483647 w 167"/>
              <a:gd name="T67" fmla="*/ 2147483647 h 123"/>
              <a:gd name="T68" fmla="*/ 2147483647 w 167"/>
              <a:gd name="T69" fmla="*/ 2147483647 h 123"/>
              <a:gd name="T70" fmla="*/ 2147483647 w 167"/>
              <a:gd name="T71" fmla="*/ 2147483647 h 123"/>
              <a:gd name="T72" fmla="*/ 2147483647 w 167"/>
              <a:gd name="T73" fmla="*/ 0 h 123"/>
              <a:gd name="T74" fmla="*/ 2147483647 w 167"/>
              <a:gd name="T75" fmla="*/ 2147483647 h 123"/>
              <a:gd name="T76" fmla="*/ 2147483647 w 167"/>
              <a:gd name="T77" fmla="*/ 2147483647 h 123"/>
              <a:gd name="T78" fmla="*/ 2147483647 w 167"/>
              <a:gd name="T79" fmla="*/ 2147483647 h 123"/>
              <a:gd name="T80" fmla="*/ 2147483647 w 167"/>
              <a:gd name="T81" fmla="*/ 2147483647 h 123"/>
              <a:gd name="T82" fmla="*/ 2147483647 w 167"/>
              <a:gd name="T83" fmla="*/ 2147483647 h 123"/>
              <a:gd name="T84" fmla="*/ 2147483647 w 167"/>
              <a:gd name="T85" fmla="*/ 2147483647 h 123"/>
              <a:gd name="T86" fmla="*/ 2147483647 w 167"/>
              <a:gd name="T87" fmla="*/ 2147483647 h 123"/>
              <a:gd name="T88" fmla="*/ 2147483647 w 167"/>
              <a:gd name="T89" fmla="*/ 2147483647 h 123"/>
              <a:gd name="T90" fmla="*/ 2147483647 w 167"/>
              <a:gd name="T91" fmla="*/ 2147483647 h 123"/>
              <a:gd name="T92" fmla="*/ 2147483647 w 167"/>
              <a:gd name="T93" fmla="*/ 2147483647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
              <a:gd name="T142" fmla="*/ 0 h 123"/>
              <a:gd name="T143" fmla="*/ 167 w 167"/>
              <a:gd name="T144" fmla="*/ 123 h 1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00B0F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76" name="Freeform 275"/>
          <p:cNvSpPr>
            <a:spLocks/>
          </p:cNvSpPr>
          <p:nvPr>
            <p:custDataLst>
              <p:tags r:id="rId201"/>
            </p:custDataLst>
          </p:nvPr>
        </p:nvSpPr>
        <p:spPr bwMode="auto">
          <a:xfrm>
            <a:off x="8210551" y="3125388"/>
            <a:ext cx="177800" cy="166688"/>
          </a:xfrm>
          <a:custGeom>
            <a:avLst/>
            <a:gdLst>
              <a:gd name="T0" fmla="*/ 2147483647 w 306"/>
              <a:gd name="T1" fmla="*/ 2147483647 h 321"/>
              <a:gd name="T2" fmla="*/ 2147483647 w 306"/>
              <a:gd name="T3" fmla="*/ 2147483647 h 321"/>
              <a:gd name="T4" fmla="*/ 2147483647 w 306"/>
              <a:gd name="T5" fmla="*/ 2147483647 h 321"/>
              <a:gd name="T6" fmla="*/ 2147483647 w 306"/>
              <a:gd name="T7" fmla="*/ 2147483647 h 321"/>
              <a:gd name="T8" fmla="*/ 2147483647 w 306"/>
              <a:gd name="T9" fmla="*/ 2147483647 h 321"/>
              <a:gd name="T10" fmla="*/ 2147483647 w 306"/>
              <a:gd name="T11" fmla="*/ 2147483647 h 321"/>
              <a:gd name="T12" fmla="*/ 2147483647 w 306"/>
              <a:gd name="T13" fmla="*/ 2147483647 h 321"/>
              <a:gd name="T14" fmla="*/ 2147483647 w 306"/>
              <a:gd name="T15" fmla="*/ 2147483647 h 321"/>
              <a:gd name="T16" fmla="*/ 2147483647 w 306"/>
              <a:gd name="T17" fmla="*/ 2147483647 h 321"/>
              <a:gd name="T18" fmla="*/ 2147483647 w 306"/>
              <a:gd name="T19" fmla="*/ 2147483647 h 321"/>
              <a:gd name="T20" fmla="*/ 2147483647 w 306"/>
              <a:gd name="T21" fmla="*/ 2147483647 h 321"/>
              <a:gd name="T22" fmla="*/ 2147483647 w 306"/>
              <a:gd name="T23" fmla="*/ 2147483647 h 321"/>
              <a:gd name="T24" fmla="*/ 2147483647 w 306"/>
              <a:gd name="T25" fmla="*/ 2147483647 h 321"/>
              <a:gd name="T26" fmla="*/ 2147483647 w 306"/>
              <a:gd name="T27" fmla="*/ 2147483647 h 321"/>
              <a:gd name="T28" fmla="*/ 2147483647 w 306"/>
              <a:gd name="T29" fmla="*/ 2147483647 h 321"/>
              <a:gd name="T30" fmla="*/ 2147483647 w 306"/>
              <a:gd name="T31" fmla="*/ 2147483647 h 321"/>
              <a:gd name="T32" fmla="*/ 2147483647 w 306"/>
              <a:gd name="T33" fmla="*/ 2147483647 h 321"/>
              <a:gd name="T34" fmla="*/ 2147483647 w 306"/>
              <a:gd name="T35" fmla="*/ 2147483647 h 321"/>
              <a:gd name="T36" fmla="*/ 2147483647 w 306"/>
              <a:gd name="T37" fmla="*/ 2147483647 h 321"/>
              <a:gd name="T38" fmla="*/ 2147483647 w 306"/>
              <a:gd name="T39" fmla="*/ 2147483647 h 321"/>
              <a:gd name="T40" fmla="*/ 2147483647 w 306"/>
              <a:gd name="T41" fmla="*/ 2147483647 h 321"/>
              <a:gd name="T42" fmla="*/ 2147483647 w 306"/>
              <a:gd name="T43" fmla="*/ 2147483647 h 321"/>
              <a:gd name="T44" fmla="*/ 2147483647 w 306"/>
              <a:gd name="T45" fmla="*/ 0 h 321"/>
              <a:gd name="T46" fmla="*/ 2147483647 w 306"/>
              <a:gd name="T47" fmla="*/ 0 h 321"/>
              <a:gd name="T48" fmla="*/ 2147483647 w 306"/>
              <a:gd name="T49" fmla="*/ 2147483647 h 321"/>
              <a:gd name="T50" fmla="*/ 2147483647 w 306"/>
              <a:gd name="T51" fmla="*/ 2147483647 h 321"/>
              <a:gd name="T52" fmla="*/ 2147483647 w 306"/>
              <a:gd name="T53" fmla="*/ 2147483647 h 321"/>
              <a:gd name="T54" fmla="*/ 2147483647 w 306"/>
              <a:gd name="T55" fmla="*/ 2147483647 h 321"/>
              <a:gd name="T56" fmla="*/ 2147483647 w 306"/>
              <a:gd name="T57" fmla="*/ 2147483647 h 321"/>
              <a:gd name="T58" fmla="*/ 2147483647 w 306"/>
              <a:gd name="T59" fmla="*/ 2147483647 h 321"/>
              <a:gd name="T60" fmla="*/ 2147483647 w 306"/>
              <a:gd name="T61" fmla="*/ 2147483647 h 321"/>
              <a:gd name="T62" fmla="*/ 2147483647 w 306"/>
              <a:gd name="T63" fmla="*/ 2147483647 h 321"/>
              <a:gd name="T64" fmla="*/ 2147483647 w 306"/>
              <a:gd name="T65" fmla="*/ 2147483647 h 321"/>
              <a:gd name="T66" fmla="*/ 2147483647 w 306"/>
              <a:gd name="T67" fmla="*/ 2147483647 h 321"/>
              <a:gd name="T68" fmla="*/ 2147483647 w 306"/>
              <a:gd name="T69" fmla="*/ 2147483647 h 321"/>
              <a:gd name="T70" fmla="*/ 2147483647 w 306"/>
              <a:gd name="T71" fmla="*/ 2147483647 h 321"/>
              <a:gd name="T72" fmla="*/ 2147483647 w 306"/>
              <a:gd name="T73" fmla="*/ 2147483647 h 321"/>
              <a:gd name="T74" fmla="*/ 2147483647 w 306"/>
              <a:gd name="T75" fmla="*/ 2147483647 h 321"/>
              <a:gd name="T76" fmla="*/ 2147483647 w 306"/>
              <a:gd name="T77" fmla="*/ 2147483647 h 321"/>
              <a:gd name="T78" fmla="*/ 2147483647 w 306"/>
              <a:gd name="T79" fmla="*/ 2147483647 h 321"/>
              <a:gd name="T80" fmla="*/ 2147483647 w 306"/>
              <a:gd name="T81" fmla="*/ 2147483647 h 321"/>
              <a:gd name="T82" fmla="*/ 2147483647 w 306"/>
              <a:gd name="T83" fmla="*/ 2147483647 h 321"/>
              <a:gd name="T84" fmla="*/ 2147483647 w 306"/>
              <a:gd name="T85" fmla="*/ 2147483647 h 321"/>
              <a:gd name="T86" fmla="*/ 2147483647 w 306"/>
              <a:gd name="T87" fmla="*/ 2147483647 h 321"/>
              <a:gd name="T88" fmla="*/ 2147483647 w 306"/>
              <a:gd name="T89" fmla="*/ 2147483647 h 321"/>
              <a:gd name="T90" fmla="*/ 2147483647 w 306"/>
              <a:gd name="T91" fmla="*/ 2147483647 h 321"/>
              <a:gd name="T92" fmla="*/ 2147483647 w 306"/>
              <a:gd name="T93" fmla="*/ 2147483647 h 321"/>
              <a:gd name="T94" fmla="*/ 2147483647 w 306"/>
              <a:gd name="T95" fmla="*/ 2147483647 h 321"/>
              <a:gd name="T96" fmla="*/ 2147483647 w 306"/>
              <a:gd name="T97" fmla="*/ 2147483647 h 321"/>
              <a:gd name="T98" fmla="*/ 2147483647 w 306"/>
              <a:gd name="T99" fmla="*/ 2147483647 h 321"/>
              <a:gd name="T100" fmla="*/ 2147483647 w 306"/>
              <a:gd name="T101" fmla="*/ 2147483647 h 321"/>
              <a:gd name="T102" fmla="*/ 2147483647 w 306"/>
              <a:gd name="T103" fmla="*/ 2147483647 h 321"/>
              <a:gd name="T104" fmla="*/ 2147483647 w 306"/>
              <a:gd name="T105" fmla="*/ 2147483647 h 321"/>
              <a:gd name="T106" fmla="*/ 2147483647 w 306"/>
              <a:gd name="T107" fmla="*/ 2147483647 h 321"/>
              <a:gd name="T108" fmla="*/ 2147483647 w 306"/>
              <a:gd name="T109" fmla="*/ 2147483647 h 321"/>
              <a:gd name="T110" fmla="*/ 2147483647 w 306"/>
              <a:gd name="T111" fmla="*/ 2147483647 h 321"/>
              <a:gd name="T112" fmla="*/ 2147483647 w 306"/>
              <a:gd name="T113" fmla="*/ 2147483647 h 321"/>
              <a:gd name="T114" fmla="*/ 2147483647 w 306"/>
              <a:gd name="T115" fmla="*/ 2147483647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6"/>
              <a:gd name="T175" fmla="*/ 0 h 321"/>
              <a:gd name="T176" fmla="*/ 306 w 306"/>
              <a:gd name="T177" fmla="*/ 321 h 3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77" name="Freeform 276"/>
          <p:cNvSpPr>
            <a:spLocks/>
          </p:cNvSpPr>
          <p:nvPr>
            <p:custDataLst>
              <p:tags r:id="rId202"/>
            </p:custDataLst>
          </p:nvPr>
        </p:nvSpPr>
        <p:spPr bwMode="auto">
          <a:xfrm>
            <a:off x="8633884" y="3241277"/>
            <a:ext cx="268816" cy="269875"/>
          </a:xfrm>
          <a:custGeom>
            <a:avLst/>
            <a:gdLst>
              <a:gd name="T0" fmla="*/ 2147483647 w 471"/>
              <a:gd name="T1" fmla="*/ 2147483647 h 518"/>
              <a:gd name="T2" fmla="*/ 2147483647 w 471"/>
              <a:gd name="T3" fmla="*/ 2147483647 h 518"/>
              <a:gd name="T4" fmla="*/ 2147483647 w 471"/>
              <a:gd name="T5" fmla="*/ 2147483647 h 518"/>
              <a:gd name="T6" fmla="*/ 2147483647 w 471"/>
              <a:gd name="T7" fmla="*/ 2147483647 h 518"/>
              <a:gd name="T8" fmla="*/ 2147483647 w 471"/>
              <a:gd name="T9" fmla="*/ 2147483647 h 518"/>
              <a:gd name="T10" fmla="*/ 2147483647 w 471"/>
              <a:gd name="T11" fmla="*/ 2147483647 h 518"/>
              <a:gd name="T12" fmla="*/ 2147483647 w 471"/>
              <a:gd name="T13" fmla="*/ 2147483647 h 518"/>
              <a:gd name="T14" fmla="*/ 2147483647 w 471"/>
              <a:gd name="T15" fmla="*/ 2147483647 h 518"/>
              <a:gd name="T16" fmla="*/ 2147483647 w 471"/>
              <a:gd name="T17" fmla="*/ 2147483647 h 518"/>
              <a:gd name="T18" fmla="*/ 2147483647 w 471"/>
              <a:gd name="T19" fmla="*/ 2147483647 h 518"/>
              <a:gd name="T20" fmla="*/ 2147483647 w 471"/>
              <a:gd name="T21" fmla="*/ 2147483647 h 518"/>
              <a:gd name="T22" fmla="*/ 2147483647 w 471"/>
              <a:gd name="T23" fmla="*/ 2147483647 h 518"/>
              <a:gd name="T24" fmla="*/ 2147483647 w 471"/>
              <a:gd name="T25" fmla="*/ 2147483647 h 518"/>
              <a:gd name="T26" fmla="*/ 2147483647 w 471"/>
              <a:gd name="T27" fmla="*/ 2147483647 h 518"/>
              <a:gd name="T28" fmla="*/ 2147483647 w 471"/>
              <a:gd name="T29" fmla="*/ 2147483647 h 518"/>
              <a:gd name="T30" fmla="*/ 2147483647 w 471"/>
              <a:gd name="T31" fmla="*/ 2147483647 h 518"/>
              <a:gd name="T32" fmla="*/ 2147483647 w 471"/>
              <a:gd name="T33" fmla="*/ 2147483647 h 518"/>
              <a:gd name="T34" fmla="*/ 2147483647 w 471"/>
              <a:gd name="T35" fmla="*/ 2147483647 h 518"/>
              <a:gd name="T36" fmla="*/ 2147483647 w 471"/>
              <a:gd name="T37" fmla="*/ 2147483647 h 518"/>
              <a:gd name="T38" fmla="*/ 2147483647 w 471"/>
              <a:gd name="T39" fmla="*/ 2147483647 h 518"/>
              <a:gd name="T40" fmla="*/ 2147483647 w 471"/>
              <a:gd name="T41" fmla="*/ 2147483647 h 518"/>
              <a:gd name="T42" fmla="*/ 2147483647 w 471"/>
              <a:gd name="T43" fmla="*/ 2147483647 h 518"/>
              <a:gd name="T44" fmla="*/ 2147483647 w 471"/>
              <a:gd name="T45" fmla="*/ 2147483647 h 518"/>
              <a:gd name="T46" fmla="*/ 2147483647 w 471"/>
              <a:gd name="T47" fmla="*/ 2147483647 h 518"/>
              <a:gd name="T48" fmla="*/ 2147483647 w 471"/>
              <a:gd name="T49" fmla="*/ 2147483647 h 518"/>
              <a:gd name="T50" fmla="*/ 2147483647 w 471"/>
              <a:gd name="T51" fmla="*/ 2147483647 h 518"/>
              <a:gd name="T52" fmla="*/ 2147483647 w 471"/>
              <a:gd name="T53" fmla="*/ 2147483647 h 518"/>
              <a:gd name="T54" fmla="*/ 2147483647 w 471"/>
              <a:gd name="T55" fmla="*/ 2147483647 h 518"/>
              <a:gd name="T56" fmla="*/ 2147483647 w 471"/>
              <a:gd name="T57" fmla="*/ 2147483647 h 518"/>
              <a:gd name="T58" fmla="*/ 2147483647 w 471"/>
              <a:gd name="T59" fmla="*/ 2147483647 h 518"/>
              <a:gd name="T60" fmla="*/ 2147483647 w 471"/>
              <a:gd name="T61" fmla="*/ 2147483647 h 518"/>
              <a:gd name="T62" fmla="*/ 2147483647 w 471"/>
              <a:gd name="T63" fmla="*/ 2147483647 h 518"/>
              <a:gd name="T64" fmla="*/ 2147483647 w 471"/>
              <a:gd name="T65" fmla="*/ 2147483647 h 518"/>
              <a:gd name="T66" fmla="*/ 2147483647 w 471"/>
              <a:gd name="T67" fmla="*/ 2147483647 h 518"/>
              <a:gd name="T68" fmla="*/ 2147483647 w 471"/>
              <a:gd name="T69" fmla="*/ 2147483647 h 518"/>
              <a:gd name="T70" fmla="*/ 2147483647 w 471"/>
              <a:gd name="T71" fmla="*/ 2147483647 h 518"/>
              <a:gd name="T72" fmla="*/ 2147483647 w 471"/>
              <a:gd name="T73" fmla="*/ 2147483647 h 518"/>
              <a:gd name="T74" fmla="*/ 2147483647 w 471"/>
              <a:gd name="T75" fmla="*/ 2147483647 h 518"/>
              <a:gd name="T76" fmla="*/ 2147483647 w 471"/>
              <a:gd name="T77" fmla="*/ 2147483647 h 518"/>
              <a:gd name="T78" fmla="*/ 2147483647 w 471"/>
              <a:gd name="T79" fmla="*/ 2147483647 h 518"/>
              <a:gd name="T80" fmla="*/ 2147483647 w 471"/>
              <a:gd name="T81" fmla="*/ 2147483647 h 518"/>
              <a:gd name="T82" fmla="*/ 2147483647 w 471"/>
              <a:gd name="T83" fmla="*/ 2147483647 h 518"/>
              <a:gd name="T84" fmla="*/ 2147483647 w 471"/>
              <a:gd name="T85" fmla="*/ 2147483647 h 518"/>
              <a:gd name="T86" fmla="*/ 2147483647 w 471"/>
              <a:gd name="T87" fmla="*/ 2147483647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518"/>
              <a:gd name="T134" fmla="*/ 471 w 471"/>
              <a:gd name="T135" fmla="*/ 518 h 5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78" name="Freeform 277"/>
          <p:cNvSpPr>
            <a:spLocks/>
          </p:cNvSpPr>
          <p:nvPr>
            <p:custDataLst>
              <p:tags r:id="rId203"/>
            </p:custDataLst>
          </p:nvPr>
        </p:nvSpPr>
        <p:spPr bwMode="auto">
          <a:xfrm>
            <a:off x="8743951" y="3492103"/>
            <a:ext cx="177800" cy="130175"/>
          </a:xfrm>
          <a:custGeom>
            <a:avLst/>
            <a:gdLst>
              <a:gd name="T0" fmla="*/ 2147483647 w 293"/>
              <a:gd name="T1" fmla="*/ 2147483647 h 246"/>
              <a:gd name="T2" fmla="*/ 2147483647 w 293"/>
              <a:gd name="T3" fmla="*/ 2147483647 h 246"/>
              <a:gd name="T4" fmla="*/ 2147483647 w 293"/>
              <a:gd name="T5" fmla="*/ 2147483647 h 246"/>
              <a:gd name="T6" fmla="*/ 2147483647 w 293"/>
              <a:gd name="T7" fmla="*/ 2147483647 h 246"/>
              <a:gd name="T8" fmla="*/ 2147483647 w 293"/>
              <a:gd name="T9" fmla="*/ 2147483647 h 246"/>
              <a:gd name="T10" fmla="*/ 2147483647 w 293"/>
              <a:gd name="T11" fmla="*/ 2147483647 h 246"/>
              <a:gd name="T12" fmla="*/ 2147483647 w 293"/>
              <a:gd name="T13" fmla="*/ 2147483647 h 246"/>
              <a:gd name="T14" fmla="*/ 2147483647 w 293"/>
              <a:gd name="T15" fmla="*/ 2147483647 h 246"/>
              <a:gd name="T16" fmla="*/ 2147483647 w 293"/>
              <a:gd name="T17" fmla="*/ 2147483647 h 246"/>
              <a:gd name="T18" fmla="*/ 2147483647 w 293"/>
              <a:gd name="T19" fmla="*/ 2147483647 h 246"/>
              <a:gd name="T20" fmla="*/ 2147483647 w 293"/>
              <a:gd name="T21" fmla="*/ 2147483647 h 246"/>
              <a:gd name="T22" fmla="*/ 2147483647 w 293"/>
              <a:gd name="T23" fmla="*/ 2147483647 h 246"/>
              <a:gd name="T24" fmla="*/ 2147483647 w 293"/>
              <a:gd name="T25" fmla="*/ 2147483647 h 246"/>
              <a:gd name="T26" fmla="*/ 2147483647 w 293"/>
              <a:gd name="T27" fmla="*/ 2147483647 h 246"/>
              <a:gd name="T28" fmla="*/ 2147483647 w 293"/>
              <a:gd name="T29" fmla="*/ 2147483647 h 246"/>
              <a:gd name="T30" fmla="*/ 2147483647 w 293"/>
              <a:gd name="T31" fmla="*/ 2147483647 h 246"/>
              <a:gd name="T32" fmla="*/ 2147483647 w 293"/>
              <a:gd name="T33" fmla="*/ 2147483647 h 246"/>
              <a:gd name="T34" fmla="*/ 2147483647 w 293"/>
              <a:gd name="T35" fmla="*/ 2147483647 h 246"/>
              <a:gd name="T36" fmla="*/ 2147483647 w 293"/>
              <a:gd name="T37" fmla="*/ 2147483647 h 246"/>
              <a:gd name="T38" fmla="*/ 2147483647 w 293"/>
              <a:gd name="T39" fmla="*/ 2147483647 h 246"/>
              <a:gd name="T40" fmla="*/ 2147483647 w 293"/>
              <a:gd name="T41" fmla="*/ 2147483647 h 246"/>
              <a:gd name="T42" fmla="*/ 2147483647 w 293"/>
              <a:gd name="T43" fmla="*/ 2147483647 h 246"/>
              <a:gd name="T44" fmla="*/ 2147483647 w 293"/>
              <a:gd name="T45" fmla="*/ 2147483647 h 246"/>
              <a:gd name="T46" fmla="*/ 2147483647 w 293"/>
              <a:gd name="T47" fmla="*/ 2147483647 h 246"/>
              <a:gd name="T48" fmla="*/ 2147483647 w 293"/>
              <a:gd name="T49" fmla="*/ 2147483647 h 246"/>
              <a:gd name="T50" fmla="*/ 2147483647 w 293"/>
              <a:gd name="T51" fmla="*/ 2147483647 h 246"/>
              <a:gd name="T52" fmla="*/ 2147483647 w 293"/>
              <a:gd name="T53" fmla="*/ 2147483647 h 246"/>
              <a:gd name="T54" fmla="*/ 2147483647 w 293"/>
              <a:gd name="T55" fmla="*/ 2147483647 h 246"/>
              <a:gd name="T56" fmla="*/ 2147483647 w 293"/>
              <a:gd name="T57" fmla="*/ 2147483647 h 246"/>
              <a:gd name="T58" fmla="*/ 2147483647 w 293"/>
              <a:gd name="T59" fmla="*/ 2147483647 h 246"/>
              <a:gd name="T60" fmla="*/ 2147483647 w 293"/>
              <a:gd name="T61" fmla="*/ 2147483647 h 246"/>
              <a:gd name="T62" fmla="*/ 0 w 293"/>
              <a:gd name="T63" fmla="*/ 2147483647 h 246"/>
              <a:gd name="T64" fmla="*/ 2147483647 w 293"/>
              <a:gd name="T65" fmla="*/ 2147483647 h 246"/>
              <a:gd name="T66" fmla="*/ 2147483647 w 293"/>
              <a:gd name="T67" fmla="*/ 2147483647 h 246"/>
              <a:gd name="T68" fmla="*/ 2147483647 w 293"/>
              <a:gd name="T69" fmla="*/ 2147483647 h 246"/>
              <a:gd name="T70" fmla="*/ 2147483647 w 293"/>
              <a:gd name="T71" fmla="*/ 2147483647 h 246"/>
              <a:gd name="T72" fmla="*/ 2147483647 w 293"/>
              <a:gd name="T73" fmla="*/ 2147483647 h 246"/>
              <a:gd name="T74" fmla="*/ 2147483647 w 293"/>
              <a:gd name="T75" fmla="*/ 2147483647 h 246"/>
              <a:gd name="T76" fmla="*/ 2147483647 w 293"/>
              <a:gd name="T77" fmla="*/ 2147483647 h 246"/>
              <a:gd name="T78" fmla="*/ 2147483647 w 293"/>
              <a:gd name="T79" fmla="*/ 2147483647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3"/>
              <a:gd name="T121" fmla="*/ 0 h 246"/>
              <a:gd name="T122" fmla="*/ 293 w 293"/>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79" name="Freeform 278"/>
          <p:cNvSpPr>
            <a:spLocks/>
          </p:cNvSpPr>
          <p:nvPr>
            <p:custDataLst>
              <p:tags r:id="rId204"/>
            </p:custDataLst>
          </p:nvPr>
        </p:nvSpPr>
        <p:spPr bwMode="auto">
          <a:xfrm>
            <a:off x="9279467" y="2728515"/>
            <a:ext cx="114300" cy="130175"/>
          </a:xfrm>
          <a:custGeom>
            <a:avLst/>
            <a:gdLst>
              <a:gd name="T0" fmla="*/ 2147483647 w 200"/>
              <a:gd name="T1" fmla="*/ 2147483647 h 246"/>
              <a:gd name="T2" fmla="*/ 2147483647 w 200"/>
              <a:gd name="T3" fmla="*/ 2147483647 h 246"/>
              <a:gd name="T4" fmla="*/ 2147483647 w 200"/>
              <a:gd name="T5" fmla="*/ 2147483647 h 246"/>
              <a:gd name="T6" fmla="*/ 2147483647 w 200"/>
              <a:gd name="T7" fmla="*/ 2147483647 h 246"/>
              <a:gd name="T8" fmla="*/ 2147483647 w 200"/>
              <a:gd name="T9" fmla="*/ 2147483647 h 246"/>
              <a:gd name="T10" fmla="*/ 2147483647 w 200"/>
              <a:gd name="T11" fmla="*/ 2147483647 h 246"/>
              <a:gd name="T12" fmla="*/ 2147483647 w 200"/>
              <a:gd name="T13" fmla="*/ 2147483647 h 246"/>
              <a:gd name="T14" fmla="*/ 2147483647 w 200"/>
              <a:gd name="T15" fmla="*/ 2147483647 h 246"/>
              <a:gd name="T16" fmla="*/ 2147483647 w 200"/>
              <a:gd name="T17" fmla="*/ 2147483647 h 246"/>
              <a:gd name="T18" fmla="*/ 2147483647 w 200"/>
              <a:gd name="T19" fmla="*/ 2147483647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2147483647 w 200"/>
              <a:gd name="T51" fmla="*/ 2147483647 h 246"/>
              <a:gd name="T52" fmla="*/ 2147483647 w 200"/>
              <a:gd name="T53" fmla="*/ 2147483647 h 246"/>
              <a:gd name="T54" fmla="*/ 2147483647 w 200"/>
              <a:gd name="T55" fmla="*/ 2147483647 h 246"/>
              <a:gd name="T56" fmla="*/ 2147483647 w 200"/>
              <a:gd name="T57" fmla="*/ 2147483647 h 246"/>
              <a:gd name="T58" fmla="*/ 2147483647 w 200"/>
              <a:gd name="T59" fmla="*/ 2147483647 h 246"/>
              <a:gd name="T60" fmla="*/ 2147483647 w 200"/>
              <a:gd name="T61" fmla="*/ 2147483647 h 246"/>
              <a:gd name="T62" fmla="*/ 2147483647 w 200"/>
              <a:gd name="T63" fmla="*/ 2147483647 h 246"/>
              <a:gd name="T64" fmla="*/ 2147483647 w 200"/>
              <a:gd name="T65" fmla="*/ 2147483647 h 246"/>
              <a:gd name="T66" fmla="*/ 2147483647 w 200"/>
              <a:gd name="T67" fmla="*/ 2147483647 h 246"/>
              <a:gd name="T68" fmla="*/ 2147483647 w 200"/>
              <a:gd name="T69" fmla="*/ 2147483647 h 246"/>
              <a:gd name="T70" fmla="*/ 2147483647 w 200"/>
              <a:gd name="T71" fmla="*/ 2147483647 h 246"/>
              <a:gd name="T72" fmla="*/ 2147483647 w 200"/>
              <a:gd name="T73" fmla="*/ 2147483647 h 246"/>
              <a:gd name="T74" fmla="*/ 2147483647 w 200"/>
              <a:gd name="T75" fmla="*/ 2147483647 h 246"/>
              <a:gd name="T76" fmla="*/ 2147483647 w 200"/>
              <a:gd name="T77" fmla="*/ 2147483647 h 246"/>
              <a:gd name="T78" fmla="*/ 2147483647 w 200"/>
              <a:gd name="T79" fmla="*/ 2147483647 h 246"/>
              <a:gd name="T80" fmla="*/ 2147483647 w 200"/>
              <a:gd name="T81" fmla="*/ 2147483647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
              <a:gd name="T124" fmla="*/ 0 h 246"/>
              <a:gd name="T125" fmla="*/ 200 w 200"/>
              <a:gd name="T126" fmla="*/ 246 h 2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80" name="Freeform 279"/>
          <p:cNvSpPr>
            <a:spLocks/>
          </p:cNvSpPr>
          <p:nvPr>
            <p:custDataLst>
              <p:tags r:id="rId205"/>
            </p:custDataLst>
          </p:nvPr>
        </p:nvSpPr>
        <p:spPr bwMode="auto">
          <a:xfrm>
            <a:off x="10037236" y="4025501"/>
            <a:ext cx="309033" cy="254000"/>
          </a:xfrm>
          <a:custGeom>
            <a:avLst/>
            <a:gdLst>
              <a:gd name="T0" fmla="*/ 2147483647 w 538"/>
              <a:gd name="T1" fmla="*/ 2147483647 h 487"/>
              <a:gd name="T2" fmla="*/ 2147483647 w 538"/>
              <a:gd name="T3" fmla="*/ 2147483647 h 487"/>
              <a:gd name="T4" fmla="*/ 2147483647 w 538"/>
              <a:gd name="T5" fmla="*/ 2147483647 h 487"/>
              <a:gd name="T6" fmla="*/ 2147483647 w 538"/>
              <a:gd name="T7" fmla="*/ 2147483647 h 487"/>
              <a:gd name="T8" fmla="*/ 2147483647 w 538"/>
              <a:gd name="T9" fmla="*/ 2147483647 h 487"/>
              <a:gd name="T10" fmla="*/ 2147483647 w 538"/>
              <a:gd name="T11" fmla="*/ 2147483647 h 487"/>
              <a:gd name="T12" fmla="*/ 2147483647 w 538"/>
              <a:gd name="T13" fmla="*/ 2147483647 h 487"/>
              <a:gd name="T14" fmla="*/ 2147483647 w 538"/>
              <a:gd name="T15" fmla="*/ 2147483647 h 487"/>
              <a:gd name="T16" fmla="*/ 2147483647 w 538"/>
              <a:gd name="T17" fmla="*/ 2147483647 h 487"/>
              <a:gd name="T18" fmla="*/ 2147483647 w 538"/>
              <a:gd name="T19" fmla="*/ 2147483647 h 487"/>
              <a:gd name="T20" fmla="*/ 2147483647 w 538"/>
              <a:gd name="T21" fmla="*/ 2147483647 h 487"/>
              <a:gd name="T22" fmla="*/ 2147483647 w 538"/>
              <a:gd name="T23" fmla="*/ 2147483647 h 487"/>
              <a:gd name="T24" fmla="*/ 2147483647 w 538"/>
              <a:gd name="T25" fmla="*/ 2147483647 h 487"/>
              <a:gd name="T26" fmla="*/ 2147483647 w 538"/>
              <a:gd name="T27" fmla="*/ 2147483647 h 487"/>
              <a:gd name="T28" fmla="*/ 2147483647 w 538"/>
              <a:gd name="T29" fmla="*/ 2147483647 h 487"/>
              <a:gd name="T30" fmla="*/ 2147483647 w 538"/>
              <a:gd name="T31" fmla="*/ 2147483647 h 487"/>
              <a:gd name="T32" fmla="*/ 2147483647 w 538"/>
              <a:gd name="T33" fmla="*/ 2147483647 h 487"/>
              <a:gd name="T34" fmla="*/ 2147483647 w 538"/>
              <a:gd name="T35" fmla="*/ 2147483647 h 487"/>
              <a:gd name="T36" fmla="*/ 2147483647 w 538"/>
              <a:gd name="T37" fmla="*/ 2147483647 h 487"/>
              <a:gd name="T38" fmla="*/ 2147483647 w 538"/>
              <a:gd name="T39" fmla="*/ 2147483647 h 487"/>
              <a:gd name="T40" fmla="*/ 2147483647 w 538"/>
              <a:gd name="T41" fmla="*/ 2147483647 h 487"/>
              <a:gd name="T42" fmla="*/ 2147483647 w 538"/>
              <a:gd name="T43" fmla="*/ 2147483647 h 487"/>
              <a:gd name="T44" fmla="*/ 2147483647 w 538"/>
              <a:gd name="T45" fmla="*/ 2147483647 h 487"/>
              <a:gd name="T46" fmla="*/ 2147483647 w 538"/>
              <a:gd name="T47" fmla="*/ 2147483647 h 487"/>
              <a:gd name="T48" fmla="*/ 2147483647 w 538"/>
              <a:gd name="T49" fmla="*/ 2147483647 h 487"/>
              <a:gd name="T50" fmla="*/ 2147483647 w 538"/>
              <a:gd name="T51" fmla="*/ 2147483647 h 487"/>
              <a:gd name="T52" fmla="*/ 2147483647 w 538"/>
              <a:gd name="T53" fmla="*/ 2147483647 h 487"/>
              <a:gd name="T54" fmla="*/ 2147483647 w 538"/>
              <a:gd name="T55" fmla="*/ 2147483647 h 487"/>
              <a:gd name="T56" fmla="*/ 2147483647 w 538"/>
              <a:gd name="T57" fmla="*/ 2147483647 h 487"/>
              <a:gd name="T58" fmla="*/ 2147483647 w 538"/>
              <a:gd name="T59" fmla="*/ 2147483647 h 487"/>
              <a:gd name="T60" fmla="*/ 2147483647 w 538"/>
              <a:gd name="T61" fmla="*/ 2147483647 h 487"/>
              <a:gd name="T62" fmla="*/ 2147483647 w 538"/>
              <a:gd name="T63" fmla="*/ 2147483647 h 487"/>
              <a:gd name="T64" fmla="*/ 2147483647 w 538"/>
              <a:gd name="T65" fmla="*/ 2147483647 h 487"/>
              <a:gd name="T66" fmla="*/ 2147483647 w 538"/>
              <a:gd name="T67" fmla="*/ 2147483647 h 487"/>
              <a:gd name="T68" fmla="*/ 2147483647 w 538"/>
              <a:gd name="T69" fmla="*/ 2147483647 h 487"/>
              <a:gd name="T70" fmla="*/ 2147483647 w 538"/>
              <a:gd name="T71" fmla="*/ 2147483647 h 487"/>
              <a:gd name="T72" fmla="*/ 2147483647 w 538"/>
              <a:gd name="T73" fmla="*/ 2147483647 h 487"/>
              <a:gd name="T74" fmla="*/ 2147483647 w 538"/>
              <a:gd name="T75" fmla="*/ 2147483647 h 487"/>
              <a:gd name="T76" fmla="*/ 2147483647 w 538"/>
              <a:gd name="T77" fmla="*/ 2147483647 h 487"/>
              <a:gd name="T78" fmla="*/ 2147483647 w 538"/>
              <a:gd name="T79" fmla="*/ 2147483647 h 487"/>
              <a:gd name="T80" fmla="*/ 2147483647 w 538"/>
              <a:gd name="T81" fmla="*/ 2147483647 h 487"/>
              <a:gd name="T82" fmla="*/ 2147483647 w 538"/>
              <a:gd name="T83" fmla="*/ 2147483647 h 487"/>
              <a:gd name="T84" fmla="*/ 2147483647 w 538"/>
              <a:gd name="T85" fmla="*/ 2147483647 h 487"/>
              <a:gd name="T86" fmla="*/ 2147483647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8"/>
              <a:gd name="T133" fmla="*/ 0 h 487"/>
              <a:gd name="T134" fmla="*/ 538 w 538"/>
              <a:gd name="T135" fmla="*/ 487 h 4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81" name="Freeform 280"/>
          <p:cNvSpPr>
            <a:spLocks/>
          </p:cNvSpPr>
          <p:nvPr>
            <p:custDataLst>
              <p:tags r:id="rId206"/>
            </p:custDataLst>
          </p:nvPr>
        </p:nvSpPr>
        <p:spPr bwMode="auto">
          <a:xfrm>
            <a:off x="10293351" y="4009628"/>
            <a:ext cx="141816" cy="128587"/>
          </a:xfrm>
          <a:custGeom>
            <a:avLst/>
            <a:gdLst>
              <a:gd name="T0" fmla="*/ 2147483647 w 253"/>
              <a:gd name="T1" fmla="*/ 2147483647 h 246"/>
              <a:gd name="T2" fmla="*/ 2147483647 w 253"/>
              <a:gd name="T3" fmla="*/ 2147483647 h 246"/>
              <a:gd name="T4" fmla="*/ 2147483647 w 253"/>
              <a:gd name="T5" fmla="*/ 2147483647 h 246"/>
              <a:gd name="T6" fmla="*/ 2147483647 w 253"/>
              <a:gd name="T7" fmla="*/ 2147483647 h 246"/>
              <a:gd name="T8" fmla="*/ 2147483647 w 253"/>
              <a:gd name="T9" fmla="*/ 2147483647 h 246"/>
              <a:gd name="T10" fmla="*/ 2147483647 w 253"/>
              <a:gd name="T11" fmla="*/ 2147483647 h 246"/>
              <a:gd name="T12" fmla="*/ 2147483647 w 253"/>
              <a:gd name="T13" fmla="*/ 2147483647 h 246"/>
              <a:gd name="T14" fmla="*/ 2147483647 w 253"/>
              <a:gd name="T15" fmla="*/ 2147483647 h 246"/>
              <a:gd name="T16" fmla="*/ 2147483647 w 253"/>
              <a:gd name="T17" fmla="*/ 2147483647 h 246"/>
              <a:gd name="T18" fmla="*/ 2147483647 w 253"/>
              <a:gd name="T19" fmla="*/ 2147483647 h 246"/>
              <a:gd name="T20" fmla="*/ 2147483647 w 253"/>
              <a:gd name="T21" fmla="*/ 2147483647 h 246"/>
              <a:gd name="T22" fmla="*/ 2147483647 w 253"/>
              <a:gd name="T23" fmla="*/ 2147483647 h 246"/>
              <a:gd name="T24" fmla="*/ 2147483647 w 253"/>
              <a:gd name="T25" fmla="*/ 2147483647 h 246"/>
              <a:gd name="T26" fmla="*/ 2147483647 w 253"/>
              <a:gd name="T27" fmla="*/ 2147483647 h 246"/>
              <a:gd name="T28" fmla="*/ 2147483647 w 253"/>
              <a:gd name="T29" fmla="*/ 2147483647 h 246"/>
              <a:gd name="T30" fmla="*/ 2147483647 w 253"/>
              <a:gd name="T31" fmla="*/ 2147483647 h 246"/>
              <a:gd name="T32" fmla="*/ 2147483647 w 253"/>
              <a:gd name="T33" fmla="*/ 2147483647 h 246"/>
              <a:gd name="T34" fmla="*/ 2147483647 w 253"/>
              <a:gd name="T35" fmla="*/ 2147483647 h 246"/>
              <a:gd name="T36" fmla="*/ 2147483647 w 253"/>
              <a:gd name="T37" fmla="*/ 2147483647 h 246"/>
              <a:gd name="T38" fmla="*/ 2147483647 w 253"/>
              <a:gd name="T39" fmla="*/ 2147483647 h 246"/>
              <a:gd name="T40" fmla="*/ 2147483647 w 253"/>
              <a:gd name="T41" fmla="*/ 2147483647 h 246"/>
              <a:gd name="T42" fmla="*/ 2147483647 w 253"/>
              <a:gd name="T43" fmla="*/ 2147483647 h 246"/>
              <a:gd name="T44" fmla="*/ 2147483647 w 253"/>
              <a:gd name="T45" fmla="*/ 2147483647 h 246"/>
              <a:gd name="T46" fmla="*/ 2147483647 w 253"/>
              <a:gd name="T47" fmla="*/ 2147483647 h 246"/>
              <a:gd name="T48" fmla="*/ 2147483647 w 253"/>
              <a:gd name="T49" fmla="*/ 2147483647 h 246"/>
              <a:gd name="T50" fmla="*/ 2147483647 w 253"/>
              <a:gd name="T51" fmla="*/ 2147483647 h 246"/>
              <a:gd name="T52" fmla="*/ 2147483647 w 253"/>
              <a:gd name="T53" fmla="*/ 2147483647 h 246"/>
              <a:gd name="T54" fmla="*/ 2147483647 w 253"/>
              <a:gd name="T55" fmla="*/ 2147483647 h 246"/>
              <a:gd name="T56" fmla="*/ 2147483647 w 253"/>
              <a:gd name="T57" fmla="*/ 2147483647 h 246"/>
              <a:gd name="T58" fmla="*/ 2147483647 w 253"/>
              <a:gd name="T59" fmla="*/ 2147483647 h 246"/>
              <a:gd name="T60" fmla="*/ 2147483647 w 253"/>
              <a:gd name="T61" fmla="*/ 2147483647 h 246"/>
              <a:gd name="T62" fmla="*/ 2147483647 w 253"/>
              <a:gd name="T63" fmla="*/ 2147483647 h 246"/>
              <a:gd name="T64" fmla="*/ 2147483647 w 253"/>
              <a:gd name="T65" fmla="*/ 2147483647 h 246"/>
              <a:gd name="T66" fmla="*/ 2147483647 w 253"/>
              <a:gd name="T67" fmla="*/ 2147483647 h 246"/>
              <a:gd name="T68" fmla="*/ 2147483647 w 253"/>
              <a:gd name="T69" fmla="*/ 2147483647 h 246"/>
              <a:gd name="T70" fmla="*/ 2147483647 w 253"/>
              <a:gd name="T71" fmla="*/ 2147483647 h 246"/>
              <a:gd name="T72" fmla="*/ 2147483647 w 253"/>
              <a:gd name="T73" fmla="*/ 2147483647 h 246"/>
              <a:gd name="T74" fmla="*/ 2147483647 w 253"/>
              <a:gd name="T75" fmla="*/ 2147483647 h 246"/>
              <a:gd name="T76" fmla="*/ 2147483647 w 253"/>
              <a:gd name="T77" fmla="*/ 2147483647 h 246"/>
              <a:gd name="T78" fmla="*/ 2147483647 w 253"/>
              <a:gd name="T79" fmla="*/ 2147483647 h 246"/>
              <a:gd name="T80" fmla="*/ 2147483647 w 253"/>
              <a:gd name="T81" fmla="*/ 2147483647 h 246"/>
              <a:gd name="T82" fmla="*/ 2147483647 w 253"/>
              <a:gd name="T83" fmla="*/ 2147483647 h 246"/>
              <a:gd name="T84" fmla="*/ 2147483647 w 253"/>
              <a:gd name="T85" fmla="*/ 2147483647 h 246"/>
              <a:gd name="T86" fmla="*/ 2147483647 w 253"/>
              <a:gd name="T87" fmla="*/ 2147483647 h 246"/>
              <a:gd name="T88" fmla="*/ 2147483647 w 253"/>
              <a:gd name="T89" fmla="*/ 2147483647 h 246"/>
              <a:gd name="T90" fmla="*/ 2147483647 w 253"/>
              <a:gd name="T91" fmla="*/ 2147483647 h 246"/>
              <a:gd name="T92" fmla="*/ 2147483647 w 253"/>
              <a:gd name="T93" fmla="*/ 2147483647 h 246"/>
              <a:gd name="T94" fmla="*/ 2147483647 w 253"/>
              <a:gd name="T95" fmla="*/ 2147483647 h 246"/>
              <a:gd name="T96" fmla="*/ 2147483647 w 253"/>
              <a:gd name="T97" fmla="*/ 2147483647 h 246"/>
              <a:gd name="T98" fmla="*/ 2147483647 w 253"/>
              <a:gd name="T99" fmla="*/ 2147483647 h 246"/>
              <a:gd name="T100" fmla="*/ 2147483647 w 253"/>
              <a:gd name="T101" fmla="*/ 2147483647 h 246"/>
              <a:gd name="T102" fmla="*/ 2147483647 w 253"/>
              <a:gd name="T103" fmla="*/ 2147483647 h 246"/>
              <a:gd name="T104" fmla="*/ 2147483647 w 253"/>
              <a:gd name="T105" fmla="*/ 2147483647 h 246"/>
              <a:gd name="T106" fmla="*/ 2147483647 w 253"/>
              <a:gd name="T107" fmla="*/ 2147483647 h 246"/>
              <a:gd name="T108" fmla="*/ 2147483647 w 253"/>
              <a:gd name="T109" fmla="*/ 2147483647 h 246"/>
              <a:gd name="T110" fmla="*/ 2147483647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3"/>
              <a:gd name="T169" fmla="*/ 0 h 246"/>
              <a:gd name="T170" fmla="*/ 253 w 253"/>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282" name="Freeform 281"/>
          <p:cNvSpPr>
            <a:spLocks/>
          </p:cNvSpPr>
          <p:nvPr>
            <p:custDataLst>
              <p:tags r:id="rId207"/>
            </p:custDataLst>
          </p:nvPr>
        </p:nvSpPr>
        <p:spPr bwMode="auto">
          <a:xfrm>
            <a:off x="7994652" y="3642915"/>
            <a:ext cx="84667" cy="119063"/>
          </a:xfrm>
          <a:custGeom>
            <a:avLst/>
            <a:gdLst>
              <a:gd name="T0" fmla="*/ 2147483647 w 141"/>
              <a:gd name="T1" fmla="*/ 2147483647 h 228"/>
              <a:gd name="T2" fmla="*/ 2147483647 w 141"/>
              <a:gd name="T3" fmla="*/ 2147483647 h 228"/>
              <a:gd name="T4" fmla="*/ 2147483647 w 141"/>
              <a:gd name="T5" fmla="*/ 2147483647 h 228"/>
              <a:gd name="T6" fmla="*/ 2147483647 w 141"/>
              <a:gd name="T7" fmla="*/ 2147483647 h 228"/>
              <a:gd name="T8" fmla="*/ 2147483647 w 141"/>
              <a:gd name="T9" fmla="*/ 2147483647 h 228"/>
              <a:gd name="T10" fmla="*/ 2147483647 w 141"/>
              <a:gd name="T11" fmla="*/ 2147483647 h 228"/>
              <a:gd name="T12" fmla="*/ 2147483647 w 141"/>
              <a:gd name="T13" fmla="*/ 2147483647 h 228"/>
              <a:gd name="T14" fmla="*/ 2147483647 w 141"/>
              <a:gd name="T15" fmla="*/ 2147483647 h 228"/>
              <a:gd name="T16" fmla="*/ 0 w 141"/>
              <a:gd name="T17" fmla="*/ 2147483647 h 228"/>
              <a:gd name="T18" fmla="*/ 2147483647 w 141"/>
              <a:gd name="T19" fmla="*/ 2147483647 h 228"/>
              <a:gd name="T20" fmla="*/ 2147483647 w 141"/>
              <a:gd name="T21" fmla="*/ 2147483647 h 228"/>
              <a:gd name="T22" fmla="*/ 2147483647 w 141"/>
              <a:gd name="T23" fmla="*/ 2147483647 h 228"/>
              <a:gd name="T24" fmla="*/ 2147483647 w 141"/>
              <a:gd name="T25" fmla="*/ 2147483647 h 228"/>
              <a:gd name="T26" fmla="*/ 2147483647 w 141"/>
              <a:gd name="T27" fmla="*/ 2147483647 h 228"/>
              <a:gd name="T28" fmla="*/ 2147483647 w 141"/>
              <a:gd name="T29" fmla="*/ 0 h 228"/>
              <a:gd name="T30" fmla="*/ 2147483647 w 141"/>
              <a:gd name="T31" fmla="*/ 2147483647 h 228"/>
              <a:gd name="T32" fmla="*/ 2147483647 w 141"/>
              <a:gd name="T33" fmla="*/ 2147483647 h 228"/>
              <a:gd name="T34" fmla="*/ 2147483647 w 141"/>
              <a:gd name="T35" fmla="*/ 2147483647 h 228"/>
              <a:gd name="T36" fmla="*/ 2147483647 w 141"/>
              <a:gd name="T37" fmla="*/ 2147483647 h 228"/>
              <a:gd name="T38" fmla="*/ 2147483647 w 141"/>
              <a:gd name="T39" fmla="*/ 2147483647 h 228"/>
              <a:gd name="T40" fmla="*/ 2147483647 w 141"/>
              <a:gd name="T41" fmla="*/ 2147483647 h 228"/>
              <a:gd name="T42" fmla="*/ 2147483647 w 141"/>
              <a:gd name="T43" fmla="*/ 2147483647 h 228"/>
              <a:gd name="T44" fmla="*/ 2147483647 w 141"/>
              <a:gd name="T45" fmla="*/ 2147483647 h 228"/>
              <a:gd name="T46" fmla="*/ 2147483647 w 141"/>
              <a:gd name="T47" fmla="*/ 2147483647 h 228"/>
              <a:gd name="T48" fmla="*/ 2147483647 w 141"/>
              <a:gd name="T49" fmla="*/ 2147483647 h 228"/>
              <a:gd name="T50" fmla="*/ 2147483647 w 141"/>
              <a:gd name="T51" fmla="*/ 2147483647 h 228"/>
              <a:gd name="T52" fmla="*/ 2147483647 w 141"/>
              <a:gd name="T53" fmla="*/ 2147483647 h 228"/>
              <a:gd name="T54" fmla="*/ 2147483647 w 141"/>
              <a:gd name="T55" fmla="*/ 2147483647 h 228"/>
              <a:gd name="T56" fmla="*/ 2147483647 w 141"/>
              <a:gd name="T57" fmla="*/ 2147483647 h 228"/>
              <a:gd name="T58" fmla="*/ 2147483647 w 141"/>
              <a:gd name="T59" fmla="*/ 2147483647 h 228"/>
              <a:gd name="T60" fmla="*/ 2147483647 w 141"/>
              <a:gd name="T61" fmla="*/ 2147483647 h 228"/>
              <a:gd name="T62" fmla="*/ 2147483647 w 141"/>
              <a:gd name="T63" fmla="*/ 2147483647 h 228"/>
              <a:gd name="T64" fmla="*/ 2147483647 w 141"/>
              <a:gd name="T65" fmla="*/ 2147483647 h 228"/>
              <a:gd name="T66" fmla="*/ 2147483647 w 141"/>
              <a:gd name="T67" fmla="*/ 2147483647 h 228"/>
              <a:gd name="T68" fmla="*/ 2147483647 w 141"/>
              <a:gd name="T69" fmla="*/ 2147483647 h 228"/>
              <a:gd name="T70" fmla="*/ 2147483647 w 141"/>
              <a:gd name="T71" fmla="*/ 2147483647 h 228"/>
              <a:gd name="T72" fmla="*/ 2147483647 w 141"/>
              <a:gd name="T73" fmla="*/ 2147483647 h 228"/>
              <a:gd name="T74" fmla="*/ 2147483647 w 141"/>
              <a:gd name="T75" fmla="*/ 2147483647 h 228"/>
              <a:gd name="T76" fmla="*/ 2147483647 w 141"/>
              <a:gd name="T77" fmla="*/ 2147483647 h 228"/>
              <a:gd name="T78" fmla="*/ 2147483647 w 141"/>
              <a:gd name="T79" fmla="*/ 2147483647 h 228"/>
              <a:gd name="T80" fmla="*/ 2147483647 w 141"/>
              <a:gd name="T81" fmla="*/ 2147483647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
              <a:gd name="T124" fmla="*/ 0 h 228"/>
              <a:gd name="T125" fmla="*/ 141 w 141"/>
              <a:gd name="T126" fmla="*/ 228 h 2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grpSp>
        <p:nvGrpSpPr>
          <p:cNvPr id="283" name="Group 282"/>
          <p:cNvGrpSpPr>
            <a:grpSpLocks/>
          </p:cNvGrpSpPr>
          <p:nvPr>
            <p:custDataLst>
              <p:tags r:id="rId208"/>
            </p:custDataLst>
          </p:nvPr>
        </p:nvGrpSpPr>
        <p:grpSpPr bwMode="auto">
          <a:xfrm>
            <a:off x="9247719" y="3353988"/>
            <a:ext cx="311149" cy="439739"/>
            <a:chOff x="5062" y="2295"/>
            <a:chExt cx="177" cy="279"/>
          </a:xfrm>
          <a:solidFill>
            <a:srgbClr val="209045"/>
          </a:solidFill>
        </p:grpSpPr>
        <p:sp>
          <p:nvSpPr>
            <p:cNvPr id="284" name="Freeform 283"/>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85" name="Freeform 284"/>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86" name="Freeform 285"/>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87" name="Freeform 286"/>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88" name="Freeform 287"/>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89" name="Freeform 288"/>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90" name="Freeform 289"/>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91" name="Freeform 290"/>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92" name="Freeform 291"/>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93" name="Freeform 292"/>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94" name="Freeform 293"/>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95" name="Freeform 294"/>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96" name="Freeform 295"/>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97" name="Freeform 296"/>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98" name="Freeform 297"/>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299" name="Line 298"/>
            <p:cNvSpPr>
              <a:spLocks noChangeShapeType="1"/>
            </p:cNvSpPr>
            <p:nvPr/>
          </p:nvSpPr>
          <p:spPr bwMode="auto">
            <a:xfrm>
              <a:off x="5180" y="2449"/>
              <a:ext cx="1" cy="10"/>
            </a:xfrm>
            <a:prstGeom prst="line">
              <a:avLst/>
            </a:prstGeom>
            <a:grpFill/>
            <a:ln w="9525">
              <a:solidFill>
                <a:srgbClr val="FFFFFF"/>
              </a:solidFill>
              <a:round/>
              <a:headEnd/>
              <a:tailEnd/>
            </a:ln>
            <a:extLst/>
          </p:spPr>
          <p:txBody>
            <a:bodyPr/>
            <a:lstStyle/>
            <a:p>
              <a:pPr>
                <a:defRPr/>
              </a:pPr>
              <a:endParaRPr lang="en-GB" sz="1800">
                <a:solidFill>
                  <a:prstClr val="black"/>
                </a:solidFill>
                <a:latin typeface="Arial" panose="020B0604020202020204" pitchFamily="34" charset="0"/>
              </a:endParaRPr>
            </a:p>
          </p:txBody>
        </p:sp>
        <p:sp>
          <p:nvSpPr>
            <p:cNvPr id="300" name="Freeform 299"/>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301" name="Line 300"/>
            <p:cNvSpPr>
              <a:spLocks noChangeShapeType="1"/>
            </p:cNvSpPr>
            <p:nvPr/>
          </p:nvSpPr>
          <p:spPr bwMode="auto">
            <a:xfrm flipH="1" flipV="1">
              <a:off x="5178" y="2447"/>
              <a:ext cx="6" cy="6"/>
            </a:xfrm>
            <a:prstGeom prst="line">
              <a:avLst/>
            </a:prstGeom>
            <a:grpFill/>
            <a:ln w="9525">
              <a:solidFill>
                <a:srgbClr val="FFFFFF"/>
              </a:solidFill>
              <a:round/>
              <a:headEnd/>
              <a:tailEnd/>
            </a:ln>
            <a:extLst/>
          </p:spPr>
          <p:txBody>
            <a:bodyPr/>
            <a:lstStyle/>
            <a:p>
              <a:pPr>
                <a:defRPr/>
              </a:pPr>
              <a:endParaRPr lang="en-GB" sz="1800">
                <a:solidFill>
                  <a:prstClr val="black"/>
                </a:solidFill>
                <a:latin typeface="Arial" panose="020B0604020202020204" pitchFamily="34" charset="0"/>
              </a:endParaRPr>
            </a:p>
          </p:txBody>
        </p:sp>
        <p:sp>
          <p:nvSpPr>
            <p:cNvPr id="302" name="Freeform 301"/>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303" name="Freeform 302"/>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304" name="Freeform 303"/>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305" name="Freeform 304"/>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306" name="Freeform 305"/>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solidFill>
                <a:srgbClr val="FFFFFF"/>
              </a:solidFill>
              <a:prstDash val="solid"/>
              <a:round/>
              <a:headEnd/>
              <a:tailEnd/>
            </a:ln>
          </p:spPr>
          <p:txBody>
            <a:bodyPr/>
            <a:lstStyle/>
            <a:p>
              <a:pPr>
                <a:defRPr/>
              </a:pPr>
              <a:endParaRPr lang="en-GB" sz="1800">
                <a:solidFill>
                  <a:prstClr val="black"/>
                </a:solidFill>
                <a:latin typeface="Arial" panose="020B0604020202020204" pitchFamily="34" charset="0"/>
              </a:endParaRPr>
            </a:p>
          </p:txBody>
        </p:sp>
        <p:sp>
          <p:nvSpPr>
            <p:cNvPr id="307" name="Line 306"/>
            <p:cNvSpPr>
              <a:spLocks noChangeShapeType="1"/>
            </p:cNvSpPr>
            <p:nvPr/>
          </p:nvSpPr>
          <p:spPr bwMode="auto">
            <a:xfrm flipV="1">
              <a:off x="5191" y="2516"/>
              <a:ext cx="6" cy="2"/>
            </a:xfrm>
            <a:prstGeom prst="line">
              <a:avLst/>
            </a:prstGeom>
            <a:grpFill/>
            <a:ln w="9525">
              <a:solidFill>
                <a:srgbClr val="FFFFFF"/>
              </a:solidFill>
              <a:round/>
              <a:headEnd/>
              <a:tailEnd/>
            </a:ln>
            <a:extLst/>
          </p:spPr>
          <p:txBody>
            <a:bodyPr/>
            <a:lstStyle/>
            <a:p>
              <a:pPr>
                <a:defRPr/>
              </a:pPr>
              <a:endParaRPr lang="en-GB" sz="1800">
                <a:solidFill>
                  <a:prstClr val="black"/>
                </a:solidFill>
                <a:latin typeface="Arial" panose="020B0604020202020204" pitchFamily="34" charset="0"/>
              </a:endParaRPr>
            </a:p>
          </p:txBody>
        </p:sp>
      </p:grpSp>
      <p:sp>
        <p:nvSpPr>
          <p:cNvPr id="308" name="Freeform 307"/>
          <p:cNvSpPr>
            <a:spLocks/>
          </p:cNvSpPr>
          <p:nvPr>
            <p:custDataLst>
              <p:tags r:id="rId209"/>
            </p:custDataLst>
          </p:nvPr>
        </p:nvSpPr>
        <p:spPr bwMode="auto">
          <a:xfrm>
            <a:off x="9707033" y="4173139"/>
            <a:ext cx="19051" cy="55563"/>
          </a:xfrm>
          <a:custGeom>
            <a:avLst/>
            <a:gdLst>
              <a:gd name="T0" fmla="*/ 0 w 33"/>
              <a:gd name="T1" fmla="*/ 2147483647 h 43"/>
              <a:gd name="T2" fmla="*/ 2147483647 w 33"/>
              <a:gd name="T3" fmla="*/ 2147483647 h 43"/>
              <a:gd name="T4" fmla="*/ 2147483647 w 33"/>
              <a:gd name="T5" fmla="*/ 2147483647 h 43"/>
              <a:gd name="T6" fmla="*/ 2147483647 w 33"/>
              <a:gd name="T7" fmla="*/ 2147483647 h 43"/>
              <a:gd name="T8" fmla="*/ 2147483647 w 33"/>
              <a:gd name="T9" fmla="*/ 2147483647 h 43"/>
              <a:gd name="T10" fmla="*/ 2147483647 w 33"/>
              <a:gd name="T11" fmla="*/ 2147483647 h 43"/>
              <a:gd name="T12" fmla="*/ 2147483647 w 33"/>
              <a:gd name="T13" fmla="*/ 2147483647 h 43"/>
              <a:gd name="T14" fmla="*/ 2147483647 w 33"/>
              <a:gd name="T15" fmla="*/ 2147483647 h 43"/>
              <a:gd name="T16" fmla="*/ 2147483647 w 33"/>
              <a:gd name="T17" fmla="*/ 0 h 43"/>
              <a:gd name="T18" fmla="*/ 2147483647 w 33"/>
              <a:gd name="T19" fmla="*/ 2147483647 h 43"/>
              <a:gd name="T20" fmla="*/ 2147483647 w 33"/>
              <a:gd name="T21" fmla="*/ 2147483647 h 43"/>
              <a:gd name="T22" fmla="*/ 2147483647 w 33"/>
              <a:gd name="T23" fmla="*/ 2147483647 h 43"/>
              <a:gd name="T24" fmla="*/ 2147483647 w 33"/>
              <a:gd name="T25" fmla="*/ 2147483647 h 43"/>
              <a:gd name="T26" fmla="*/ 2147483647 w 33"/>
              <a:gd name="T27" fmla="*/ 2147483647 h 43"/>
              <a:gd name="T28" fmla="*/ 2147483647 w 33"/>
              <a:gd name="T29" fmla="*/ 2147483647 h 43"/>
              <a:gd name="T30" fmla="*/ 2147483647 w 33"/>
              <a:gd name="T31" fmla="*/ 2147483647 h 43"/>
              <a:gd name="T32" fmla="*/ 2147483647 w 33"/>
              <a:gd name="T33" fmla="*/ 2147483647 h 43"/>
              <a:gd name="T34" fmla="*/ 0 w 33"/>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3"/>
              <a:gd name="T56" fmla="*/ 33 w 3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09" name="Freeform 308"/>
          <p:cNvSpPr>
            <a:spLocks/>
          </p:cNvSpPr>
          <p:nvPr>
            <p:custDataLst>
              <p:tags r:id="rId210"/>
            </p:custDataLst>
          </p:nvPr>
        </p:nvSpPr>
        <p:spPr bwMode="auto">
          <a:xfrm>
            <a:off x="9808636" y="4112813"/>
            <a:ext cx="29633" cy="58739"/>
          </a:xfrm>
          <a:custGeom>
            <a:avLst/>
            <a:gdLst>
              <a:gd name="T0" fmla="*/ 0 w 54"/>
              <a:gd name="T1" fmla="*/ 2147483647 h 92"/>
              <a:gd name="T2" fmla="*/ 2147483647 w 54"/>
              <a:gd name="T3" fmla="*/ 2147483647 h 92"/>
              <a:gd name="T4" fmla="*/ 2147483647 w 54"/>
              <a:gd name="T5" fmla="*/ 2147483647 h 92"/>
              <a:gd name="T6" fmla="*/ 2147483647 w 54"/>
              <a:gd name="T7" fmla="*/ 2147483647 h 92"/>
              <a:gd name="T8" fmla="*/ 2147483647 w 54"/>
              <a:gd name="T9" fmla="*/ 2147483647 h 92"/>
              <a:gd name="T10" fmla="*/ 2147483647 w 54"/>
              <a:gd name="T11" fmla="*/ 2147483647 h 92"/>
              <a:gd name="T12" fmla="*/ 2147483647 w 54"/>
              <a:gd name="T13" fmla="*/ 2147483647 h 92"/>
              <a:gd name="T14" fmla="*/ 2147483647 w 54"/>
              <a:gd name="T15" fmla="*/ 2147483647 h 92"/>
              <a:gd name="T16" fmla="*/ 2147483647 w 54"/>
              <a:gd name="T17" fmla="*/ 0 h 92"/>
              <a:gd name="T18" fmla="*/ 2147483647 w 54"/>
              <a:gd name="T19" fmla="*/ 2147483647 h 92"/>
              <a:gd name="T20" fmla="*/ 2147483647 w 54"/>
              <a:gd name="T21" fmla="*/ 2147483647 h 92"/>
              <a:gd name="T22" fmla="*/ 2147483647 w 54"/>
              <a:gd name="T23" fmla="*/ 2147483647 h 92"/>
              <a:gd name="T24" fmla="*/ 2147483647 w 54"/>
              <a:gd name="T25" fmla="*/ 2147483647 h 92"/>
              <a:gd name="T26" fmla="*/ 2147483647 w 54"/>
              <a:gd name="T27" fmla="*/ 2147483647 h 92"/>
              <a:gd name="T28" fmla="*/ 2147483647 w 54"/>
              <a:gd name="T29" fmla="*/ 2147483647 h 92"/>
              <a:gd name="T30" fmla="*/ 2147483647 w 54"/>
              <a:gd name="T31" fmla="*/ 2147483647 h 92"/>
              <a:gd name="T32" fmla="*/ 2147483647 w 54"/>
              <a:gd name="T33" fmla="*/ 2147483647 h 92"/>
              <a:gd name="T34" fmla="*/ 2147483647 w 54"/>
              <a:gd name="T35" fmla="*/ 2147483647 h 92"/>
              <a:gd name="T36" fmla="*/ 2147483647 w 54"/>
              <a:gd name="T37" fmla="*/ 2147483647 h 92"/>
              <a:gd name="T38" fmla="*/ 2147483647 w 54"/>
              <a:gd name="T39" fmla="*/ 2147483647 h 92"/>
              <a:gd name="T40" fmla="*/ 2147483647 w 54"/>
              <a:gd name="T41" fmla="*/ 2147483647 h 92"/>
              <a:gd name="T42" fmla="*/ 2147483647 w 54"/>
              <a:gd name="T43" fmla="*/ 2147483647 h 92"/>
              <a:gd name="T44" fmla="*/ 2147483647 w 54"/>
              <a:gd name="T45" fmla="*/ 2147483647 h 92"/>
              <a:gd name="T46" fmla="*/ 2147483647 w 54"/>
              <a:gd name="T47" fmla="*/ 2147483647 h 92"/>
              <a:gd name="T48" fmla="*/ 2147483647 w 54"/>
              <a:gd name="T49" fmla="*/ 2147483647 h 92"/>
              <a:gd name="T50" fmla="*/ 0 w 54"/>
              <a:gd name="T51" fmla="*/ 2147483647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92"/>
              <a:gd name="T80" fmla="*/ 54 w 54"/>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10" name="Freeform 309"/>
          <p:cNvSpPr>
            <a:spLocks/>
          </p:cNvSpPr>
          <p:nvPr>
            <p:custDataLst>
              <p:tags r:id="rId211"/>
            </p:custDataLst>
          </p:nvPr>
        </p:nvSpPr>
        <p:spPr bwMode="auto">
          <a:xfrm>
            <a:off x="9872135" y="3992163"/>
            <a:ext cx="31751" cy="57151"/>
          </a:xfrm>
          <a:custGeom>
            <a:avLst/>
            <a:gdLst>
              <a:gd name="T0" fmla="*/ 0 w 60"/>
              <a:gd name="T1" fmla="*/ 0 h 18"/>
              <a:gd name="T2" fmla="*/ 2147483647 w 60"/>
              <a:gd name="T3" fmla="*/ 2147483647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2147483647 w 60"/>
              <a:gd name="T17" fmla="*/ 2147483647 h 18"/>
              <a:gd name="T18" fmla="*/ 2147483647 w 60"/>
              <a:gd name="T19" fmla="*/ 2147483647 h 18"/>
              <a:gd name="T20" fmla="*/ 0 w 60"/>
              <a:gd name="T21" fmla="*/ 2147483647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8"/>
              <a:gd name="T38" fmla="*/ 60 w 6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11" name="Freeform 310"/>
          <p:cNvSpPr>
            <a:spLocks/>
          </p:cNvSpPr>
          <p:nvPr>
            <p:custDataLst>
              <p:tags r:id="rId212"/>
            </p:custDataLst>
          </p:nvPr>
        </p:nvSpPr>
        <p:spPr bwMode="auto">
          <a:xfrm>
            <a:off x="9850968" y="3962002"/>
            <a:ext cx="33867" cy="57151"/>
          </a:xfrm>
          <a:custGeom>
            <a:avLst/>
            <a:gdLst>
              <a:gd name="T0" fmla="*/ 0 w 66"/>
              <a:gd name="T1" fmla="*/ 2147483647 h 18"/>
              <a:gd name="T2" fmla="*/ 2147483647 w 66"/>
              <a:gd name="T3" fmla="*/ 2147483647 h 18"/>
              <a:gd name="T4" fmla="*/ 2147483647 w 66"/>
              <a:gd name="T5" fmla="*/ 2147483647 h 18"/>
              <a:gd name="T6" fmla="*/ 2147483647 w 66"/>
              <a:gd name="T7" fmla="*/ 2147483647 h 18"/>
              <a:gd name="T8" fmla="*/ 2147483647 w 66"/>
              <a:gd name="T9" fmla="*/ 2147483647 h 18"/>
              <a:gd name="T10" fmla="*/ 2147483647 w 66"/>
              <a:gd name="T11" fmla="*/ 2147483647 h 18"/>
              <a:gd name="T12" fmla="*/ 2147483647 w 66"/>
              <a:gd name="T13" fmla="*/ 2147483647 h 18"/>
              <a:gd name="T14" fmla="*/ 2147483647 w 66"/>
              <a:gd name="T15" fmla="*/ 0 h 18"/>
              <a:gd name="T16" fmla="*/ 0 w 6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18"/>
              <a:gd name="T29" fmla="*/ 66 w 6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12" name="Freeform 311"/>
          <p:cNvSpPr>
            <a:spLocks/>
          </p:cNvSpPr>
          <p:nvPr>
            <p:custDataLst>
              <p:tags r:id="rId213"/>
            </p:custDataLst>
          </p:nvPr>
        </p:nvSpPr>
        <p:spPr bwMode="auto">
          <a:xfrm>
            <a:off x="9618133" y="3858814"/>
            <a:ext cx="10584" cy="57151"/>
          </a:xfrm>
          <a:custGeom>
            <a:avLst/>
            <a:gdLst>
              <a:gd name="T0" fmla="*/ 0 w 17"/>
              <a:gd name="T1" fmla="*/ 2147483647 h 42"/>
              <a:gd name="T2" fmla="*/ 2147483647 w 17"/>
              <a:gd name="T3" fmla="*/ 2147483647 h 42"/>
              <a:gd name="T4" fmla="*/ 2147483647 w 17"/>
              <a:gd name="T5" fmla="*/ 2147483647 h 42"/>
              <a:gd name="T6" fmla="*/ 2147483647 w 17"/>
              <a:gd name="T7" fmla="*/ 2147483647 h 42"/>
              <a:gd name="T8" fmla="*/ 2147483647 w 17"/>
              <a:gd name="T9" fmla="*/ 2147483647 h 42"/>
              <a:gd name="T10" fmla="*/ 2147483647 w 17"/>
              <a:gd name="T11" fmla="*/ 2147483647 h 42"/>
              <a:gd name="T12" fmla="*/ 2147483647 w 17"/>
              <a:gd name="T13" fmla="*/ 2147483647 h 42"/>
              <a:gd name="T14" fmla="*/ 2147483647 w 17"/>
              <a:gd name="T15" fmla="*/ 0 h 42"/>
              <a:gd name="T16" fmla="*/ 0 w 17"/>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13" name="Freeform 312"/>
          <p:cNvSpPr>
            <a:spLocks/>
          </p:cNvSpPr>
          <p:nvPr>
            <p:custDataLst>
              <p:tags r:id="rId214"/>
            </p:custDataLst>
          </p:nvPr>
        </p:nvSpPr>
        <p:spPr bwMode="auto">
          <a:xfrm>
            <a:off x="9520769" y="3993753"/>
            <a:ext cx="40217" cy="58737"/>
          </a:xfrm>
          <a:custGeom>
            <a:avLst/>
            <a:gdLst>
              <a:gd name="T0" fmla="*/ 2147483647 w 72"/>
              <a:gd name="T1" fmla="*/ 2147483647 h 29"/>
              <a:gd name="T2" fmla="*/ 2147483647 w 72"/>
              <a:gd name="T3" fmla="*/ 2147483647 h 29"/>
              <a:gd name="T4" fmla="*/ 2147483647 w 72"/>
              <a:gd name="T5" fmla="*/ 2147483647 h 29"/>
              <a:gd name="T6" fmla="*/ 2147483647 w 72"/>
              <a:gd name="T7" fmla="*/ 2147483647 h 29"/>
              <a:gd name="T8" fmla="*/ 2147483647 w 72"/>
              <a:gd name="T9" fmla="*/ 2147483647 h 29"/>
              <a:gd name="T10" fmla="*/ 2147483647 w 72"/>
              <a:gd name="T11" fmla="*/ 2147483647 h 29"/>
              <a:gd name="T12" fmla="*/ 2147483647 w 72"/>
              <a:gd name="T13" fmla="*/ 2147483647 h 29"/>
              <a:gd name="T14" fmla="*/ 2147483647 w 72"/>
              <a:gd name="T15" fmla="*/ 2147483647 h 29"/>
              <a:gd name="T16" fmla="*/ 2147483647 w 72"/>
              <a:gd name="T17" fmla="*/ 2147483647 h 29"/>
              <a:gd name="T18" fmla="*/ 2147483647 w 72"/>
              <a:gd name="T19" fmla="*/ 0 h 29"/>
              <a:gd name="T20" fmla="*/ 2147483647 w 72"/>
              <a:gd name="T21" fmla="*/ 0 h 29"/>
              <a:gd name="T22" fmla="*/ 2147483647 w 72"/>
              <a:gd name="T23" fmla="*/ 2147483647 h 29"/>
              <a:gd name="T24" fmla="*/ 2147483647 w 72"/>
              <a:gd name="T25" fmla="*/ 2147483647 h 29"/>
              <a:gd name="T26" fmla="*/ 2147483647 w 72"/>
              <a:gd name="T27" fmla="*/ 2147483647 h 29"/>
              <a:gd name="T28" fmla="*/ 2147483647 w 72"/>
              <a:gd name="T29" fmla="*/ 2147483647 h 29"/>
              <a:gd name="T30" fmla="*/ 0 w 72"/>
              <a:gd name="T31" fmla="*/ 2147483647 h 29"/>
              <a:gd name="T32" fmla="*/ 2147483647 w 72"/>
              <a:gd name="T33" fmla="*/ 2147483647 h 29"/>
              <a:gd name="T34" fmla="*/ 2147483647 w 72"/>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29"/>
              <a:gd name="T56" fmla="*/ 72 w 72"/>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14" name="Freeform 313"/>
          <p:cNvSpPr>
            <a:spLocks/>
          </p:cNvSpPr>
          <p:nvPr>
            <p:custDataLst>
              <p:tags r:id="rId215"/>
            </p:custDataLst>
          </p:nvPr>
        </p:nvSpPr>
        <p:spPr bwMode="auto">
          <a:xfrm>
            <a:off x="9531351" y="4179489"/>
            <a:ext cx="25400" cy="55563"/>
          </a:xfrm>
          <a:custGeom>
            <a:avLst/>
            <a:gdLst>
              <a:gd name="T0" fmla="*/ 0 w 46"/>
              <a:gd name="T1" fmla="*/ 0 h 37"/>
              <a:gd name="T2" fmla="*/ 2147483647 w 46"/>
              <a:gd name="T3" fmla="*/ 2147483647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2147483647 w 46"/>
              <a:gd name="T13" fmla="*/ 2147483647 h 37"/>
              <a:gd name="T14" fmla="*/ 2147483647 w 46"/>
              <a:gd name="T15" fmla="*/ 2147483647 h 37"/>
              <a:gd name="T16" fmla="*/ 2147483647 w 46"/>
              <a:gd name="T17" fmla="*/ 2147483647 h 37"/>
              <a:gd name="T18" fmla="*/ 2147483647 w 46"/>
              <a:gd name="T19" fmla="*/ 2147483647 h 37"/>
              <a:gd name="T20" fmla="*/ 2147483647 w 46"/>
              <a:gd name="T21" fmla="*/ 2147483647 h 37"/>
              <a:gd name="T22" fmla="*/ 2147483647 w 46"/>
              <a:gd name="T23" fmla="*/ 2147483647 h 37"/>
              <a:gd name="T24" fmla="*/ 2147483647 w 46"/>
              <a:gd name="T25" fmla="*/ 2147483647 h 37"/>
              <a:gd name="T26" fmla="*/ 2147483647 w 46"/>
              <a:gd name="T27" fmla="*/ 2147483647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7"/>
              <a:gd name="T47" fmla="*/ 46 w 46"/>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15" name="Freeform 314"/>
          <p:cNvSpPr>
            <a:spLocks/>
          </p:cNvSpPr>
          <p:nvPr>
            <p:custDataLst>
              <p:tags r:id="rId216"/>
            </p:custDataLst>
          </p:nvPr>
        </p:nvSpPr>
        <p:spPr bwMode="auto">
          <a:xfrm>
            <a:off x="9681636" y="3998514"/>
            <a:ext cx="14817" cy="57151"/>
          </a:xfrm>
          <a:custGeom>
            <a:avLst/>
            <a:gdLst>
              <a:gd name="T0" fmla="*/ 0 w 26"/>
              <a:gd name="T1" fmla="*/ 0 h 19"/>
              <a:gd name="T2" fmla="*/ 2147483647 w 26"/>
              <a:gd name="T3" fmla="*/ 2147483647 h 19"/>
              <a:gd name="T4" fmla="*/ 2147483647 w 26"/>
              <a:gd name="T5" fmla="*/ 2147483647 h 19"/>
              <a:gd name="T6" fmla="*/ 2147483647 w 26"/>
              <a:gd name="T7" fmla="*/ 0 h 19"/>
              <a:gd name="T8" fmla="*/ 2147483647 w 26"/>
              <a:gd name="T9" fmla="*/ 0 h 19"/>
              <a:gd name="T10" fmla="*/ 0 w 26"/>
              <a:gd name="T11" fmla="*/ 0 h 19"/>
              <a:gd name="T12" fmla="*/ 0 60000 65536"/>
              <a:gd name="T13" fmla="*/ 0 60000 65536"/>
              <a:gd name="T14" fmla="*/ 0 60000 65536"/>
              <a:gd name="T15" fmla="*/ 0 60000 65536"/>
              <a:gd name="T16" fmla="*/ 0 60000 65536"/>
              <a:gd name="T17" fmla="*/ 0 60000 65536"/>
              <a:gd name="T18" fmla="*/ 0 w 26"/>
              <a:gd name="T19" fmla="*/ 0 h 19"/>
              <a:gd name="T20" fmla="*/ 26 w 2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6" h="19">
                <a:moveTo>
                  <a:pt x="0" y="0"/>
                </a:moveTo>
                <a:lnTo>
                  <a:pt x="26" y="19"/>
                </a:lnTo>
                <a:lnTo>
                  <a:pt x="26" y="9"/>
                </a:lnTo>
                <a:lnTo>
                  <a:pt x="26" y="0"/>
                </a:lnTo>
                <a:lnTo>
                  <a:pt x="15" y="0"/>
                </a:lnTo>
                <a:lnTo>
                  <a:pt x="0"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16" name="Freeform 315"/>
          <p:cNvSpPr>
            <a:spLocks/>
          </p:cNvSpPr>
          <p:nvPr>
            <p:custDataLst>
              <p:tags r:id="rId217"/>
            </p:custDataLst>
          </p:nvPr>
        </p:nvSpPr>
        <p:spPr bwMode="auto">
          <a:xfrm>
            <a:off x="9495367" y="3993753"/>
            <a:ext cx="25400" cy="58737"/>
          </a:xfrm>
          <a:custGeom>
            <a:avLst/>
            <a:gdLst>
              <a:gd name="T0" fmla="*/ 2147483647 w 43"/>
              <a:gd name="T1" fmla="*/ 0 h 31"/>
              <a:gd name="T2" fmla="*/ 2147483647 w 43"/>
              <a:gd name="T3" fmla="*/ 2147483647 h 31"/>
              <a:gd name="T4" fmla="*/ 0 w 43"/>
              <a:gd name="T5" fmla="*/ 2147483647 h 31"/>
              <a:gd name="T6" fmla="*/ 0 w 43"/>
              <a:gd name="T7" fmla="*/ 2147483647 h 31"/>
              <a:gd name="T8" fmla="*/ 0 w 43"/>
              <a:gd name="T9" fmla="*/ 2147483647 h 31"/>
              <a:gd name="T10" fmla="*/ 0 w 43"/>
              <a:gd name="T11" fmla="*/ 2147483647 h 31"/>
              <a:gd name="T12" fmla="*/ 2147483647 w 43"/>
              <a:gd name="T13" fmla="*/ 2147483647 h 31"/>
              <a:gd name="T14" fmla="*/ 2147483647 w 43"/>
              <a:gd name="T15" fmla="*/ 2147483647 h 31"/>
              <a:gd name="T16" fmla="*/ 2147483647 w 43"/>
              <a:gd name="T17" fmla="*/ 2147483647 h 31"/>
              <a:gd name="T18" fmla="*/ 2147483647 w 43"/>
              <a:gd name="T19" fmla="*/ 2147483647 h 31"/>
              <a:gd name="T20" fmla="*/ 2147483647 w 43"/>
              <a:gd name="T21" fmla="*/ 0 h 31"/>
              <a:gd name="T22" fmla="*/ 2147483647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1"/>
              <a:gd name="T38" fmla="*/ 43 w 4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17" name="Freeform 316"/>
          <p:cNvSpPr>
            <a:spLocks/>
          </p:cNvSpPr>
          <p:nvPr>
            <p:custDataLst>
              <p:tags r:id="rId218"/>
            </p:custDataLst>
          </p:nvPr>
        </p:nvSpPr>
        <p:spPr bwMode="auto">
          <a:xfrm>
            <a:off x="9554636" y="4041377"/>
            <a:ext cx="40217" cy="57151"/>
          </a:xfrm>
          <a:custGeom>
            <a:avLst/>
            <a:gdLst>
              <a:gd name="T0" fmla="*/ 2147483647 w 71"/>
              <a:gd name="T1" fmla="*/ 2147483647 h 49"/>
              <a:gd name="T2" fmla="*/ 2147483647 w 71"/>
              <a:gd name="T3" fmla="*/ 2147483647 h 49"/>
              <a:gd name="T4" fmla="*/ 2147483647 w 71"/>
              <a:gd name="T5" fmla="*/ 2147483647 h 49"/>
              <a:gd name="T6" fmla="*/ 2147483647 w 71"/>
              <a:gd name="T7" fmla="*/ 2147483647 h 49"/>
              <a:gd name="T8" fmla="*/ 2147483647 w 71"/>
              <a:gd name="T9" fmla="*/ 2147483647 h 49"/>
              <a:gd name="T10" fmla="*/ 2147483647 w 71"/>
              <a:gd name="T11" fmla="*/ 2147483647 h 49"/>
              <a:gd name="T12" fmla="*/ 2147483647 w 71"/>
              <a:gd name="T13" fmla="*/ 2147483647 h 49"/>
              <a:gd name="T14" fmla="*/ 2147483647 w 71"/>
              <a:gd name="T15" fmla="*/ 2147483647 h 49"/>
              <a:gd name="T16" fmla="*/ 2147483647 w 71"/>
              <a:gd name="T17" fmla="*/ 2147483647 h 49"/>
              <a:gd name="T18" fmla="*/ 2147483647 w 71"/>
              <a:gd name="T19" fmla="*/ 2147483647 h 49"/>
              <a:gd name="T20" fmla="*/ 2147483647 w 71"/>
              <a:gd name="T21" fmla="*/ 2147483647 h 49"/>
              <a:gd name="T22" fmla="*/ 2147483647 w 71"/>
              <a:gd name="T23" fmla="*/ 2147483647 h 49"/>
              <a:gd name="T24" fmla="*/ 2147483647 w 71"/>
              <a:gd name="T25" fmla="*/ 2147483647 h 49"/>
              <a:gd name="T26" fmla="*/ 2147483647 w 71"/>
              <a:gd name="T27" fmla="*/ 2147483647 h 49"/>
              <a:gd name="T28" fmla="*/ 2147483647 w 71"/>
              <a:gd name="T29" fmla="*/ 2147483647 h 49"/>
              <a:gd name="T30" fmla="*/ 2147483647 w 71"/>
              <a:gd name="T31" fmla="*/ 2147483647 h 49"/>
              <a:gd name="T32" fmla="*/ 2147483647 w 71"/>
              <a:gd name="T33" fmla="*/ 2147483647 h 49"/>
              <a:gd name="T34" fmla="*/ 2147483647 w 71"/>
              <a:gd name="T35" fmla="*/ 2147483647 h 49"/>
              <a:gd name="T36" fmla="*/ 2147483647 w 71"/>
              <a:gd name="T37" fmla="*/ 2147483647 h 49"/>
              <a:gd name="T38" fmla="*/ 2147483647 w 71"/>
              <a:gd name="T39" fmla="*/ 2147483647 h 49"/>
              <a:gd name="T40" fmla="*/ 2147483647 w 71"/>
              <a:gd name="T41" fmla="*/ 2147483647 h 49"/>
              <a:gd name="T42" fmla="*/ 2147483647 w 71"/>
              <a:gd name="T43" fmla="*/ 2147483647 h 49"/>
              <a:gd name="T44" fmla="*/ 2147483647 w 71"/>
              <a:gd name="T45" fmla="*/ 0 h 49"/>
              <a:gd name="T46" fmla="*/ 2147483647 w 71"/>
              <a:gd name="T47" fmla="*/ 2147483647 h 49"/>
              <a:gd name="T48" fmla="*/ 2147483647 w 71"/>
              <a:gd name="T49" fmla="*/ 2147483647 h 49"/>
              <a:gd name="T50" fmla="*/ 0 w 71"/>
              <a:gd name="T51" fmla="*/ 2147483647 h 49"/>
              <a:gd name="T52" fmla="*/ 0 w 71"/>
              <a:gd name="T53" fmla="*/ 2147483647 h 49"/>
              <a:gd name="T54" fmla="*/ 2147483647 w 71"/>
              <a:gd name="T55" fmla="*/ 2147483647 h 49"/>
              <a:gd name="T56" fmla="*/ 2147483647 w 71"/>
              <a:gd name="T57" fmla="*/ 2147483647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9"/>
              <a:gd name="T89" fmla="*/ 71 w 7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18" name="Freeform 317"/>
          <p:cNvSpPr>
            <a:spLocks/>
          </p:cNvSpPr>
          <p:nvPr>
            <p:custDataLst>
              <p:tags r:id="rId219"/>
            </p:custDataLst>
          </p:nvPr>
        </p:nvSpPr>
        <p:spPr bwMode="auto">
          <a:xfrm>
            <a:off x="9290053" y="4244578"/>
            <a:ext cx="61383" cy="58737"/>
          </a:xfrm>
          <a:custGeom>
            <a:avLst/>
            <a:gdLst>
              <a:gd name="T0" fmla="*/ 2147483647 w 112"/>
              <a:gd name="T1" fmla="*/ 2147483647 h 26"/>
              <a:gd name="T2" fmla="*/ 2147483647 w 112"/>
              <a:gd name="T3" fmla="*/ 2147483647 h 26"/>
              <a:gd name="T4" fmla="*/ 2147483647 w 112"/>
              <a:gd name="T5" fmla="*/ 2147483647 h 26"/>
              <a:gd name="T6" fmla="*/ 2147483647 w 112"/>
              <a:gd name="T7" fmla="*/ 2147483647 h 26"/>
              <a:gd name="T8" fmla="*/ 2147483647 w 112"/>
              <a:gd name="T9" fmla="*/ 2147483647 h 26"/>
              <a:gd name="T10" fmla="*/ 2147483647 w 112"/>
              <a:gd name="T11" fmla="*/ 2147483647 h 26"/>
              <a:gd name="T12" fmla="*/ 2147483647 w 112"/>
              <a:gd name="T13" fmla="*/ 2147483647 h 26"/>
              <a:gd name="T14" fmla="*/ 2147483647 w 112"/>
              <a:gd name="T15" fmla="*/ 2147483647 h 26"/>
              <a:gd name="T16" fmla="*/ 2147483647 w 112"/>
              <a:gd name="T17" fmla="*/ 2147483647 h 26"/>
              <a:gd name="T18" fmla="*/ 2147483647 w 112"/>
              <a:gd name="T19" fmla="*/ 2147483647 h 26"/>
              <a:gd name="T20" fmla="*/ 2147483647 w 112"/>
              <a:gd name="T21" fmla="*/ 2147483647 h 26"/>
              <a:gd name="T22" fmla="*/ 2147483647 w 112"/>
              <a:gd name="T23" fmla="*/ 2147483647 h 26"/>
              <a:gd name="T24" fmla="*/ 2147483647 w 112"/>
              <a:gd name="T25" fmla="*/ 2147483647 h 26"/>
              <a:gd name="T26" fmla="*/ 2147483647 w 112"/>
              <a:gd name="T27" fmla="*/ 2147483647 h 26"/>
              <a:gd name="T28" fmla="*/ 2147483647 w 112"/>
              <a:gd name="T29" fmla="*/ 2147483647 h 26"/>
              <a:gd name="T30" fmla="*/ 2147483647 w 112"/>
              <a:gd name="T31" fmla="*/ 2147483647 h 26"/>
              <a:gd name="T32" fmla="*/ 2147483647 w 112"/>
              <a:gd name="T33" fmla="*/ 2147483647 h 26"/>
              <a:gd name="T34" fmla="*/ 2147483647 w 112"/>
              <a:gd name="T35" fmla="*/ 2147483647 h 26"/>
              <a:gd name="T36" fmla="*/ 0 w 112"/>
              <a:gd name="T37" fmla="*/ 2147483647 h 26"/>
              <a:gd name="T38" fmla="*/ 2147483647 w 112"/>
              <a:gd name="T39" fmla="*/ 2147483647 h 26"/>
              <a:gd name="T40" fmla="*/ 2147483647 w 112"/>
              <a:gd name="T41" fmla="*/ 2147483647 h 26"/>
              <a:gd name="T42" fmla="*/ 2147483647 w 112"/>
              <a:gd name="T43" fmla="*/ 2147483647 h 26"/>
              <a:gd name="T44" fmla="*/ 2147483647 w 112"/>
              <a:gd name="T45" fmla="*/ 0 h 26"/>
              <a:gd name="T46" fmla="*/ 2147483647 w 112"/>
              <a:gd name="T47" fmla="*/ 2147483647 h 26"/>
              <a:gd name="T48" fmla="*/ 2147483647 w 112"/>
              <a:gd name="T49" fmla="*/ 2147483647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6"/>
              <a:gd name="T77" fmla="*/ 112 w 112"/>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19" name="Freeform 318"/>
          <p:cNvSpPr>
            <a:spLocks/>
          </p:cNvSpPr>
          <p:nvPr>
            <p:custDataLst>
              <p:tags r:id="rId220"/>
            </p:custDataLst>
          </p:nvPr>
        </p:nvSpPr>
        <p:spPr bwMode="auto">
          <a:xfrm>
            <a:off x="9421286" y="4282678"/>
            <a:ext cx="19049" cy="58737"/>
          </a:xfrm>
          <a:custGeom>
            <a:avLst/>
            <a:gdLst>
              <a:gd name="T0" fmla="*/ 0 w 41"/>
              <a:gd name="T1" fmla="*/ 0 h 25"/>
              <a:gd name="T2" fmla="*/ 2147483647 w 41"/>
              <a:gd name="T3" fmla="*/ 0 h 25"/>
              <a:gd name="T4" fmla="*/ 2147483647 w 41"/>
              <a:gd name="T5" fmla="*/ 2147483647 h 25"/>
              <a:gd name="T6" fmla="*/ 2147483647 w 41"/>
              <a:gd name="T7" fmla="*/ 2147483647 h 25"/>
              <a:gd name="T8" fmla="*/ 2147483647 w 41"/>
              <a:gd name="T9" fmla="*/ 2147483647 h 25"/>
              <a:gd name="T10" fmla="*/ 0 w 41"/>
              <a:gd name="T11" fmla="*/ 2147483647 h 25"/>
              <a:gd name="T12" fmla="*/ 0 w 41"/>
              <a:gd name="T13" fmla="*/ 0 h 25"/>
              <a:gd name="T14" fmla="*/ 0 60000 65536"/>
              <a:gd name="T15" fmla="*/ 0 60000 65536"/>
              <a:gd name="T16" fmla="*/ 0 60000 65536"/>
              <a:gd name="T17" fmla="*/ 0 60000 65536"/>
              <a:gd name="T18" fmla="*/ 0 60000 65536"/>
              <a:gd name="T19" fmla="*/ 0 60000 65536"/>
              <a:gd name="T20" fmla="*/ 0 60000 65536"/>
              <a:gd name="T21" fmla="*/ 0 w 41"/>
              <a:gd name="T22" fmla="*/ 0 h 25"/>
              <a:gd name="T23" fmla="*/ 41 w 4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5">
                <a:moveTo>
                  <a:pt x="0" y="0"/>
                </a:moveTo>
                <a:lnTo>
                  <a:pt x="41" y="0"/>
                </a:lnTo>
                <a:lnTo>
                  <a:pt x="28" y="8"/>
                </a:lnTo>
                <a:lnTo>
                  <a:pt x="18" y="15"/>
                </a:lnTo>
                <a:lnTo>
                  <a:pt x="9" y="20"/>
                </a:lnTo>
                <a:lnTo>
                  <a:pt x="0" y="25"/>
                </a:lnTo>
                <a:lnTo>
                  <a:pt x="0"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20" name="Freeform 319"/>
          <p:cNvSpPr>
            <a:spLocks/>
          </p:cNvSpPr>
          <p:nvPr>
            <p:custDataLst>
              <p:tags r:id="rId221"/>
            </p:custDataLst>
          </p:nvPr>
        </p:nvSpPr>
        <p:spPr bwMode="auto">
          <a:xfrm>
            <a:off x="9199035" y="4214415"/>
            <a:ext cx="48684" cy="55563"/>
          </a:xfrm>
          <a:custGeom>
            <a:avLst/>
            <a:gdLst>
              <a:gd name="T0" fmla="*/ 0 w 81"/>
              <a:gd name="T1" fmla="*/ 2147483647 h 31"/>
              <a:gd name="T2" fmla="*/ 0 w 81"/>
              <a:gd name="T3" fmla="*/ 2147483647 h 31"/>
              <a:gd name="T4" fmla="*/ 0 w 81"/>
              <a:gd name="T5" fmla="*/ 2147483647 h 31"/>
              <a:gd name="T6" fmla="*/ 0 w 81"/>
              <a:gd name="T7" fmla="*/ 2147483647 h 31"/>
              <a:gd name="T8" fmla="*/ 2147483647 w 81"/>
              <a:gd name="T9" fmla="*/ 2147483647 h 31"/>
              <a:gd name="T10" fmla="*/ 2147483647 w 81"/>
              <a:gd name="T11" fmla="*/ 2147483647 h 31"/>
              <a:gd name="T12" fmla="*/ 2147483647 w 81"/>
              <a:gd name="T13" fmla="*/ 2147483647 h 31"/>
              <a:gd name="T14" fmla="*/ 2147483647 w 81"/>
              <a:gd name="T15" fmla="*/ 2147483647 h 31"/>
              <a:gd name="T16" fmla="*/ 2147483647 w 81"/>
              <a:gd name="T17" fmla="*/ 0 h 31"/>
              <a:gd name="T18" fmla="*/ 2147483647 w 81"/>
              <a:gd name="T19" fmla="*/ 2147483647 h 31"/>
              <a:gd name="T20" fmla="*/ 2147483647 w 81"/>
              <a:gd name="T21" fmla="*/ 2147483647 h 31"/>
              <a:gd name="T22" fmla="*/ 2147483647 w 81"/>
              <a:gd name="T23" fmla="*/ 2147483647 h 31"/>
              <a:gd name="T24" fmla="*/ 2147483647 w 81"/>
              <a:gd name="T25" fmla="*/ 2147483647 h 31"/>
              <a:gd name="T26" fmla="*/ 2147483647 w 81"/>
              <a:gd name="T27" fmla="*/ 2147483647 h 31"/>
              <a:gd name="T28" fmla="*/ 2147483647 w 81"/>
              <a:gd name="T29" fmla="*/ 2147483647 h 31"/>
              <a:gd name="T30" fmla="*/ 2147483647 w 81"/>
              <a:gd name="T31" fmla="*/ 2147483647 h 31"/>
              <a:gd name="T32" fmla="*/ 2147483647 w 81"/>
              <a:gd name="T33" fmla="*/ 2147483647 h 31"/>
              <a:gd name="T34" fmla="*/ 2147483647 w 81"/>
              <a:gd name="T35" fmla="*/ 2147483647 h 31"/>
              <a:gd name="T36" fmla="*/ 2147483647 w 81"/>
              <a:gd name="T37" fmla="*/ 2147483647 h 31"/>
              <a:gd name="T38" fmla="*/ 2147483647 w 81"/>
              <a:gd name="T39" fmla="*/ 2147483647 h 31"/>
              <a:gd name="T40" fmla="*/ 2147483647 w 81"/>
              <a:gd name="T41" fmla="*/ 2147483647 h 31"/>
              <a:gd name="T42" fmla="*/ 2147483647 w 81"/>
              <a:gd name="T43" fmla="*/ 2147483647 h 31"/>
              <a:gd name="T44" fmla="*/ 2147483647 w 81"/>
              <a:gd name="T45" fmla="*/ 2147483647 h 31"/>
              <a:gd name="T46" fmla="*/ 0 w 81"/>
              <a:gd name="T47" fmla="*/ 2147483647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
              <a:gd name="T73" fmla="*/ 0 h 31"/>
              <a:gd name="T74" fmla="*/ 81 w 81"/>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21" name="Freeform 320"/>
          <p:cNvSpPr>
            <a:spLocks/>
          </p:cNvSpPr>
          <p:nvPr>
            <p:custDataLst>
              <p:tags r:id="rId222"/>
            </p:custDataLst>
          </p:nvPr>
        </p:nvSpPr>
        <p:spPr bwMode="auto">
          <a:xfrm>
            <a:off x="9258300" y="4200125"/>
            <a:ext cx="52917" cy="55563"/>
          </a:xfrm>
          <a:custGeom>
            <a:avLst/>
            <a:gdLst>
              <a:gd name="T0" fmla="*/ 2147483647 w 89"/>
              <a:gd name="T1" fmla="*/ 2147483647 h 49"/>
              <a:gd name="T2" fmla="*/ 2147483647 w 89"/>
              <a:gd name="T3" fmla="*/ 2147483647 h 49"/>
              <a:gd name="T4" fmla="*/ 2147483647 w 89"/>
              <a:gd name="T5" fmla="*/ 2147483647 h 49"/>
              <a:gd name="T6" fmla="*/ 2147483647 w 89"/>
              <a:gd name="T7" fmla="*/ 2147483647 h 49"/>
              <a:gd name="T8" fmla="*/ 2147483647 w 89"/>
              <a:gd name="T9" fmla="*/ 2147483647 h 49"/>
              <a:gd name="T10" fmla="*/ 2147483647 w 89"/>
              <a:gd name="T11" fmla="*/ 2147483647 h 49"/>
              <a:gd name="T12" fmla="*/ 2147483647 w 89"/>
              <a:gd name="T13" fmla="*/ 2147483647 h 49"/>
              <a:gd name="T14" fmla="*/ 2147483647 w 89"/>
              <a:gd name="T15" fmla="*/ 2147483647 h 49"/>
              <a:gd name="T16" fmla="*/ 2147483647 w 89"/>
              <a:gd name="T17" fmla="*/ 2147483647 h 49"/>
              <a:gd name="T18" fmla="*/ 2147483647 w 89"/>
              <a:gd name="T19" fmla="*/ 0 h 49"/>
              <a:gd name="T20" fmla="*/ 2147483647 w 89"/>
              <a:gd name="T21" fmla="*/ 2147483647 h 49"/>
              <a:gd name="T22" fmla="*/ 2147483647 w 89"/>
              <a:gd name="T23" fmla="*/ 2147483647 h 49"/>
              <a:gd name="T24" fmla="*/ 0 w 89"/>
              <a:gd name="T25" fmla="*/ 2147483647 h 49"/>
              <a:gd name="T26" fmla="*/ 0 w 89"/>
              <a:gd name="T27" fmla="*/ 2147483647 h 49"/>
              <a:gd name="T28" fmla="*/ 0 w 89"/>
              <a:gd name="T29" fmla="*/ 2147483647 h 49"/>
              <a:gd name="T30" fmla="*/ 2147483647 w 89"/>
              <a:gd name="T31" fmla="*/ 2147483647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49"/>
              <a:gd name="T50" fmla="*/ 89 w 89"/>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22" name="Freeform 321"/>
          <p:cNvSpPr>
            <a:spLocks/>
          </p:cNvSpPr>
          <p:nvPr>
            <p:custDataLst>
              <p:tags r:id="rId223"/>
            </p:custDataLst>
          </p:nvPr>
        </p:nvSpPr>
        <p:spPr bwMode="auto">
          <a:xfrm>
            <a:off x="9328152" y="4209653"/>
            <a:ext cx="48683" cy="58737"/>
          </a:xfrm>
          <a:custGeom>
            <a:avLst/>
            <a:gdLst>
              <a:gd name="T0" fmla="*/ 0 w 86"/>
              <a:gd name="T1" fmla="*/ 2147483647 h 46"/>
              <a:gd name="T2" fmla="*/ 2147483647 w 86"/>
              <a:gd name="T3" fmla="*/ 2147483647 h 46"/>
              <a:gd name="T4" fmla="*/ 2147483647 w 86"/>
              <a:gd name="T5" fmla="*/ 2147483647 h 46"/>
              <a:gd name="T6" fmla="*/ 2147483647 w 86"/>
              <a:gd name="T7" fmla="*/ 2147483647 h 46"/>
              <a:gd name="T8" fmla="*/ 2147483647 w 86"/>
              <a:gd name="T9" fmla="*/ 2147483647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2147483647 h 46"/>
              <a:gd name="T36" fmla="*/ 2147483647 w 86"/>
              <a:gd name="T37" fmla="*/ 2147483647 h 46"/>
              <a:gd name="T38" fmla="*/ 2147483647 w 86"/>
              <a:gd name="T39" fmla="*/ 2147483647 h 46"/>
              <a:gd name="T40" fmla="*/ 2147483647 w 86"/>
              <a:gd name="T41" fmla="*/ 2147483647 h 46"/>
              <a:gd name="T42" fmla="*/ 2147483647 w 86"/>
              <a:gd name="T43" fmla="*/ 0 h 46"/>
              <a:gd name="T44" fmla="*/ 2147483647 w 86"/>
              <a:gd name="T45" fmla="*/ 0 h 46"/>
              <a:gd name="T46" fmla="*/ 2147483647 w 86"/>
              <a:gd name="T47" fmla="*/ 2147483647 h 46"/>
              <a:gd name="T48" fmla="*/ 2147483647 w 86"/>
              <a:gd name="T49" fmla="*/ 2147483647 h 46"/>
              <a:gd name="T50" fmla="*/ 2147483647 w 86"/>
              <a:gd name="T51" fmla="*/ 2147483647 h 46"/>
              <a:gd name="T52" fmla="*/ 2147483647 w 86"/>
              <a:gd name="T53" fmla="*/ 2147483647 h 46"/>
              <a:gd name="T54" fmla="*/ 2147483647 w 86"/>
              <a:gd name="T55" fmla="*/ 2147483647 h 46"/>
              <a:gd name="T56" fmla="*/ 0 w 86"/>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46"/>
              <a:gd name="T89" fmla="*/ 86 w 86"/>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23" name="Freeform 322"/>
          <p:cNvSpPr>
            <a:spLocks/>
          </p:cNvSpPr>
          <p:nvPr>
            <p:custDataLst>
              <p:tags r:id="rId224"/>
            </p:custDataLst>
          </p:nvPr>
        </p:nvSpPr>
        <p:spPr bwMode="auto">
          <a:xfrm>
            <a:off x="9398001" y="4214415"/>
            <a:ext cx="33867" cy="55563"/>
          </a:xfrm>
          <a:custGeom>
            <a:avLst/>
            <a:gdLst>
              <a:gd name="T0" fmla="*/ 0 w 59"/>
              <a:gd name="T1" fmla="*/ 0 h 18"/>
              <a:gd name="T2" fmla="*/ 0 w 59"/>
              <a:gd name="T3" fmla="*/ 2147483647 h 18"/>
              <a:gd name="T4" fmla="*/ 2147483647 w 59"/>
              <a:gd name="T5" fmla="*/ 2147483647 h 18"/>
              <a:gd name="T6" fmla="*/ 2147483647 w 59"/>
              <a:gd name="T7" fmla="*/ 2147483647 h 18"/>
              <a:gd name="T8" fmla="*/ 2147483647 w 59"/>
              <a:gd name="T9" fmla="*/ 2147483647 h 18"/>
              <a:gd name="T10" fmla="*/ 2147483647 w 59"/>
              <a:gd name="T11" fmla="*/ 2147483647 h 18"/>
              <a:gd name="T12" fmla="*/ 2147483647 w 59"/>
              <a:gd name="T13" fmla="*/ 2147483647 h 18"/>
              <a:gd name="T14" fmla="*/ 2147483647 w 59"/>
              <a:gd name="T15" fmla="*/ 2147483647 h 18"/>
              <a:gd name="T16" fmla="*/ 2147483647 w 59"/>
              <a:gd name="T17" fmla="*/ 2147483647 h 18"/>
              <a:gd name="T18" fmla="*/ 2147483647 w 59"/>
              <a:gd name="T19" fmla="*/ 2147483647 h 18"/>
              <a:gd name="T20" fmla="*/ 2147483647 w 59"/>
              <a:gd name="T21" fmla="*/ 21474836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18"/>
              <a:gd name="T38" fmla="*/ 59 w 5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24" name="Freeform 323"/>
          <p:cNvSpPr>
            <a:spLocks/>
          </p:cNvSpPr>
          <p:nvPr>
            <p:custDataLst>
              <p:tags r:id="rId225"/>
            </p:custDataLst>
          </p:nvPr>
        </p:nvSpPr>
        <p:spPr bwMode="auto">
          <a:xfrm>
            <a:off x="9495368" y="4206476"/>
            <a:ext cx="2117" cy="55563"/>
          </a:xfrm>
          <a:custGeom>
            <a:avLst/>
            <a:gdLst>
              <a:gd name="T0" fmla="*/ 2147483647 w 4"/>
              <a:gd name="T1" fmla="*/ 2147483647 h 19"/>
              <a:gd name="T2" fmla="*/ 2147483647 w 4"/>
              <a:gd name="T3" fmla="*/ 0 h 19"/>
              <a:gd name="T4" fmla="*/ 2147483647 w 4"/>
              <a:gd name="T5" fmla="*/ 2147483647 h 19"/>
              <a:gd name="T6" fmla="*/ 2147483647 w 4"/>
              <a:gd name="T7" fmla="*/ 2147483647 h 19"/>
              <a:gd name="T8" fmla="*/ 0 w 4"/>
              <a:gd name="T9" fmla="*/ 2147483647 h 19"/>
              <a:gd name="T10" fmla="*/ 0 w 4"/>
              <a:gd name="T11" fmla="*/ 2147483647 h 19"/>
              <a:gd name="T12" fmla="*/ 0 w 4"/>
              <a:gd name="T13" fmla="*/ 2147483647 h 19"/>
              <a:gd name="T14" fmla="*/ 2147483647 w 4"/>
              <a:gd name="T15" fmla="*/ 2147483647 h 19"/>
              <a:gd name="T16" fmla="*/ 2147483647 w 4"/>
              <a:gd name="T17" fmla="*/ 2147483647 h 19"/>
              <a:gd name="T18" fmla="*/ 2147483647 w 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9"/>
              <a:gd name="T32" fmla="*/ 4 w 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25" name="Freeform 324"/>
          <p:cNvSpPr>
            <a:spLocks/>
          </p:cNvSpPr>
          <p:nvPr>
            <p:custDataLst>
              <p:tags r:id="rId226"/>
            </p:custDataLst>
          </p:nvPr>
        </p:nvSpPr>
        <p:spPr bwMode="auto">
          <a:xfrm>
            <a:off x="8928100" y="4020737"/>
            <a:ext cx="27517" cy="58739"/>
          </a:xfrm>
          <a:custGeom>
            <a:avLst/>
            <a:gdLst>
              <a:gd name="T0" fmla="*/ 0 w 46"/>
              <a:gd name="T1" fmla="*/ 2147483647 h 50"/>
              <a:gd name="T2" fmla="*/ 2147483647 w 46"/>
              <a:gd name="T3" fmla="*/ 0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2147483647 w 46"/>
              <a:gd name="T19" fmla="*/ 2147483647 h 50"/>
              <a:gd name="T20" fmla="*/ 2147483647 w 46"/>
              <a:gd name="T21" fmla="*/ 2147483647 h 50"/>
              <a:gd name="T22" fmla="*/ 0 w 46"/>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50"/>
              <a:gd name="T38" fmla="*/ 46 w 4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26" name="Freeform 325"/>
          <p:cNvSpPr>
            <a:spLocks/>
          </p:cNvSpPr>
          <p:nvPr>
            <p:custDataLst>
              <p:tags r:id="rId227"/>
            </p:custDataLst>
          </p:nvPr>
        </p:nvSpPr>
        <p:spPr bwMode="auto">
          <a:xfrm>
            <a:off x="8856136" y="3993753"/>
            <a:ext cx="40217" cy="58737"/>
          </a:xfrm>
          <a:custGeom>
            <a:avLst/>
            <a:gdLst>
              <a:gd name="T0" fmla="*/ 0 w 66"/>
              <a:gd name="T1" fmla="*/ 0 h 80"/>
              <a:gd name="T2" fmla="*/ 2147483647 w 66"/>
              <a:gd name="T3" fmla="*/ 0 h 80"/>
              <a:gd name="T4" fmla="*/ 2147483647 w 66"/>
              <a:gd name="T5" fmla="*/ 0 h 80"/>
              <a:gd name="T6" fmla="*/ 2147483647 w 66"/>
              <a:gd name="T7" fmla="*/ 0 h 80"/>
              <a:gd name="T8" fmla="*/ 2147483647 w 66"/>
              <a:gd name="T9" fmla="*/ 0 h 80"/>
              <a:gd name="T10" fmla="*/ 2147483647 w 66"/>
              <a:gd name="T11" fmla="*/ 2147483647 h 80"/>
              <a:gd name="T12" fmla="*/ 2147483647 w 66"/>
              <a:gd name="T13" fmla="*/ 2147483647 h 80"/>
              <a:gd name="T14" fmla="*/ 2147483647 w 66"/>
              <a:gd name="T15" fmla="*/ 2147483647 h 80"/>
              <a:gd name="T16" fmla="*/ 2147483647 w 66"/>
              <a:gd name="T17" fmla="*/ 2147483647 h 80"/>
              <a:gd name="T18" fmla="*/ 2147483647 w 66"/>
              <a:gd name="T19" fmla="*/ 2147483647 h 80"/>
              <a:gd name="T20" fmla="*/ 2147483647 w 66"/>
              <a:gd name="T21" fmla="*/ 2147483647 h 80"/>
              <a:gd name="T22" fmla="*/ 2147483647 w 66"/>
              <a:gd name="T23" fmla="*/ 2147483647 h 80"/>
              <a:gd name="T24" fmla="*/ 2147483647 w 66"/>
              <a:gd name="T25" fmla="*/ 2147483647 h 80"/>
              <a:gd name="T26" fmla="*/ 2147483647 w 66"/>
              <a:gd name="T27" fmla="*/ 2147483647 h 80"/>
              <a:gd name="T28" fmla="*/ 2147483647 w 66"/>
              <a:gd name="T29" fmla="*/ 2147483647 h 80"/>
              <a:gd name="T30" fmla="*/ 2147483647 w 66"/>
              <a:gd name="T31" fmla="*/ 2147483647 h 80"/>
              <a:gd name="T32" fmla="*/ 2147483647 w 66"/>
              <a:gd name="T33" fmla="*/ 2147483647 h 80"/>
              <a:gd name="T34" fmla="*/ 0 w 66"/>
              <a:gd name="T35" fmla="*/ 2147483647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0"/>
              <a:gd name="T59" fmla="*/ 66 w 66"/>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27" name="Freeform 326"/>
          <p:cNvSpPr>
            <a:spLocks/>
          </p:cNvSpPr>
          <p:nvPr>
            <p:custDataLst>
              <p:tags r:id="rId228"/>
            </p:custDataLst>
          </p:nvPr>
        </p:nvSpPr>
        <p:spPr bwMode="auto">
          <a:xfrm>
            <a:off x="8636000" y="3977877"/>
            <a:ext cx="10584" cy="57151"/>
          </a:xfrm>
          <a:custGeom>
            <a:avLst/>
            <a:gdLst>
              <a:gd name="T0" fmla="*/ 2147483647 w 20"/>
              <a:gd name="T1" fmla="*/ 2147483647 h 48"/>
              <a:gd name="T2" fmla="*/ 2147483647 w 20"/>
              <a:gd name="T3" fmla="*/ 2147483647 h 48"/>
              <a:gd name="T4" fmla="*/ 2147483647 w 20"/>
              <a:gd name="T5" fmla="*/ 2147483647 h 48"/>
              <a:gd name="T6" fmla="*/ 2147483647 w 20"/>
              <a:gd name="T7" fmla="*/ 2147483647 h 48"/>
              <a:gd name="T8" fmla="*/ 2147483647 w 20"/>
              <a:gd name="T9" fmla="*/ 2147483647 h 48"/>
              <a:gd name="T10" fmla="*/ 2147483647 w 20"/>
              <a:gd name="T11" fmla="*/ 2147483647 h 48"/>
              <a:gd name="T12" fmla="*/ 2147483647 w 20"/>
              <a:gd name="T13" fmla="*/ 2147483647 h 48"/>
              <a:gd name="T14" fmla="*/ 2147483647 w 20"/>
              <a:gd name="T15" fmla="*/ 2147483647 h 48"/>
              <a:gd name="T16" fmla="*/ 0 w 20"/>
              <a:gd name="T17" fmla="*/ 0 h 48"/>
              <a:gd name="T18" fmla="*/ 0 w 20"/>
              <a:gd name="T19" fmla="*/ 2147483647 h 48"/>
              <a:gd name="T20" fmla="*/ 2147483647 w 20"/>
              <a:gd name="T21" fmla="*/ 2147483647 h 48"/>
              <a:gd name="T22" fmla="*/ 2147483647 w 20"/>
              <a:gd name="T23" fmla="*/ 2147483647 h 48"/>
              <a:gd name="T24" fmla="*/ 2147483647 w 20"/>
              <a:gd name="T25" fmla="*/ 2147483647 h 48"/>
              <a:gd name="T26" fmla="*/ 2147483647 w 20"/>
              <a:gd name="T27" fmla="*/ 2147483647 h 48"/>
              <a:gd name="T28" fmla="*/ 2147483647 w 20"/>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8"/>
              <a:gd name="T47" fmla="*/ 20 w 20"/>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28" name="Line 327" descr="Horizontal dunkel"/>
          <p:cNvSpPr>
            <a:spLocks noChangeShapeType="1"/>
          </p:cNvSpPr>
          <p:nvPr>
            <p:custDataLst>
              <p:tags r:id="rId229"/>
            </p:custDataLst>
          </p:nvPr>
        </p:nvSpPr>
        <p:spPr bwMode="auto">
          <a:xfrm>
            <a:off x="8669869" y="4014389"/>
            <a:ext cx="6351" cy="6351"/>
          </a:xfrm>
          <a:prstGeom prst="line">
            <a:avLst/>
          </a:prstGeom>
          <a:noFill/>
          <a:ln w="9525">
            <a:solidFill>
              <a:srgbClr val="FFFFFF"/>
            </a:solidFill>
            <a:round/>
            <a:headEnd/>
            <a:tailEnd/>
          </a:ln>
        </p:spPr>
        <p:txBody>
          <a:bodyPr lIns="121917" tIns="60958" rIns="121917" bIns="60958"/>
          <a:lstStyle/>
          <a:p>
            <a:endParaRPr lang="es-UY" sz="1800">
              <a:solidFill>
                <a:prstClr val="black"/>
              </a:solidFill>
            </a:endParaRPr>
          </a:p>
        </p:txBody>
      </p:sp>
      <p:sp>
        <p:nvSpPr>
          <p:cNvPr id="329" name="Freeform 328"/>
          <p:cNvSpPr>
            <a:spLocks/>
          </p:cNvSpPr>
          <p:nvPr>
            <p:custDataLst>
              <p:tags r:id="rId230"/>
            </p:custDataLst>
          </p:nvPr>
        </p:nvSpPr>
        <p:spPr bwMode="auto">
          <a:xfrm>
            <a:off x="8665633" y="4014388"/>
            <a:ext cx="10584" cy="57151"/>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2147483647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20" y="8"/>
                </a:lnTo>
                <a:lnTo>
                  <a:pt x="18" y="5"/>
                </a:lnTo>
                <a:lnTo>
                  <a:pt x="15" y="3"/>
                </a:lnTo>
                <a:lnTo>
                  <a:pt x="13" y="2"/>
                </a:lnTo>
                <a:lnTo>
                  <a:pt x="7" y="0"/>
                </a:lnTo>
                <a:lnTo>
                  <a:pt x="0"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30" name="Freeform 329"/>
          <p:cNvSpPr>
            <a:spLocks/>
          </p:cNvSpPr>
          <p:nvPr>
            <p:custDataLst>
              <p:tags r:id="rId231"/>
            </p:custDataLst>
          </p:nvPr>
        </p:nvSpPr>
        <p:spPr bwMode="auto">
          <a:xfrm>
            <a:off x="8534402" y="3858814"/>
            <a:ext cx="29633" cy="57151"/>
          </a:xfrm>
          <a:custGeom>
            <a:avLst/>
            <a:gdLst>
              <a:gd name="T0" fmla="*/ 2147483647 w 53"/>
              <a:gd name="T1" fmla="*/ 0 h 30"/>
              <a:gd name="T2" fmla="*/ 2147483647 w 53"/>
              <a:gd name="T3" fmla="*/ 2147483647 h 30"/>
              <a:gd name="T4" fmla="*/ 2147483647 w 53"/>
              <a:gd name="T5" fmla="*/ 2147483647 h 30"/>
              <a:gd name="T6" fmla="*/ 2147483647 w 53"/>
              <a:gd name="T7" fmla="*/ 2147483647 h 30"/>
              <a:gd name="T8" fmla="*/ 2147483647 w 53"/>
              <a:gd name="T9" fmla="*/ 2147483647 h 30"/>
              <a:gd name="T10" fmla="*/ 2147483647 w 53"/>
              <a:gd name="T11" fmla="*/ 2147483647 h 30"/>
              <a:gd name="T12" fmla="*/ 2147483647 w 53"/>
              <a:gd name="T13" fmla="*/ 2147483647 h 30"/>
              <a:gd name="T14" fmla="*/ 2147483647 w 53"/>
              <a:gd name="T15" fmla="*/ 2147483647 h 30"/>
              <a:gd name="T16" fmla="*/ 2147483647 w 53"/>
              <a:gd name="T17" fmla="*/ 2147483647 h 30"/>
              <a:gd name="T18" fmla="*/ 2147483647 w 53"/>
              <a:gd name="T19" fmla="*/ 2147483647 h 30"/>
              <a:gd name="T20" fmla="*/ 2147483647 w 53"/>
              <a:gd name="T21" fmla="*/ 2147483647 h 30"/>
              <a:gd name="T22" fmla="*/ 2147483647 w 53"/>
              <a:gd name="T23" fmla="*/ 2147483647 h 30"/>
              <a:gd name="T24" fmla="*/ 0 w 53"/>
              <a:gd name="T25" fmla="*/ 2147483647 h 30"/>
              <a:gd name="T26" fmla="*/ 2147483647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30"/>
              <a:gd name="T44" fmla="*/ 53 w 53"/>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31" name="Freeform 330"/>
          <p:cNvSpPr>
            <a:spLocks/>
          </p:cNvSpPr>
          <p:nvPr>
            <p:custDataLst>
              <p:tags r:id="rId232"/>
            </p:custDataLst>
          </p:nvPr>
        </p:nvSpPr>
        <p:spPr bwMode="auto">
          <a:xfrm>
            <a:off x="9239251" y="4222351"/>
            <a:ext cx="14816" cy="57151"/>
          </a:xfrm>
          <a:custGeom>
            <a:avLst/>
            <a:gdLst>
              <a:gd name="T0" fmla="*/ 0 w 33"/>
              <a:gd name="T1" fmla="*/ 2147483647 h 31"/>
              <a:gd name="T2" fmla="*/ 2147483647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0 h 31"/>
              <a:gd name="T12" fmla="*/ 2147483647 w 33"/>
              <a:gd name="T13" fmla="*/ 0 h 31"/>
              <a:gd name="T14" fmla="*/ 2147483647 w 33"/>
              <a:gd name="T15" fmla="*/ 0 h 31"/>
              <a:gd name="T16" fmla="*/ 2147483647 w 33"/>
              <a:gd name="T17" fmla="*/ 0 h 31"/>
              <a:gd name="T18" fmla="*/ 0 w 33"/>
              <a:gd name="T19" fmla="*/ 0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32" name="Freeform 331"/>
          <p:cNvSpPr>
            <a:spLocks/>
          </p:cNvSpPr>
          <p:nvPr>
            <p:custDataLst>
              <p:tags r:id="rId233"/>
            </p:custDataLst>
          </p:nvPr>
        </p:nvSpPr>
        <p:spPr bwMode="auto">
          <a:xfrm>
            <a:off x="9927167" y="4179489"/>
            <a:ext cx="38100" cy="55563"/>
          </a:xfrm>
          <a:custGeom>
            <a:avLst/>
            <a:gdLst>
              <a:gd name="T0" fmla="*/ 2147483647 w 65"/>
              <a:gd name="T1" fmla="*/ 2147483647 h 68"/>
              <a:gd name="T2" fmla="*/ 2147483647 w 65"/>
              <a:gd name="T3" fmla="*/ 2147483647 h 68"/>
              <a:gd name="T4" fmla="*/ 2147483647 w 65"/>
              <a:gd name="T5" fmla="*/ 2147483647 h 68"/>
              <a:gd name="T6" fmla="*/ 2147483647 w 65"/>
              <a:gd name="T7" fmla="*/ 2147483647 h 68"/>
              <a:gd name="T8" fmla="*/ 2147483647 w 65"/>
              <a:gd name="T9" fmla="*/ 2147483647 h 68"/>
              <a:gd name="T10" fmla="*/ 2147483647 w 65"/>
              <a:gd name="T11" fmla="*/ 2147483647 h 68"/>
              <a:gd name="T12" fmla="*/ 2147483647 w 65"/>
              <a:gd name="T13" fmla="*/ 2147483647 h 68"/>
              <a:gd name="T14" fmla="*/ 0 w 65"/>
              <a:gd name="T15" fmla="*/ 2147483647 h 68"/>
              <a:gd name="T16" fmla="*/ 0 w 65"/>
              <a:gd name="T17" fmla="*/ 2147483647 h 68"/>
              <a:gd name="T18" fmla="*/ 0 w 65"/>
              <a:gd name="T19" fmla="*/ 2147483647 h 68"/>
              <a:gd name="T20" fmla="*/ 2147483647 w 65"/>
              <a:gd name="T21" fmla="*/ 2147483647 h 68"/>
              <a:gd name="T22" fmla="*/ 2147483647 w 65"/>
              <a:gd name="T23" fmla="*/ 2147483647 h 68"/>
              <a:gd name="T24" fmla="*/ 2147483647 w 65"/>
              <a:gd name="T25" fmla="*/ 2147483647 h 68"/>
              <a:gd name="T26" fmla="*/ 2147483647 w 65"/>
              <a:gd name="T27" fmla="*/ 2147483647 h 68"/>
              <a:gd name="T28" fmla="*/ 2147483647 w 65"/>
              <a:gd name="T29" fmla="*/ 2147483647 h 68"/>
              <a:gd name="T30" fmla="*/ 2147483647 w 65"/>
              <a:gd name="T31" fmla="*/ 2147483647 h 68"/>
              <a:gd name="T32" fmla="*/ 2147483647 w 65"/>
              <a:gd name="T33" fmla="*/ 0 h 68"/>
              <a:gd name="T34" fmla="*/ 2147483647 w 65"/>
              <a:gd name="T35" fmla="*/ 0 h 68"/>
              <a:gd name="T36" fmla="*/ 2147483647 w 65"/>
              <a:gd name="T37" fmla="*/ 0 h 68"/>
              <a:gd name="T38" fmla="*/ 2147483647 w 65"/>
              <a:gd name="T39" fmla="*/ 2147483647 h 68"/>
              <a:gd name="T40" fmla="*/ 2147483647 w 65"/>
              <a:gd name="T41" fmla="*/ 2147483647 h 68"/>
              <a:gd name="T42" fmla="*/ 2147483647 w 65"/>
              <a:gd name="T43" fmla="*/ 2147483647 h 68"/>
              <a:gd name="T44" fmla="*/ 2147483647 w 65"/>
              <a:gd name="T45" fmla="*/ 2147483647 h 68"/>
              <a:gd name="T46" fmla="*/ 2147483647 w 65"/>
              <a:gd name="T47" fmla="*/ 2147483647 h 68"/>
              <a:gd name="T48" fmla="*/ 2147483647 w 65"/>
              <a:gd name="T49" fmla="*/ 2147483647 h 68"/>
              <a:gd name="T50" fmla="*/ 2147483647 w 65"/>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68"/>
              <a:gd name="T80" fmla="*/ 65 w 65"/>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33" name="Freeform 332"/>
          <p:cNvSpPr>
            <a:spLocks/>
          </p:cNvSpPr>
          <p:nvPr>
            <p:custDataLst>
              <p:tags r:id="rId234"/>
            </p:custDataLst>
          </p:nvPr>
        </p:nvSpPr>
        <p:spPr bwMode="auto">
          <a:xfrm>
            <a:off x="8452909" y="3748110"/>
            <a:ext cx="366183" cy="368300"/>
          </a:xfrm>
          <a:custGeom>
            <a:avLst/>
            <a:gdLst>
              <a:gd name="T0" fmla="*/ 2147483647 w 625"/>
              <a:gd name="T1" fmla="*/ 2147483647 h 694"/>
              <a:gd name="T2" fmla="*/ 2147483647 w 625"/>
              <a:gd name="T3" fmla="*/ 2147483647 h 694"/>
              <a:gd name="T4" fmla="*/ 2147483647 w 625"/>
              <a:gd name="T5" fmla="*/ 2147483647 h 694"/>
              <a:gd name="T6" fmla="*/ 2147483647 w 625"/>
              <a:gd name="T7" fmla="*/ 2147483647 h 694"/>
              <a:gd name="T8" fmla="*/ 2147483647 w 625"/>
              <a:gd name="T9" fmla="*/ 2147483647 h 694"/>
              <a:gd name="T10" fmla="*/ 2147483647 w 625"/>
              <a:gd name="T11" fmla="*/ 2147483647 h 694"/>
              <a:gd name="T12" fmla="*/ 2147483647 w 625"/>
              <a:gd name="T13" fmla="*/ 2147483647 h 694"/>
              <a:gd name="T14" fmla="*/ 2147483647 w 625"/>
              <a:gd name="T15" fmla="*/ 2147483647 h 694"/>
              <a:gd name="T16" fmla="*/ 2147483647 w 625"/>
              <a:gd name="T17" fmla="*/ 2147483647 h 694"/>
              <a:gd name="T18" fmla="*/ 2147483647 w 625"/>
              <a:gd name="T19" fmla="*/ 2147483647 h 694"/>
              <a:gd name="T20" fmla="*/ 2147483647 w 625"/>
              <a:gd name="T21" fmla="*/ 2147483647 h 694"/>
              <a:gd name="T22" fmla="*/ 2147483647 w 625"/>
              <a:gd name="T23" fmla="*/ 2147483647 h 694"/>
              <a:gd name="T24" fmla="*/ 2147483647 w 625"/>
              <a:gd name="T25" fmla="*/ 2147483647 h 694"/>
              <a:gd name="T26" fmla="*/ 2147483647 w 625"/>
              <a:gd name="T27" fmla="*/ 2147483647 h 694"/>
              <a:gd name="T28" fmla="*/ 2147483647 w 625"/>
              <a:gd name="T29" fmla="*/ 2147483647 h 694"/>
              <a:gd name="T30" fmla="*/ 2147483647 w 625"/>
              <a:gd name="T31" fmla="*/ 2147483647 h 694"/>
              <a:gd name="T32" fmla="*/ 2147483647 w 625"/>
              <a:gd name="T33" fmla="*/ 2147483647 h 694"/>
              <a:gd name="T34" fmla="*/ 2147483647 w 625"/>
              <a:gd name="T35" fmla="*/ 2147483647 h 694"/>
              <a:gd name="T36" fmla="*/ 2147483647 w 625"/>
              <a:gd name="T37" fmla="*/ 2147483647 h 694"/>
              <a:gd name="T38" fmla="*/ 2147483647 w 625"/>
              <a:gd name="T39" fmla="*/ 2147483647 h 694"/>
              <a:gd name="T40" fmla="*/ 2147483647 w 625"/>
              <a:gd name="T41" fmla="*/ 2147483647 h 694"/>
              <a:gd name="T42" fmla="*/ 2147483647 w 625"/>
              <a:gd name="T43" fmla="*/ 2147483647 h 694"/>
              <a:gd name="T44" fmla="*/ 2147483647 w 625"/>
              <a:gd name="T45" fmla="*/ 2147483647 h 694"/>
              <a:gd name="T46" fmla="*/ 2147483647 w 625"/>
              <a:gd name="T47" fmla="*/ 2147483647 h 694"/>
              <a:gd name="T48" fmla="*/ 2147483647 w 625"/>
              <a:gd name="T49" fmla="*/ 2147483647 h 694"/>
              <a:gd name="T50" fmla="*/ 2147483647 w 625"/>
              <a:gd name="T51" fmla="*/ 2147483647 h 694"/>
              <a:gd name="T52" fmla="*/ 2147483647 w 625"/>
              <a:gd name="T53" fmla="*/ 2147483647 h 694"/>
              <a:gd name="T54" fmla="*/ 2147483647 w 625"/>
              <a:gd name="T55" fmla="*/ 2147483647 h 694"/>
              <a:gd name="T56" fmla="*/ 2147483647 w 625"/>
              <a:gd name="T57" fmla="*/ 2147483647 h 694"/>
              <a:gd name="T58" fmla="*/ 2147483647 w 625"/>
              <a:gd name="T59" fmla="*/ 2147483647 h 694"/>
              <a:gd name="T60" fmla="*/ 2147483647 w 625"/>
              <a:gd name="T61" fmla="*/ 2147483647 h 694"/>
              <a:gd name="T62" fmla="*/ 2147483647 w 625"/>
              <a:gd name="T63" fmla="*/ 2147483647 h 694"/>
              <a:gd name="T64" fmla="*/ 2147483647 w 625"/>
              <a:gd name="T65" fmla="*/ 2147483647 h 694"/>
              <a:gd name="T66" fmla="*/ 2147483647 w 625"/>
              <a:gd name="T67" fmla="*/ 2147483647 h 694"/>
              <a:gd name="T68" fmla="*/ 2147483647 w 625"/>
              <a:gd name="T69" fmla="*/ 2147483647 h 694"/>
              <a:gd name="T70" fmla="*/ 2147483647 w 625"/>
              <a:gd name="T71" fmla="*/ 2147483647 h 694"/>
              <a:gd name="T72" fmla="*/ 2147483647 w 625"/>
              <a:gd name="T73" fmla="*/ 2147483647 h 694"/>
              <a:gd name="T74" fmla="*/ 2147483647 w 625"/>
              <a:gd name="T75" fmla="*/ 2147483647 h 694"/>
              <a:gd name="T76" fmla="*/ 2147483647 w 625"/>
              <a:gd name="T77" fmla="*/ 2147483647 h 694"/>
              <a:gd name="T78" fmla="*/ 2147483647 w 625"/>
              <a:gd name="T79" fmla="*/ 2147483647 h 694"/>
              <a:gd name="T80" fmla="*/ 2147483647 w 625"/>
              <a:gd name="T81" fmla="*/ 2147483647 h 694"/>
              <a:gd name="T82" fmla="*/ 2147483647 w 625"/>
              <a:gd name="T83" fmla="*/ 2147483647 h 694"/>
              <a:gd name="T84" fmla="*/ 2147483647 w 625"/>
              <a:gd name="T85" fmla="*/ 2147483647 h 694"/>
              <a:gd name="T86" fmla="*/ 2147483647 w 625"/>
              <a:gd name="T87" fmla="*/ 2147483647 h 694"/>
              <a:gd name="T88" fmla="*/ 2147483647 w 625"/>
              <a:gd name="T89" fmla="*/ 2147483647 h 694"/>
              <a:gd name="T90" fmla="*/ 2147483647 w 625"/>
              <a:gd name="T91" fmla="*/ 2147483647 h 694"/>
              <a:gd name="T92" fmla="*/ 2147483647 w 625"/>
              <a:gd name="T93" fmla="*/ 2147483647 h 694"/>
              <a:gd name="T94" fmla="*/ 2147483647 w 625"/>
              <a:gd name="T95" fmla="*/ 2147483647 h 694"/>
              <a:gd name="T96" fmla="*/ 2147483647 w 625"/>
              <a:gd name="T97" fmla="*/ 2147483647 h 694"/>
              <a:gd name="T98" fmla="*/ 2147483647 w 625"/>
              <a:gd name="T99" fmla="*/ 2147483647 h 694"/>
              <a:gd name="T100" fmla="*/ 2147483647 w 625"/>
              <a:gd name="T101" fmla="*/ 2147483647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5"/>
              <a:gd name="T154" fmla="*/ 0 h 694"/>
              <a:gd name="T155" fmla="*/ 625 w 625"/>
              <a:gd name="T156" fmla="*/ 694 h 6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34" name="Freeform 333"/>
          <p:cNvSpPr>
            <a:spLocks/>
          </p:cNvSpPr>
          <p:nvPr>
            <p:custDataLst>
              <p:tags r:id="rId235"/>
            </p:custDataLst>
          </p:nvPr>
        </p:nvSpPr>
        <p:spPr bwMode="auto">
          <a:xfrm>
            <a:off x="8966201" y="3811190"/>
            <a:ext cx="338667" cy="257175"/>
          </a:xfrm>
          <a:custGeom>
            <a:avLst/>
            <a:gdLst>
              <a:gd name="T0" fmla="*/ 2147483647 w 585"/>
              <a:gd name="T1" fmla="*/ 2147483647 h 493"/>
              <a:gd name="T2" fmla="*/ 2147483647 w 585"/>
              <a:gd name="T3" fmla="*/ 2147483647 h 493"/>
              <a:gd name="T4" fmla="*/ 2147483647 w 585"/>
              <a:gd name="T5" fmla="*/ 2147483647 h 493"/>
              <a:gd name="T6" fmla="*/ 2147483647 w 585"/>
              <a:gd name="T7" fmla="*/ 2147483647 h 493"/>
              <a:gd name="T8" fmla="*/ 2147483647 w 585"/>
              <a:gd name="T9" fmla="*/ 2147483647 h 493"/>
              <a:gd name="T10" fmla="*/ 2147483647 w 585"/>
              <a:gd name="T11" fmla="*/ 2147483647 h 493"/>
              <a:gd name="T12" fmla="*/ 2147483647 w 585"/>
              <a:gd name="T13" fmla="*/ 2147483647 h 493"/>
              <a:gd name="T14" fmla="*/ 2147483647 w 585"/>
              <a:gd name="T15" fmla="*/ 2147483647 h 493"/>
              <a:gd name="T16" fmla="*/ 2147483647 w 585"/>
              <a:gd name="T17" fmla="*/ 2147483647 h 493"/>
              <a:gd name="T18" fmla="*/ 2147483647 w 585"/>
              <a:gd name="T19" fmla="*/ 2147483647 h 493"/>
              <a:gd name="T20" fmla="*/ 2147483647 w 585"/>
              <a:gd name="T21" fmla="*/ 2147483647 h 493"/>
              <a:gd name="T22" fmla="*/ 2147483647 w 585"/>
              <a:gd name="T23" fmla="*/ 2147483647 h 493"/>
              <a:gd name="T24" fmla="*/ 2147483647 w 585"/>
              <a:gd name="T25" fmla="*/ 2147483647 h 493"/>
              <a:gd name="T26" fmla="*/ 2147483647 w 585"/>
              <a:gd name="T27" fmla="*/ 2147483647 h 493"/>
              <a:gd name="T28" fmla="*/ 2147483647 w 585"/>
              <a:gd name="T29" fmla="*/ 2147483647 h 493"/>
              <a:gd name="T30" fmla="*/ 2147483647 w 585"/>
              <a:gd name="T31" fmla="*/ 2147483647 h 493"/>
              <a:gd name="T32" fmla="*/ 2147483647 w 585"/>
              <a:gd name="T33" fmla="*/ 2147483647 h 493"/>
              <a:gd name="T34" fmla="*/ 2147483647 w 585"/>
              <a:gd name="T35" fmla="*/ 2147483647 h 493"/>
              <a:gd name="T36" fmla="*/ 2147483647 w 585"/>
              <a:gd name="T37" fmla="*/ 2147483647 h 493"/>
              <a:gd name="T38" fmla="*/ 2147483647 w 585"/>
              <a:gd name="T39" fmla="*/ 2147483647 h 493"/>
              <a:gd name="T40" fmla="*/ 2147483647 w 585"/>
              <a:gd name="T41" fmla="*/ 2147483647 h 493"/>
              <a:gd name="T42" fmla="*/ 2147483647 w 585"/>
              <a:gd name="T43" fmla="*/ 2147483647 h 493"/>
              <a:gd name="T44" fmla="*/ 2147483647 w 585"/>
              <a:gd name="T45" fmla="*/ 2147483647 h 493"/>
              <a:gd name="T46" fmla="*/ 2147483647 w 585"/>
              <a:gd name="T47" fmla="*/ 2147483647 h 493"/>
              <a:gd name="T48" fmla="*/ 2147483647 w 585"/>
              <a:gd name="T49" fmla="*/ 2147483647 h 493"/>
              <a:gd name="T50" fmla="*/ 2147483647 w 585"/>
              <a:gd name="T51" fmla="*/ 2147483647 h 493"/>
              <a:gd name="T52" fmla="*/ 2147483647 w 585"/>
              <a:gd name="T53" fmla="*/ 2147483647 h 493"/>
              <a:gd name="T54" fmla="*/ 2147483647 w 585"/>
              <a:gd name="T55" fmla="*/ 2147483647 h 493"/>
              <a:gd name="T56" fmla="*/ 2147483647 w 585"/>
              <a:gd name="T57" fmla="*/ 2147483647 h 493"/>
              <a:gd name="T58" fmla="*/ 2147483647 w 585"/>
              <a:gd name="T59" fmla="*/ 2147483647 h 493"/>
              <a:gd name="T60" fmla="*/ 2147483647 w 585"/>
              <a:gd name="T61" fmla="*/ 2147483647 h 493"/>
              <a:gd name="T62" fmla="*/ 2147483647 w 585"/>
              <a:gd name="T63" fmla="*/ 2147483647 h 493"/>
              <a:gd name="T64" fmla="*/ 2147483647 w 585"/>
              <a:gd name="T65" fmla="*/ 2147483647 h 493"/>
              <a:gd name="T66" fmla="*/ 2147483647 w 585"/>
              <a:gd name="T67" fmla="*/ 2147483647 h 493"/>
              <a:gd name="T68" fmla="*/ 2147483647 w 585"/>
              <a:gd name="T69" fmla="*/ 2147483647 h 493"/>
              <a:gd name="T70" fmla="*/ 2147483647 w 585"/>
              <a:gd name="T71" fmla="*/ 2147483647 h 493"/>
              <a:gd name="T72" fmla="*/ 2147483647 w 585"/>
              <a:gd name="T73" fmla="*/ 2147483647 h 493"/>
              <a:gd name="T74" fmla="*/ 2147483647 w 585"/>
              <a:gd name="T75" fmla="*/ 2147483647 h 493"/>
              <a:gd name="T76" fmla="*/ 2147483647 w 585"/>
              <a:gd name="T77" fmla="*/ 2147483647 h 493"/>
              <a:gd name="T78" fmla="*/ 2147483647 w 585"/>
              <a:gd name="T79" fmla="*/ 2147483647 h 493"/>
              <a:gd name="T80" fmla="*/ 2147483647 w 585"/>
              <a:gd name="T81" fmla="*/ 2147483647 h 493"/>
              <a:gd name="T82" fmla="*/ 2147483647 w 585"/>
              <a:gd name="T83" fmla="*/ 2147483647 h 493"/>
              <a:gd name="T84" fmla="*/ 2147483647 w 585"/>
              <a:gd name="T85" fmla="*/ 2147483647 h 493"/>
              <a:gd name="T86" fmla="*/ 2147483647 w 585"/>
              <a:gd name="T87" fmla="*/ 2147483647 h 493"/>
              <a:gd name="T88" fmla="*/ 2147483647 w 585"/>
              <a:gd name="T89" fmla="*/ 2147483647 h 493"/>
              <a:gd name="T90" fmla="*/ 2147483647 w 585"/>
              <a:gd name="T91" fmla="*/ 2147483647 h 493"/>
              <a:gd name="T92" fmla="*/ 2147483647 w 585"/>
              <a:gd name="T93" fmla="*/ 2147483647 h 493"/>
              <a:gd name="T94" fmla="*/ 2147483647 w 585"/>
              <a:gd name="T95" fmla="*/ 2147483647 h 493"/>
              <a:gd name="T96" fmla="*/ 2147483647 w 585"/>
              <a:gd name="T97" fmla="*/ 2147483647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
              <a:gd name="T148" fmla="*/ 0 h 493"/>
              <a:gd name="T149" fmla="*/ 585 w 585"/>
              <a:gd name="T150" fmla="*/ 493 h 4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35" name="Freeform 334"/>
          <p:cNvSpPr>
            <a:spLocks/>
          </p:cNvSpPr>
          <p:nvPr>
            <p:custDataLst>
              <p:tags r:id="rId236"/>
            </p:custDataLst>
          </p:nvPr>
        </p:nvSpPr>
        <p:spPr bwMode="auto">
          <a:xfrm>
            <a:off x="9440335" y="4217589"/>
            <a:ext cx="122767" cy="57151"/>
          </a:xfrm>
          <a:custGeom>
            <a:avLst/>
            <a:gdLst>
              <a:gd name="T0" fmla="*/ 0 w 212"/>
              <a:gd name="T1" fmla="*/ 2147483647 h 105"/>
              <a:gd name="T2" fmla="*/ 2147483647 w 212"/>
              <a:gd name="T3" fmla="*/ 2147483647 h 105"/>
              <a:gd name="T4" fmla="*/ 2147483647 w 212"/>
              <a:gd name="T5" fmla="*/ 2147483647 h 105"/>
              <a:gd name="T6" fmla="*/ 2147483647 w 212"/>
              <a:gd name="T7" fmla="*/ 2147483647 h 105"/>
              <a:gd name="T8" fmla="*/ 2147483647 w 212"/>
              <a:gd name="T9" fmla="*/ 2147483647 h 105"/>
              <a:gd name="T10" fmla="*/ 2147483647 w 212"/>
              <a:gd name="T11" fmla="*/ 2147483647 h 105"/>
              <a:gd name="T12" fmla="*/ 2147483647 w 212"/>
              <a:gd name="T13" fmla="*/ 2147483647 h 105"/>
              <a:gd name="T14" fmla="*/ 2147483647 w 212"/>
              <a:gd name="T15" fmla="*/ 2147483647 h 105"/>
              <a:gd name="T16" fmla="*/ 2147483647 w 212"/>
              <a:gd name="T17" fmla="*/ 2147483647 h 105"/>
              <a:gd name="T18" fmla="*/ 2147483647 w 212"/>
              <a:gd name="T19" fmla="*/ 2147483647 h 105"/>
              <a:gd name="T20" fmla="*/ 2147483647 w 212"/>
              <a:gd name="T21" fmla="*/ 2147483647 h 105"/>
              <a:gd name="T22" fmla="*/ 2147483647 w 212"/>
              <a:gd name="T23" fmla="*/ 2147483647 h 105"/>
              <a:gd name="T24" fmla="*/ 2147483647 w 212"/>
              <a:gd name="T25" fmla="*/ 0 h 105"/>
              <a:gd name="T26" fmla="*/ 2147483647 w 212"/>
              <a:gd name="T27" fmla="*/ 0 h 105"/>
              <a:gd name="T28" fmla="*/ 2147483647 w 212"/>
              <a:gd name="T29" fmla="*/ 2147483647 h 105"/>
              <a:gd name="T30" fmla="*/ 2147483647 w 212"/>
              <a:gd name="T31" fmla="*/ 2147483647 h 105"/>
              <a:gd name="T32" fmla="*/ 2147483647 w 212"/>
              <a:gd name="T33" fmla="*/ 2147483647 h 105"/>
              <a:gd name="T34" fmla="*/ 2147483647 w 212"/>
              <a:gd name="T35" fmla="*/ 2147483647 h 105"/>
              <a:gd name="T36" fmla="*/ 2147483647 w 212"/>
              <a:gd name="T37" fmla="*/ 2147483647 h 105"/>
              <a:gd name="T38" fmla="*/ 2147483647 w 212"/>
              <a:gd name="T39" fmla="*/ 2147483647 h 105"/>
              <a:gd name="T40" fmla="*/ 2147483647 w 212"/>
              <a:gd name="T41" fmla="*/ 2147483647 h 105"/>
              <a:gd name="T42" fmla="*/ 2147483647 w 212"/>
              <a:gd name="T43" fmla="*/ 2147483647 h 105"/>
              <a:gd name="T44" fmla="*/ 2147483647 w 212"/>
              <a:gd name="T45" fmla="*/ 2147483647 h 105"/>
              <a:gd name="T46" fmla="*/ 0 w 212"/>
              <a:gd name="T47" fmla="*/ 2147483647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2"/>
              <a:gd name="T73" fmla="*/ 0 h 105"/>
              <a:gd name="T74" fmla="*/ 212 w 21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36" name="Freeform 335"/>
          <p:cNvSpPr>
            <a:spLocks/>
          </p:cNvSpPr>
          <p:nvPr>
            <p:custDataLst>
              <p:tags r:id="rId237"/>
            </p:custDataLst>
          </p:nvPr>
        </p:nvSpPr>
        <p:spPr bwMode="auto">
          <a:xfrm>
            <a:off x="9594852" y="3884214"/>
            <a:ext cx="57149" cy="88900"/>
          </a:xfrm>
          <a:custGeom>
            <a:avLst/>
            <a:gdLst>
              <a:gd name="T0" fmla="*/ 0 w 92"/>
              <a:gd name="T1" fmla="*/ 2147483647 h 166"/>
              <a:gd name="T2" fmla="*/ 0 w 92"/>
              <a:gd name="T3" fmla="*/ 2147483647 h 166"/>
              <a:gd name="T4" fmla="*/ 2147483647 w 92"/>
              <a:gd name="T5" fmla="*/ 2147483647 h 166"/>
              <a:gd name="T6" fmla="*/ 2147483647 w 92"/>
              <a:gd name="T7" fmla="*/ 2147483647 h 166"/>
              <a:gd name="T8" fmla="*/ 2147483647 w 92"/>
              <a:gd name="T9" fmla="*/ 2147483647 h 166"/>
              <a:gd name="T10" fmla="*/ 2147483647 w 92"/>
              <a:gd name="T11" fmla="*/ 2147483647 h 166"/>
              <a:gd name="T12" fmla="*/ 2147483647 w 92"/>
              <a:gd name="T13" fmla="*/ 2147483647 h 166"/>
              <a:gd name="T14" fmla="*/ 2147483647 w 92"/>
              <a:gd name="T15" fmla="*/ 2147483647 h 166"/>
              <a:gd name="T16" fmla="*/ 2147483647 w 92"/>
              <a:gd name="T17" fmla="*/ 2147483647 h 166"/>
              <a:gd name="T18" fmla="*/ 2147483647 w 92"/>
              <a:gd name="T19" fmla="*/ 2147483647 h 166"/>
              <a:gd name="T20" fmla="*/ 2147483647 w 92"/>
              <a:gd name="T21" fmla="*/ 2147483647 h 166"/>
              <a:gd name="T22" fmla="*/ 2147483647 w 92"/>
              <a:gd name="T23" fmla="*/ 2147483647 h 166"/>
              <a:gd name="T24" fmla="*/ 2147483647 w 92"/>
              <a:gd name="T25" fmla="*/ 2147483647 h 166"/>
              <a:gd name="T26" fmla="*/ 2147483647 w 92"/>
              <a:gd name="T27" fmla="*/ 2147483647 h 166"/>
              <a:gd name="T28" fmla="*/ 2147483647 w 92"/>
              <a:gd name="T29" fmla="*/ 2147483647 h 166"/>
              <a:gd name="T30" fmla="*/ 2147483647 w 92"/>
              <a:gd name="T31" fmla="*/ 2147483647 h 166"/>
              <a:gd name="T32" fmla="*/ 2147483647 w 92"/>
              <a:gd name="T33" fmla="*/ 2147483647 h 166"/>
              <a:gd name="T34" fmla="*/ 2147483647 w 92"/>
              <a:gd name="T35" fmla="*/ 2147483647 h 166"/>
              <a:gd name="T36" fmla="*/ 2147483647 w 92"/>
              <a:gd name="T37" fmla="*/ 2147483647 h 166"/>
              <a:gd name="T38" fmla="*/ 2147483647 w 92"/>
              <a:gd name="T39" fmla="*/ 2147483647 h 166"/>
              <a:gd name="T40" fmla="*/ 2147483647 w 92"/>
              <a:gd name="T41" fmla="*/ 2147483647 h 166"/>
              <a:gd name="T42" fmla="*/ 2147483647 w 92"/>
              <a:gd name="T43" fmla="*/ 2147483647 h 166"/>
              <a:gd name="T44" fmla="*/ 2147483647 w 92"/>
              <a:gd name="T45" fmla="*/ 2147483647 h 166"/>
              <a:gd name="T46" fmla="*/ 2147483647 w 92"/>
              <a:gd name="T47" fmla="*/ 2147483647 h 166"/>
              <a:gd name="T48" fmla="*/ 2147483647 w 92"/>
              <a:gd name="T49" fmla="*/ 2147483647 h 166"/>
              <a:gd name="T50" fmla="*/ 2147483647 w 92"/>
              <a:gd name="T51" fmla="*/ 2147483647 h 166"/>
              <a:gd name="T52" fmla="*/ 2147483647 w 92"/>
              <a:gd name="T53" fmla="*/ 2147483647 h 166"/>
              <a:gd name="T54" fmla="*/ 2147483647 w 92"/>
              <a:gd name="T55" fmla="*/ 2147483647 h 166"/>
              <a:gd name="T56" fmla="*/ 2147483647 w 92"/>
              <a:gd name="T57" fmla="*/ 2147483647 h 166"/>
              <a:gd name="T58" fmla="*/ 2147483647 w 92"/>
              <a:gd name="T59" fmla="*/ 2147483647 h 166"/>
              <a:gd name="T60" fmla="*/ 2147483647 w 92"/>
              <a:gd name="T61" fmla="*/ 2147483647 h 166"/>
              <a:gd name="T62" fmla="*/ 2147483647 w 92"/>
              <a:gd name="T63" fmla="*/ 2147483647 h 166"/>
              <a:gd name="T64" fmla="*/ 2147483647 w 92"/>
              <a:gd name="T65" fmla="*/ 2147483647 h 166"/>
              <a:gd name="T66" fmla="*/ 2147483647 w 92"/>
              <a:gd name="T67" fmla="*/ 2147483647 h 166"/>
              <a:gd name="T68" fmla="*/ 2147483647 w 92"/>
              <a:gd name="T69" fmla="*/ 2147483647 h 166"/>
              <a:gd name="T70" fmla="*/ 2147483647 w 92"/>
              <a:gd name="T71" fmla="*/ 2147483647 h 166"/>
              <a:gd name="T72" fmla="*/ 2147483647 w 92"/>
              <a:gd name="T73" fmla="*/ 2147483647 h 166"/>
              <a:gd name="T74" fmla="*/ 2147483647 w 92"/>
              <a:gd name="T75" fmla="*/ 2147483647 h 166"/>
              <a:gd name="T76" fmla="*/ 2147483647 w 92"/>
              <a:gd name="T77" fmla="*/ 2147483647 h 166"/>
              <a:gd name="T78" fmla="*/ 2147483647 w 92"/>
              <a:gd name="T79" fmla="*/ 2147483647 h 166"/>
              <a:gd name="T80" fmla="*/ 2147483647 w 92"/>
              <a:gd name="T81" fmla="*/ 2147483647 h 166"/>
              <a:gd name="T82" fmla="*/ 2147483647 w 92"/>
              <a:gd name="T83" fmla="*/ 2147483647 h 166"/>
              <a:gd name="T84" fmla="*/ 2147483647 w 92"/>
              <a:gd name="T85" fmla="*/ 2147483647 h 166"/>
              <a:gd name="T86" fmla="*/ 2147483647 w 92"/>
              <a:gd name="T87" fmla="*/ 2147483647 h 166"/>
              <a:gd name="T88" fmla="*/ 2147483647 w 92"/>
              <a:gd name="T89" fmla="*/ 2147483647 h 166"/>
              <a:gd name="T90" fmla="*/ 0 w 92"/>
              <a:gd name="T91" fmla="*/ 0 h 166"/>
              <a:gd name="T92" fmla="*/ 0 w 92"/>
              <a:gd name="T93" fmla="*/ 2147483647 h 166"/>
              <a:gd name="T94" fmla="*/ 0 w 92"/>
              <a:gd name="T95" fmla="*/ 2147483647 h 166"/>
              <a:gd name="T96" fmla="*/ 0 w 92"/>
              <a:gd name="T97" fmla="*/ 2147483647 h 166"/>
              <a:gd name="T98" fmla="*/ 0 w 92"/>
              <a:gd name="T99" fmla="*/ 2147483647 h 166"/>
              <a:gd name="T100" fmla="*/ 0 w 92"/>
              <a:gd name="T101" fmla="*/ 2147483647 h 166"/>
              <a:gd name="T102" fmla="*/ 0 w 92"/>
              <a:gd name="T103" fmla="*/ 2147483647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66"/>
              <a:gd name="T158" fmla="*/ 92 w 92"/>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37" name="Freeform 336"/>
          <p:cNvSpPr>
            <a:spLocks/>
          </p:cNvSpPr>
          <p:nvPr>
            <p:custDataLst>
              <p:tags r:id="rId238"/>
            </p:custDataLst>
          </p:nvPr>
        </p:nvSpPr>
        <p:spPr bwMode="auto">
          <a:xfrm>
            <a:off x="9611786" y="4028676"/>
            <a:ext cx="95249" cy="55563"/>
          </a:xfrm>
          <a:custGeom>
            <a:avLst/>
            <a:gdLst>
              <a:gd name="T0" fmla="*/ 2147483647 w 166"/>
              <a:gd name="T1" fmla="*/ 0 h 62"/>
              <a:gd name="T2" fmla="*/ 2147483647 w 166"/>
              <a:gd name="T3" fmla="*/ 2147483647 h 62"/>
              <a:gd name="T4" fmla="*/ 2147483647 w 166"/>
              <a:gd name="T5" fmla="*/ 2147483647 h 62"/>
              <a:gd name="T6" fmla="*/ 2147483647 w 166"/>
              <a:gd name="T7" fmla="*/ 2147483647 h 62"/>
              <a:gd name="T8" fmla="*/ 2147483647 w 166"/>
              <a:gd name="T9" fmla="*/ 2147483647 h 62"/>
              <a:gd name="T10" fmla="*/ 2147483647 w 166"/>
              <a:gd name="T11" fmla="*/ 2147483647 h 62"/>
              <a:gd name="T12" fmla="*/ 2147483647 w 166"/>
              <a:gd name="T13" fmla="*/ 2147483647 h 62"/>
              <a:gd name="T14" fmla="*/ 2147483647 w 166"/>
              <a:gd name="T15" fmla="*/ 2147483647 h 62"/>
              <a:gd name="T16" fmla="*/ 2147483647 w 166"/>
              <a:gd name="T17" fmla="*/ 2147483647 h 62"/>
              <a:gd name="T18" fmla="*/ 2147483647 w 166"/>
              <a:gd name="T19" fmla="*/ 2147483647 h 62"/>
              <a:gd name="T20" fmla="*/ 2147483647 w 166"/>
              <a:gd name="T21" fmla="*/ 0 h 62"/>
              <a:gd name="T22" fmla="*/ 2147483647 w 166"/>
              <a:gd name="T23" fmla="*/ 2147483647 h 62"/>
              <a:gd name="T24" fmla="*/ 2147483647 w 166"/>
              <a:gd name="T25" fmla="*/ 2147483647 h 62"/>
              <a:gd name="T26" fmla="*/ 2147483647 w 166"/>
              <a:gd name="T27" fmla="*/ 2147483647 h 62"/>
              <a:gd name="T28" fmla="*/ 2147483647 w 166"/>
              <a:gd name="T29" fmla="*/ 2147483647 h 62"/>
              <a:gd name="T30" fmla="*/ 2147483647 w 166"/>
              <a:gd name="T31" fmla="*/ 2147483647 h 62"/>
              <a:gd name="T32" fmla="*/ 2147483647 w 166"/>
              <a:gd name="T33" fmla="*/ 2147483647 h 62"/>
              <a:gd name="T34" fmla="*/ 2147483647 w 166"/>
              <a:gd name="T35" fmla="*/ 2147483647 h 62"/>
              <a:gd name="T36" fmla="*/ 2147483647 w 166"/>
              <a:gd name="T37" fmla="*/ 2147483647 h 62"/>
              <a:gd name="T38" fmla="*/ 2147483647 w 166"/>
              <a:gd name="T39" fmla="*/ 2147483647 h 62"/>
              <a:gd name="T40" fmla="*/ 2147483647 w 166"/>
              <a:gd name="T41" fmla="*/ 2147483647 h 62"/>
              <a:gd name="T42" fmla="*/ 2147483647 w 166"/>
              <a:gd name="T43" fmla="*/ 2147483647 h 62"/>
              <a:gd name="T44" fmla="*/ 2147483647 w 166"/>
              <a:gd name="T45" fmla="*/ 2147483647 h 62"/>
              <a:gd name="T46" fmla="*/ 2147483647 w 166"/>
              <a:gd name="T47" fmla="*/ 2147483647 h 62"/>
              <a:gd name="T48" fmla="*/ 2147483647 w 166"/>
              <a:gd name="T49" fmla="*/ 2147483647 h 62"/>
              <a:gd name="T50" fmla="*/ 2147483647 w 166"/>
              <a:gd name="T51" fmla="*/ 2147483647 h 62"/>
              <a:gd name="T52" fmla="*/ 2147483647 w 166"/>
              <a:gd name="T53" fmla="*/ 2147483647 h 62"/>
              <a:gd name="T54" fmla="*/ 2147483647 w 166"/>
              <a:gd name="T55" fmla="*/ 2147483647 h 62"/>
              <a:gd name="T56" fmla="*/ 2147483647 w 166"/>
              <a:gd name="T57" fmla="*/ 2147483647 h 62"/>
              <a:gd name="T58" fmla="*/ 2147483647 w 166"/>
              <a:gd name="T59" fmla="*/ 2147483647 h 62"/>
              <a:gd name="T60" fmla="*/ 2147483647 w 166"/>
              <a:gd name="T61" fmla="*/ 2147483647 h 62"/>
              <a:gd name="T62" fmla="*/ 2147483647 w 166"/>
              <a:gd name="T63" fmla="*/ 2147483647 h 62"/>
              <a:gd name="T64" fmla="*/ 2147483647 w 166"/>
              <a:gd name="T65" fmla="*/ 2147483647 h 62"/>
              <a:gd name="T66" fmla="*/ 2147483647 w 166"/>
              <a:gd name="T67" fmla="*/ 2147483647 h 62"/>
              <a:gd name="T68" fmla="*/ 2147483647 w 166"/>
              <a:gd name="T69" fmla="*/ 2147483647 h 62"/>
              <a:gd name="T70" fmla="*/ 2147483647 w 166"/>
              <a:gd name="T71" fmla="*/ 2147483647 h 62"/>
              <a:gd name="T72" fmla="*/ 2147483647 w 166"/>
              <a:gd name="T73" fmla="*/ 2147483647 h 62"/>
              <a:gd name="T74" fmla="*/ 2147483647 w 166"/>
              <a:gd name="T75" fmla="*/ 2147483647 h 62"/>
              <a:gd name="T76" fmla="*/ 2147483647 w 166"/>
              <a:gd name="T77" fmla="*/ 2147483647 h 62"/>
              <a:gd name="T78" fmla="*/ 2147483647 w 166"/>
              <a:gd name="T79" fmla="*/ 2147483647 h 62"/>
              <a:gd name="T80" fmla="*/ 2147483647 w 166"/>
              <a:gd name="T81" fmla="*/ 2147483647 h 62"/>
              <a:gd name="T82" fmla="*/ 2147483647 w 166"/>
              <a:gd name="T83" fmla="*/ 2147483647 h 62"/>
              <a:gd name="T84" fmla="*/ 2147483647 w 166"/>
              <a:gd name="T85" fmla="*/ 2147483647 h 62"/>
              <a:gd name="T86" fmla="*/ 0 w 166"/>
              <a:gd name="T87" fmla="*/ 2147483647 h 62"/>
              <a:gd name="T88" fmla="*/ 2147483647 w 166"/>
              <a:gd name="T89" fmla="*/ 2147483647 h 62"/>
              <a:gd name="T90" fmla="*/ 2147483647 w 166"/>
              <a:gd name="T91" fmla="*/ 2147483647 h 62"/>
              <a:gd name="T92" fmla="*/ 2147483647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62"/>
              <a:gd name="T143" fmla="*/ 166 w 166"/>
              <a:gd name="T144" fmla="*/ 62 h 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38" name="Freeform 337"/>
          <p:cNvSpPr>
            <a:spLocks/>
          </p:cNvSpPr>
          <p:nvPr>
            <p:custDataLst>
              <p:tags r:id="rId239"/>
            </p:custDataLst>
          </p:nvPr>
        </p:nvSpPr>
        <p:spPr bwMode="auto">
          <a:xfrm>
            <a:off x="9713386" y="3952477"/>
            <a:ext cx="114300" cy="63500"/>
          </a:xfrm>
          <a:custGeom>
            <a:avLst/>
            <a:gdLst>
              <a:gd name="T0" fmla="*/ 2147483647 w 193"/>
              <a:gd name="T1" fmla="*/ 2147483647 h 121"/>
              <a:gd name="T2" fmla="*/ 2147483647 w 193"/>
              <a:gd name="T3" fmla="*/ 2147483647 h 121"/>
              <a:gd name="T4" fmla="*/ 2147483647 w 193"/>
              <a:gd name="T5" fmla="*/ 2147483647 h 121"/>
              <a:gd name="T6" fmla="*/ 2147483647 w 193"/>
              <a:gd name="T7" fmla="*/ 2147483647 h 121"/>
              <a:gd name="T8" fmla="*/ 2147483647 w 193"/>
              <a:gd name="T9" fmla="*/ 2147483647 h 121"/>
              <a:gd name="T10" fmla="*/ 2147483647 w 193"/>
              <a:gd name="T11" fmla="*/ 2147483647 h 121"/>
              <a:gd name="T12" fmla="*/ 2147483647 w 193"/>
              <a:gd name="T13" fmla="*/ 2147483647 h 121"/>
              <a:gd name="T14" fmla="*/ 2147483647 w 193"/>
              <a:gd name="T15" fmla="*/ 2147483647 h 121"/>
              <a:gd name="T16" fmla="*/ 2147483647 w 193"/>
              <a:gd name="T17" fmla="*/ 2147483647 h 121"/>
              <a:gd name="T18" fmla="*/ 2147483647 w 193"/>
              <a:gd name="T19" fmla="*/ 2147483647 h 121"/>
              <a:gd name="T20" fmla="*/ 2147483647 w 193"/>
              <a:gd name="T21" fmla="*/ 2147483647 h 121"/>
              <a:gd name="T22" fmla="*/ 2147483647 w 193"/>
              <a:gd name="T23" fmla="*/ 2147483647 h 121"/>
              <a:gd name="T24" fmla="*/ 2147483647 w 193"/>
              <a:gd name="T25" fmla="*/ 2147483647 h 121"/>
              <a:gd name="T26" fmla="*/ 2147483647 w 193"/>
              <a:gd name="T27" fmla="*/ 2147483647 h 121"/>
              <a:gd name="T28" fmla="*/ 2147483647 w 193"/>
              <a:gd name="T29" fmla="*/ 2147483647 h 121"/>
              <a:gd name="T30" fmla="*/ 2147483647 w 193"/>
              <a:gd name="T31" fmla="*/ 2147483647 h 121"/>
              <a:gd name="T32" fmla="*/ 2147483647 w 193"/>
              <a:gd name="T33" fmla="*/ 2147483647 h 121"/>
              <a:gd name="T34" fmla="*/ 2147483647 w 193"/>
              <a:gd name="T35" fmla="*/ 2147483647 h 121"/>
              <a:gd name="T36" fmla="*/ 2147483647 w 193"/>
              <a:gd name="T37" fmla="*/ 2147483647 h 121"/>
              <a:gd name="T38" fmla="*/ 2147483647 w 193"/>
              <a:gd name="T39" fmla="*/ 2147483647 h 121"/>
              <a:gd name="T40" fmla="*/ 2147483647 w 193"/>
              <a:gd name="T41" fmla="*/ 2147483647 h 121"/>
              <a:gd name="T42" fmla="*/ 2147483647 w 193"/>
              <a:gd name="T43" fmla="*/ 2147483647 h 121"/>
              <a:gd name="T44" fmla="*/ 2147483647 w 193"/>
              <a:gd name="T45" fmla="*/ 2147483647 h 121"/>
              <a:gd name="T46" fmla="*/ 2147483647 w 193"/>
              <a:gd name="T47" fmla="*/ 2147483647 h 121"/>
              <a:gd name="T48" fmla="*/ 2147483647 w 193"/>
              <a:gd name="T49" fmla="*/ 2147483647 h 121"/>
              <a:gd name="T50" fmla="*/ 2147483647 w 193"/>
              <a:gd name="T51" fmla="*/ 2147483647 h 121"/>
              <a:gd name="T52" fmla="*/ 2147483647 w 193"/>
              <a:gd name="T53" fmla="*/ 2147483647 h 121"/>
              <a:gd name="T54" fmla="*/ 2147483647 w 193"/>
              <a:gd name="T55" fmla="*/ 2147483647 h 121"/>
              <a:gd name="T56" fmla="*/ 2147483647 w 193"/>
              <a:gd name="T57" fmla="*/ 2147483647 h 121"/>
              <a:gd name="T58" fmla="*/ 0 w 193"/>
              <a:gd name="T59" fmla="*/ 2147483647 h 121"/>
              <a:gd name="T60" fmla="*/ 2147483647 w 193"/>
              <a:gd name="T61" fmla="*/ 2147483647 h 121"/>
              <a:gd name="T62" fmla="*/ 2147483647 w 193"/>
              <a:gd name="T63" fmla="*/ 2147483647 h 121"/>
              <a:gd name="T64" fmla="*/ 2147483647 w 193"/>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21"/>
              <a:gd name="T101" fmla="*/ 193 w 19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39" name="Freeform 338"/>
          <p:cNvSpPr>
            <a:spLocks/>
          </p:cNvSpPr>
          <p:nvPr>
            <p:custDataLst>
              <p:tags r:id="rId240"/>
            </p:custDataLst>
          </p:nvPr>
        </p:nvSpPr>
        <p:spPr bwMode="auto">
          <a:xfrm>
            <a:off x="9298520" y="3890563"/>
            <a:ext cx="222249" cy="230188"/>
          </a:xfrm>
          <a:custGeom>
            <a:avLst/>
            <a:gdLst>
              <a:gd name="T0" fmla="*/ 2147483647 w 379"/>
              <a:gd name="T1" fmla="*/ 2147483647 h 437"/>
              <a:gd name="T2" fmla="*/ 2147483647 w 379"/>
              <a:gd name="T3" fmla="*/ 2147483647 h 437"/>
              <a:gd name="T4" fmla="*/ 2147483647 w 379"/>
              <a:gd name="T5" fmla="*/ 2147483647 h 437"/>
              <a:gd name="T6" fmla="*/ 2147483647 w 379"/>
              <a:gd name="T7" fmla="*/ 2147483647 h 437"/>
              <a:gd name="T8" fmla="*/ 2147483647 w 379"/>
              <a:gd name="T9" fmla="*/ 2147483647 h 437"/>
              <a:gd name="T10" fmla="*/ 2147483647 w 379"/>
              <a:gd name="T11" fmla="*/ 2147483647 h 437"/>
              <a:gd name="T12" fmla="*/ 2147483647 w 379"/>
              <a:gd name="T13" fmla="*/ 2147483647 h 437"/>
              <a:gd name="T14" fmla="*/ 2147483647 w 379"/>
              <a:gd name="T15" fmla="*/ 2147483647 h 437"/>
              <a:gd name="T16" fmla="*/ 2147483647 w 379"/>
              <a:gd name="T17" fmla="*/ 2147483647 h 437"/>
              <a:gd name="T18" fmla="*/ 2147483647 w 379"/>
              <a:gd name="T19" fmla="*/ 2147483647 h 437"/>
              <a:gd name="T20" fmla="*/ 2147483647 w 379"/>
              <a:gd name="T21" fmla="*/ 2147483647 h 437"/>
              <a:gd name="T22" fmla="*/ 2147483647 w 379"/>
              <a:gd name="T23" fmla="*/ 2147483647 h 437"/>
              <a:gd name="T24" fmla="*/ 2147483647 w 379"/>
              <a:gd name="T25" fmla="*/ 2147483647 h 437"/>
              <a:gd name="T26" fmla="*/ 2147483647 w 379"/>
              <a:gd name="T27" fmla="*/ 2147483647 h 437"/>
              <a:gd name="T28" fmla="*/ 2147483647 w 379"/>
              <a:gd name="T29" fmla="*/ 2147483647 h 437"/>
              <a:gd name="T30" fmla="*/ 2147483647 w 379"/>
              <a:gd name="T31" fmla="*/ 2147483647 h 437"/>
              <a:gd name="T32" fmla="*/ 2147483647 w 379"/>
              <a:gd name="T33" fmla="*/ 2147483647 h 437"/>
              <a:gd name="T34" fmla="*/ 2147483647 w 379"/>
              <a:gd name="T35" fmla="*/ 2147483647 h 437"/>
              <a:gd name="T36" fmla="*/ 2147483647 w 379"/>
              <a:gd name="T37" fmla="*/ 2147483647 h 437"/>
              <a:gd name="T38" fmla="*/ 2147483647 w 379"/>
              <a:gd name="T39" fmla="*/ 2147483647 h 437"/>
              <a:gd name="T40" fmla="*/ 2147483647 w 379"/>
              <a:gd name="T41" fmla="*/ 2147483647 h 437"/>
              <a:gd name="T42" fmla="*/ 2147483647 w 379"/>
              <a:gd name="T43" fmla="*/ 2147483647 h 437"/>
              <a:gd name="T44" fmla="*/ 2147483647 w 379"/>
              <a:gd name="T45" fmla="*/ 2147483647 h 437"/>
              <a:gd name="T46" fmla="*/ 2147483647 w 379"/>
              <a:gd name="T47" fmla="*/ 2147483647 h 437"/>
              <a:gd name="T48" fmla="*/ 2147483647 w 379"/>
              <a:gd name="T49" fmla="*/ 2147483647 h 437"/>
              <a:gd name="T50" fmla="*/ 2147483647 w 379"/>
              <a:gd name="T51" fmla="*/ 2147483647 h 437"/>
              <a:gd name="T52" fmla="*/ 2147483647 w 379"/>
              <a:gd name="T53" fmla="*/ 2147483647 h 437"/>
              <a:gd name="T54" fmla="*/ 2147483647 w 379"/>
              <a:gd name="T55" fmla="*/ 2147483647 h 437"/>
              <a:gd name="T56" fmla="*/ 2147483647 w 379"/>
              <a:gd name="T57" fmla="*/ 2147483647 h 437"/>
              <a:gd name="T58" fmla="*/ 2147483647 w 379"/>
              <a:gd name="T59" fmla="*/ 2147483647 h 437"/>
              <a:gd name="T60" fmla="*/ 2147483647 w 379"/>
              <a:gd name="T61" fmla="*/ 2147483647 h 437"/>
              <a:gd name="T62" fmla="*/ 2147483647 w 379"/>
              <a:gd name="T63" fmla="*/ 2147483647 h 437"/>
              <a:gd name="T64" fmla="*/ 2147483647 w 379"/>
              <a:gd name="T65" fmla="*/ 2147483647 h 437"/>
              <a:gd name="T66" fmla="*/ 2147483647 w 379"/>
              <a:gd name="T67" fmla="*/ 2147483647 h 437"/>
              <a:gd name="T68" fmla="*/ 2147483647 w 379"/>
              <a:gd name="T69" fmla="*/ 2147483647 h 437"/>
              <a:gd name="T70" fmla="*/ 2147483647 w 379"/>
              <a:gd name="T71" fmla="*/ 2147483647 h 437"/>
              <a:gd name="T72" fmla="*/ 2147483647 w 379"/>
              <a:gd name="T73" fmla="*/ 2147483647 h 437"/>
              <a:gd name="T74" fmla="*/ 2147483647 w 379"/>
              <a:gd name="T75" fmla="*/ 2147483647 h 437"/>
              <a:gd name="T76" fmla="*/ 2147483647 w 379"/>
              <a:gd name="T77" fmla="*/ 2147483647 h 437"/>
              <a:gd name="T78" fmla="*/ 2147483647 w 379"/>
              <a:gd name="T79" fmla="*/ 2147483647 h 437"/>
              <a:gd name="T80" fmla="*/ 2147483647 w 379"/>
              <a:gd name="T81" fmla="*/ 2147483647 h 437"/>
              <a:gd name="T82" fmla="*/ 2147483647 w 379"/>
              <a:gd name="T83" fmla="*/ 2147483647 h 437"/>
              <a:gd name="T84" fmla="*/ 2147483647 w 379"/>
              <a:gd name="T85" fmla="*/ 2147483647 h 437"/>
              <a:gd name="T86" fmla="*/ 2147483647 w 379"/>
              <a:gd name="T87" fmla="*/ 2147483647 h 437"/>
              <a:gd name="T88" fmla="*/ 2147483647 w 379"/>
              <a:gd name="T89" fmla="*/ 2147483647 h 437"/>
              <a:gd name="T90" fmla="*/ 2147483647 w 379"/>
              <a:gd name="T91" fmla="*/ 2147483647 h 437"/>
              <a:gd name="T92" fmla="*/ 2147483647 w 379"/>
              <a:gd name="T93" fmla="*/ 2147483647 h 437"/>
              <a:gd name="T94" fmla="*/ 2147483647 w 379"/>
              <a:gd name="T95" fmla="*/ 2147483647 h 437"/>
              <a:gd name="T96" fmla="*/ 2147483647 w 379"/>
              <a:gd name="T97" fmla="*/ 2147483647 h 437"/>
              <a:gd name="T98" fmla="*/ 2147483647 w 379"/>
              <a:gd name="T99" fmla="*/ 2147483647 h 437"/>
              <a:gd name="T100" fmla="*/ 2147483647 w 379"/>
              <a:gd name="T101" fmla="*/ 2147483647 h 437"/>
              <a:gd name="T102" fmla="*/ 2147483647 w 379"/>
              <a:gd name="T103" fmla="*/ 2147483647 h 437"/>
              <a:gd name="T104" fmla="*/ 2147483647 w 379"/>
              <a:gd name="T105" fmla="*/ 2147483647 h 437"/>
              <a:gd name="T106" fmla="*/ 2147483647 w 379"/>
              <a:gd name="T107" fmla="*/ 2147483647 h 437"/>
              <a:gd name="T108" fmla="*/ 2147483647 w 379"/>
              <a:gd name="T109" fmla="*/ 2147483647 h 437"/>
              <a:gd name="T110" fmla="*/ 2147483647 w 379"/>
              <a:gd name="T111" fmla="*/ 2147483647 h 437"/>
              <a:gd name="T112" fmla="*/ 2147483647 w 379"/>
              <a:gd name="T113" fmla="*/ 2147483647 h 437"/>
              <a:gd name="T114" fmla="*/ 2147483647 w 379"/>
              <a:gd name="T115" fmla="*/ 2147483647 h 437"/>
              <a:gd name="T116" fmla="*/ 2147483647 w 379"/>
              <a:gd name="T117" fmla="*/ 2147483647 h 437"/>
              <a:gd name="T118" fmla="*/ 2147483647 w 379"/>
              <a:gd name="T119" fmla="*/ 2147483647 h 437"/>
              <a:gd name="T120" fmla="*/ 2147483647 w 379"/>
              <a:gd name="T121" fmla="*/ 2147483647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437"/>
              <a:gd name="T185" fmla="*/ 379 w 379"/>
              <a:gd name="T186" fmla="*/ 437 h 4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40" name="Freeform 339"/>
          <p:cNvSpPr>
            <a:spLocks/>
          </p:cNvSpPr>
          <p:nvPr>
            <p:custDataLst>
              <p:tags r:id="rId241"/>
            </p:custDataLst>
          </p:nvPr>
        </p:nvSpPr>
        <p:spPr bwMode="auto">
          <a:xfrm>
            <a:off x="8851902" y="4131863"/>
            <a:ext cx="334433" cy="95251"/>
          </a:xfrm>
          <a:custGeom>
            <a:avLst/>
            <a:gdLst>
              <a:gd name="T0" fmla="*/ 2147483647 w 578"/>
              <a:gd name="T1" fmla="*/ 2147483647 h 184"/>
              <a:gd name="T2" fmla="*/ 2147483647 w 578"/>
              <a:gd name="T3" fmla="*/ 2147483647 h 184"/>
              <a:gd name="T4" fmla="*/ 2147483647 w 578"/>
              <a:gd name="T5" fmla="*/ 2147483647 h 184"/>
              <a:gd name="T6" fmla="*/ 2147483647 w 578"/>
              <a:gd name="T7" fmla="*/ 0 h 184"/>
              <a:gd name="T8" fmla="*/ 2147483647 w 578"/>
              <a:gd name="T9" fmla="*/ 2147483647 h 184"/>
              <a:gd name="T10" fmla="*/ 2147483647 w 578"/>
              <a:gd name="T11" fmla="*/ 2147483647 h 184"/>
              <a:gd name="T12" fmla="*/ 2147483647 w 578"/>
              <a:gd name="T13" fmla="*/ 2147483647 h 184"/>
              <a:gd name="T14" fmla="*/ 2147483647 w 578"/>
              <a:gd name="T15" fmla="*/ 2147483647 h 184"/>
              <a:gd name="T16" fmla="*/ 2147483647 w 578"/>
              <a:gd name="T17" fmla="*/ 2147483647 h 184"/>
              <a:gd name="T18" fmla="*/ 2147483647 w 578"/>
              <a:gd name="T19" fmla="*/ 2147483647 h 184"/>
              <a:gd name="T20" fmla="*/ 2147483647 w 578"/>
              <a:gd name="T21" fmla="*/ 2147483647 h 184"/>
              <a:gd name="T22" fmla="*/ 2147483647 w 578"/>
              <a:gd name="T23" fmla="*/ 2147483647 h 184"/>
              <a:gd name="T24" fmla="*/ 2147483647 w 578"/>
              <a:gd name="T25" fmla="*/ 2147483647 h 184"/>
              <a:gd name="T26" fmla="*/ 2147483647 w 578"/>
              <a:gd name="T27" fmla="*/ 2147483647 h 184"/>
              <a:gd name="T28" fmla="*/ 2147483647 w 578"/>
              <a:gd name="T29" fmla="*/ 2147483647 h 184"/>
              <a:gd name="T30" fmla="*/ 2147483647 w 578"/>
              <a:gd name="T31" fmla="*/ 2147483647 h 184"/>
              <a:gd name="T32" fmla="*/ 2147483647 w 578"/>
              <a:gd name="T33" fmla="*/ 2147483647 h 184"/>
              <a:gd name="T34" fmla="*/ 2147483647 w 578"/>
              <a:gd name="T35" fmla="*/ 2147483647 h 184"/>
              <a:gd name="T36" fmla="*/ 2147483647 w 578"/>
              <a:gd name="T37" fmla="*/ 2147483647 h 184"/>
              <a:gd name="T38" fmla="*/ 2147483647 w 578"/>
              <a:gd name="T39" fmla="*/ 2147483647 h 184"/>
              <a:gd name="T40" fmla="*/ 2147483647 w 578"/>
              <a:gd name="T41" fmla="*/ 2147483647 h 184"/>
              <a:gd name="T42" fmla="*/ 2147483647 w 578"/>
              <a:gd name="T43" fmla="*/ 2147483647 h 184"/>
              <a:gd name="T44" fmla="*/ 2147483647 w 578"/>
              <a:gd name="T45" fmla="*/ 2147483647 h 184"/>
              <a:gd name="T46" fmla="*/ 2147483647 w 578"/>
              <a:gd name="T47" fmla="*/ 2147483647 h 184"/>
              <a:gd name="T48" fmla="*/ 2147483647 w 578"/>
              <a:gd name="T49" fmla="*/ 2147483647 h 184"/>
              <a:gd name="T50" fmla="*/ 2147483647 w 578"/>
              <a:gd name="T51" fmla="*/ 2147483647 h 184"/>
              <a:gd name="T52" fmla="*/ 2147483647 w 578"/>
              <a:gd name="T53" fmla="*/ 2147483647 h 184"/>
              <a:gd name="T54" fmla="*/ 2147483647 w 578"/>
              <a:gd name="T55" fmla="*/ 2147483647 h 184"/>
              <a:gd name="T56" fmla="*/ 2147483647 w 578"/>
              <a:gd name="T57" fmla="*/ 2147483647 h 184"/>
              <a:gd name="T58" fmla="*/ 2147483647 w 578"/>
              <a:gd name="T59" fmla="*/ 2147483647 h 184"/>
              <a:gd name="T60" fmla="*/ 2147483647 w 578"/>
              <a:gd name="T61" fmla="*/ 2147483647 h 184"/>
              <a:gd name="T62" fmla="*/ 2147483647 w 578"/>
              <a:gd name="T63" fmla="*/ 2147483647 h 184"/>
              <a:gd name="T64" fmla="*/ 2147483647 w 578"/>
              <a:gd name="T65" fmla="*/ 2147483647 h 184"/>
              <a:gd name="T66" fmla="*/ 2147483647 w 578"/>
              <a:gd name="T67" fmla="*/ 2147483647 h 184"/>
              <a:gd name="T68" fmla="*/ 2147483647 w 578"/>
              <a:gd name="T69" fmla="*/ 2147483647 h 184"/>
              <a:gd name="T70" fmla="*/ 2147483647 w 578"/>
              <a:gd name="T71" fmla="*/ 2147483647 h 184"/>
              <a:gd name="T72" fmla="*/ 2147483647 w 578"/>
              <a:gd name="T73" fmla="*/ 2147483647 h 184"/>
              <a:gd name="T74" fmla="*/ 2147483647 w 578"/>
              <a:gd name="T75" fmla="*/ 2147483647 h 184"/>
              <a:gd name="T76" fmla="*/ 2147483647 w 578"/>
              <a:gd name="T77" fmla="*/ 2147483647 h 184"/>
              <a:gd name="T78" fmla="*/ 2147483647 w 578"/>
              <a:gd name="T79" fmla="*/ 2147483647 h 184"/>
              <a:gd name="T80" fmla="*/ 2147483647 w 578"/>
              <a:gd name="T81" fmla="*/ 2147483647 h 184"/>
              <a:gd name="T82" fmla="*/ 2147483647 w 578"/>
              <a:gd name="T83" fmla="*/ 2147483647 h 184"/>
              <a:gd name="T84" fmla="*/ 2147483647 w 578"/>
              <a:gd name="T85" fmla="*/ 2147483647 h 184"/>
              <a:gd name="T86" fmla="*/ 2147483647 w 578"/>
              <a:gd name="T87" fmla="*/ 2147483647 h 184"/>
              <a:gd name="T88" fmla="*/ 2147483647 w 578"/>
              <a:gd name="T89" fmla="*/ 2147483647 h 184"/>
              <a:gd name="T90" fmla="*/ 2147483647 w 578"/>
              <a:gd name="T91" fmla="*/ 2147483647 h 184"/>
              <a:gd name="T92" fmla="*/ 2147483647 w 578"/>
              <a:gd name="T93" fmla="*/ 2147483647 h 184"/>
              <a:gd name="T94" fmla="*/ 2147483647 w 578"/>
              <a:gd name="T95" fmla="*/ 2147483647 h 184"/>
              <a:gd name="T96" fmla="*/ 2147483647 w 578"/>
              <a:gd name="T97" fmla="*/ 2147483647 h 184"/>
              <a:gd name="T98" fmla="*/ 2147483647 w 578"/>
              <a:gd name="T99" fmla="*/ 2147483647 h 184"/>
              <a:gd name="T100" fmla="*/ 2147483647 w 578"/>
              <a:gd name="T101" fmla="*/ 2147483647 h 184"/>
              <a:gd name="T102" fmla="*/ 2147483647 w 578"/>
              <a:gd name="T103" fmla="*/ 2147483647 h 184"/>
              <a:gd name="T104" fmla="*/ 2147483647 w 578"/>
              <a:gd name="T105" fmla="*/ 2147483647 h 184"/>
              <a:gd name="T106" fmla="*/ 0 w 578"/>
              <a:gd name="T107" fmla="*/ 2147483647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8"/>
              <a:gd name="T163" fmla="*/ 0 h 184"/>
              <a:gd name="T164" fmla="*/ 578 w 578"/>
              <a:gd name="T165" fmla="*/ 184 h 1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41" name="Freeform 340"/>
          <p:cNvSpPr>
            <a:spLocks/>
          </p:cNvSpPr>
          <p:nvPr>
            <p:custDataLst>
              <p:tags r:id="rId242"/>
            </p:custDataLst>
          </p:nvPr>
        </p:nvSpPr>
        <p:spPr bwMode="auto">
          <a:xfrm>
            <a:off x="9759952" y="3988989"/>
            <a:ext cx="285749" cy="252413"/>
          </a:xfrm>
          <a:custGeom>
            <a:avLst/>
            <a:gdLst>
              <a:gd name="T0" fmla="*/ 2147483647 w 491"/>
              <a:gd name="T1" fmla="*/ 2147483647 h 481"/>
              <a:gd name="T2" fmla="*/ 2147483647 w 491"/>
              <a:gd name="T3" fmla="*/ 2147483647 h 481"/>
              <a:gd name="T4" fmla="*/ 2147483647 w 491"/>
              <a:gd name="T5" fmla="*/ 2147483647 h 481"/>
              <a:gd name="T6" fmla="*/ 2147483647 w 491"/>
              <a:gd name="T7" fmla="*/ 2147483647 h 481"/>
              <a:gd name="T8" fmla="*/ 2147483647 w 491"/>
              <a:gd name="T9" fmla="*/ 2147483647 h 481"/>
              <a:gd name="T10" fmla="*/ 2147483647 w 491"/>
              <a:gd name="T11" fmla="*/ 2147483647 h 481"/>
              <a:gd name="T12" fmla="*/ 2147483647 w 491"/>
              <a:gd name="T13" fmla="*/ 2147483647 h 481"/>
              <a:gd name="T14" fmla="*/ 2147483647 w 491"/>
              <a:gd name="T15" fmla="*/ 2147483647 h 481"/>
              <a:gd name="T16" fmla="*/ 2147483647 w 491"/>
              <a:gd name="T17" fmla="*/ 2147483647 h 481"/>
              <a:gd name="T18" fmla="*/ 2147483647 w 491"/>
              <a:gd name="T19" fmla="*/ 2147483647 h 481"/>
              <a:gd name="T20" fmla="*/ 2147483647 w 491"/>
              <a:gd name="T21" fmla="*/ 2147483647 h 481"/>
              <a:gd name="T22" fmla="*/ 2147483647 w 491"/>
              <a:gd name="T23" fmla="*/ 2147483647 h 481"/>
              <a:gd name="T24" fmla="*/ 2147483647 w 491"/>
              <a:gd name="T25" fmla="*/ 2147483647 h 481"/>
              <a:gd name="T26" fmla="*/ 2147483647 w 491"/>
              <a:gd name="T27" fmla="*/ 2147483647 h 481"/>
              <a:gd name="T28" fmla="*/ 2147483647 w 491"/>
              <a:gd name="T29" fmla="*/ 2147483647 h 481"/>
              <a:gd name="T30" fmla="*/ 2147483647 w 491"/>
              <a:gd name="T31" fmla="*/ 2147483647 h 481"/>
              <a:gd name="T32" fmla="*/ 2147483647 w 491"/>
              <a:gd name="T33" fmla="*/ 2147483647 h 481"/>
              <a:gd name="T34" fmla="*/ 2147483647 w 491"/>
              <a:gd name="T35" fmla="*/ 2147483647 h 481"/>
              <a:gd name="T36" fmla="*/ 2147483647 w 491"/>
              <a:gd name="T37" fmla="*/ 2147483647 h 481"/>
              <a:gd name="T38" fmla="*/ 2147483647 w 491"/>
              <a:gd name="T39" fmla="*/ 2147483647 h 481"/>
              <a:gd name="T40" fmla="*/ 2147483647 w 491"/>
              <a:gd name="T41" fmla="*/ 2147483647 h 481"/>
              <a:gd name="T42" fmla="*/ 2147483647 w 491"/>
              <a:gd name="T43" fmla="*/ 2147483647 h 481"/>
              <a:gd name="T44" fmla="*/ 2147483647 w 491"/>
              <a:gd name="T45" fmla="*/ 2147483647 h 481"/>
              <a:gd name="T46" fmla="*/ 2147483647 w 491"/>
              <a:gd name="T47" fmla="*/ 2147483647 h 481"/>
              <a:gd name="T48" fmla="*/ 2147483647 w 491"/>
              <a:gd name="T49" fmla="*/ 2147483647 h 481"/>
              <a:gd name="T50" fmla="*/ 2147483647 w 491"/>
              <a:gd name="T51" fmla="*/ 2147483647 h 481"/>
              <a:gd name="T52" fmla="*/ 2147483647 w 491"/>
              <a:gd name="T53" fmla="*/ 2147483647 h 481"/>
              <a:gd name="T54" fmla="*/ 2147483647 w 491"/>
              <a:gd name="T55" fmla="*/ 2147483647 h 481"/>
              <a:gd name="T56" fmla="*/ 2147483647 w 491"/>
              <a:gd name="T57" fmla="*/ 2147483647 h 481"/>
              <a:gd name="T58" fmla="*/ 2147483647 w 491"/>
              <a:gd name="T59" fmla="*/ 2147483647 h 481"/>
              <a:gd name="T60" fmla="*/ 2147483647 w 491"/>
              <a:gd name="T61" fmla="*/ 2147483647 h 481"/>
              <a:gd name="T62" fmla="*/ 0 w 491"/>
              <a:gd name="T63" fmla="*/ 2147483647 h 481"/>
              <a:gd name="T64" fmla="*/ 2147483647 w 491"/>
              <a:gd name="T65" fmla="*/ 2147483647 h 481"/>
              <a:gd name="T66" fmla="*/ 2147483647 w 491"/>
              <a:gd name="T67" fmla="*/ 2147483647 h 481"/>
              <a:gd name="T68" fmla="*/ 2147483647 w 491"/>
              <a:gd name="T69" fmla="*/ 2147483647 h 481"/>
              <a:gd name="T70" fmla="*/ 2147483647 w 491"/>
              <a:gd name="T71" fmla="*/ 2147483647 h 481"/>
              <a:gd name="T72" fmla="*/ 2147483647 w 491"/>
              <a:gd name="T73" fmla="*/ 2147483647 h 481"/>
              <a:gd name="T74" fmla="*/ 2147483647 w 491"/>
              <a:gd name="T75" fmla="*/ 2147483647 h 481"/>
              <a:gd name="T76" fmla="*/ 2147483647 w 491"/>
              <a:gd name="T77" fmla="*/ 2147483647 h 481"/>
              <a:gd name="T78" fmla="*/ 2147483647 w 491"/>
              <a:gd name="T79" fmla="*/ 2147483647 h 481"/>
              <a:gd name="T80" fmla="*/ 2147483647 w 491"/>
              <a:gd name="T81" fmla="*/ 2147483647 h 481"/>
              <a:gd name="T82" fmla="*/ 2147483647 w 491"/>
              <a:gd name="T83" fmla="*/ 2147483647 h 481"/>
              <a:gd name="T84" fmla="*/ 2147483647 w 491"/>
              <a:gd name="T85" fmla="*/ 2147483647 h 481"/>
              <a:gd name="T86" fmla="*/ 2147483647 w 491"/>
              <a:gd name="T87" fmla="*/ 2147483647 h 481"/>
              <a:gd name="T88" fmla="*/ 2147483647 w 491"/>
              <a:gd name="T89" fmla="*/ 2147483647 h 481"/>
              <a:gd name="T90" fmla="*/ 2147483647 w 491"/>
              <a:gd name="T91" fmla="*/ 2147483647 h 481"/>
              <a:gd name="T92" fmla="*/ 2147483647 w 491"/>
              <a:gd name="T93" fmla="*/ 2147483647 h 481"/>
              <a:gd name="T94" fmla="*/ 2147483647 w 491"/>
              <a:gd name="T95" fmla="*/ 0 h 481"/>
              <a:gd name="T96" fmla="*/ 2147483647 w 491"/>
              <a:gd name="T97" fmla="*/ 2147483647 h 481"/>
              <a:gd name="T98" fmla="*/ 2147483647 w 491"/>
              <a:gd name="T99" fmla="*/ 2147483647 h 481"/>
              <a:gd name="T100" fmla="*/ 2147483647 w 491"/>
              <a:gd name="T101" fmla="*/ 2147483647 h 481"/>
              <a:gd name="T102" fmla="*/ 2147483647 w 491"/>
              <a:gd name="T103" fmla="*/ 2147483647 h 481"/>
              <a:gd name="T104" fmla="*/ 2147483647 w 491"/>
              <a:gd name="T105" fmla="*/ 2147483647 h 481"/>
              <a:gd name="T106" fmla="*/ 2147483647 w 491"/>
              <a:gd name="T107" fmla="*/ 2147483647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1"/>
              <a:gd name="T163" fmla="*/ 0 h 481"/>
              <a:gd name="T164" fmla="*/ 491 w 491"/>
              <a:gd name="T165" fmla="*/ 481 h 4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42" name="Freeform 341"/>
          <p:cNvSpPr>
            <a:spLocks/>
          </p:cNvSpPr>
          <p:nvPr>
            <p:custDataLst>
              <p:tags r:id="rId243"/>
            </p:custDataLst>
          </p:nvPr>
        </p:nvSpPr>
        <p:spPr bwMode="auto">
          <a:xfrm>
            <a:off x="7802035" y="2820590"/>
            <a:ext cx="71967" cy="60325"/>
          </a:xfrm>
          <a:custGeom>
            <a:avLst/>
            <a:gdLst>
              <a:gd name="T0" fmla="*/ 0 w 133"/>
              <a:gd name="T1" fmla="*/ 2147483647 h 117"/>
              <a:gd name="T2" fmla="*/ 2147483647 w 133"/>
              <a:gd name="T3" fmla="*/ 0 h 117"/>
              <a:gd name="T4" fmla="*/ 2147483647 w 133"/>
              <a:gd name="T5" fmla="*/ 2147483647 h 117"/>
              <a:gd name="T6" fmla="*/ 2147483647 w 133"/>
              <a:gd name="T7" fmla="*/ 2147483647 h 117"/>
              <a:gd name="T8" fmla="*/ 2147483647 w 133"/>
              <a:gd name="T9" fmla="*/ 2147483647 h 117"/>
              <a:gd name="T10" fmla="*/ 2147483647 w 133"/>
              <a:gd name="T11" fmla="*/ 2147483647 h 117"/>
              <a:gd name="T12" fmla="*/ 2147483647 w 133"/>
              <a:gd name="T13" fmla="*/ 2147483647 h 117"/>
              <a:gd name="T14" fmla="*/ 2147483647 w 133"/>
              <a:gd name="T15" fmla="*/ 2147483647 h 117"/>
              <a:gd name="T16" fmla="*/ 2147483647 w 133"/>
              <a:gd name="T17" fmla="*/ 2147483647 h 117"/>
              <a:gd name="T18" fmla="*/ 2147483647 w 133"/>
              <a:gd name="T19" fmla="*/ 2147483647 h 117"/>
              <a:gd name="T20" fmla="*/ 2147483647 w 133"/>
              <a:gd name="T21" fmla="*/ 2147483647 h 117"/>
              <a:gd name="T22" fmla="*/ 2147483647 w 133"/>
              <a:gd name="T23" fmla="*/ 2147483647 h 117"/>
              <a:gd name="T24" fmla="*/ 2147483647 w 133"/>
              <a:gd name="T25" fmla="*/ 2147483647 h 117"/>
              <a:gd name="T26" fmla="*/ 2147483647 w 133"/>
              <a:gd name="T27" fmla="*/ 2147483647 h 117"/>
              <a:gd name="T28" fmla="*/ 2147483647 w 133"/>
              <a:gd name="T29" fmla="*/ 2147483647 h 117"/>
              <a:gd name="T30" fmla="*/ 2147483647 w 133"/>
              <a:gd name="T31" fmla="*/ 2147483647 h 117"/>
              <a:gd name="T32" fmla="*/ 2147483647 w 133"/>
              <a:gd name="T33" fmla="*/ 2147483647 h 117"/>
              <a:gd name="T34" fmla="*/ 2147483647 w 133"/>
              <a:gd name="T35" fmla="*/ 2147483647 h 117"/>
              <a:gd name="T36" fmla="*/ 2147483647 w 133"/>
              <a:gd name="T37" fmla="*/ 2147483647 h 117"/>
              <a:gd name="T38" fmla="*/ 2147483647 w 133"/>
              <a:gd name="T39" fmla="*/ 2147483647 h 117"/>
              <a:gd name="T40" fmla="*/ 2147483647 w 133"/>
              <a:gd name="T41" fmla="*/ 2147483647 h 117"/>
              <a:gd name="T42" fmla="*/ 2147483647 w 133"/>
              <a:gd name="T43" fmla="*/ 2147483647 h 117"/>
              <a:gd name="T44" fmla="*/ 2147483647 w 133"/>
              <a:gd name="T45" fmla="*/ 2147483647 h 117"/>
              <a:gd name="T46" fmla="*/ 2147483647 w 133"/>
              <a:gd name="T47" fmla="*/ 2147483647 h 117"/>
              <a:gd name="T48" fmla="*/ 2147483647 w 133"/>
              <a:gd name="T49" fmla="*/ 2147483647 h 117"/>
              <a:gd name="T50" fmla="*/ 0 w 133"/>
              <a:gd name="T51" fmla="*/ 2147483647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
              <a:gd name="T79" fmla="*/ 0 h 117"/>
              <a:gd name="T80" fmla="*/ 133 w 133"/>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43" name="Freeform 342"/>
          <p:cNvSpPr>
            <a:spLocks/>
          </p:cNvSpPr>
          <p:nvPr>
            <p:custDataLst>
              <p:tags r:id="rId244"/>
            </p:custDataLst>
          </p:nvPr>
        </p:nvSpPr>
        <p:spPr bwMode="auto">
          <a:xfrm>
            <a:off x="5744636" y="2225276"/>
            <a:ext cx="294217" cy="177800"/>
          </a:xfrm>
          <a:custGeom>
            <a:avLst/>
            <a:gdLst>
              <a:gd name="T0" fmla="*/ 2147483647 w 505"/>
              <a:gd name="T1" fmla="*/ 2147483647 h 339"/>
              <a:gd name="T2" fmla="*/ 2147483647 w 505"/>
              <a:gd name="T3" fmla="*/ 2147483647 h 339"/>
              <a:gd name="T4" fmla="*/ 2147483647 w 505"/>
              <a:gd name="T5" fmla="*/ 2147483647 h 339"/>
              <a:gd name="T6" fmla="*/ 2147483647 w 505"/>
              <a:gd name="T7" fmla="*/ 2147483647 h 339"/>
              <a:gd name="T8" fmla="*/ 2147483647 w 505"/>
              <a:gd name="T9" fmla="*/ 2147483647 h 339"/>
              <a:gd name="T10" fmla="*/ 2147483647 w 505"/>
              <a:gd name="T11" fmla="*/ 2147483647 h 339"/>
              <a:gd name="T12" fmla="*/ 2147483647 w 505"/>
              <a:gd name="T13" fmla="*/ 2147483647 h 339"/>
              <a:gd name="T14" fmla="*/ 2147483647 w 505"/>
              <a:gd name="T15" fmla="*/ 2147483647 h 339"/>
              <a:gd name="T16" fmla="*/ 2147483647 w 505"/>
              <a:gd name="T17" fmla="*/ 2147483647 h 339"/>
              <a:gd name="T18" fmla="*/ 2147483647 w 505"/>
              <a:gd name="T19" fmla="*/ 2147483647 h 339"/>
              <a:gd name="T20" fmla="*/ 2147483647 w 505"/>
              <a:gd name="T21" fmla="*/ 2147483647 h 339"/>
              <a:gd name="T22" fmla="*/ 2147483647 w 505"/>
              <a:gd name="T23" fmla="*/ 2147483647 h 339"/>
              <a:gd name="T24" fmla="*/ 2147483647 w 505"/>
              <a:gd name="T25" fmla="*/ 2147483647 h 339"/>
              <a:gd name="T26" fmla="*/ 2147483647 w 505"/>
              <a:gd name="T27" fmla="*/ 2147483647 h 339"/>
              <a:gd name="T28" fmla="*/ 2147483647 w 505"/>
              <a:gd name="T29" fmla="*/ 2147483647 h 339"/>
              <a:gd name="T30" fmla="*/ 2147483647 w 505"/>
              <a:gd name="T31" fmla="*/ 2147483647 h 339"/>
              <a:gd name="T32" fmla="*/ 2147483647 w 505"/>
              <a:gd name="T33" fmla="*/ 2147483647 h 339"/>
              <a:gd name="T34" fmla="*/ 2147483647 w 505"/>
              <a:gd name="T35" fmla="*/ 2147483647 h 339"/>
              <a:gd name="T36" fmla="*/ 2147483647 w 505"/>
              <a:gd name="T37" fmla="*/ 2147483647 h 339"/>
              <a:gd name="T38" fmla="*/ 2147483647 w 505"/>
              <a:gd name="T39" fmla="*/ 2147483647 h 339"/>
              <a:gd name="T40" fmla="*/ 2147483647 w 505"/>
              <a:gd name="T41" fmla="*/ 2147483647 h 339"/>
              <a:gd name="T42" fmla="*/ 2147483647 w 505"/>
              <a:gd name="T43" fmla="*/ 2147483647 h 339"/>
              <a:gd name="T44" fmla="*/ 2147483647 w 505"/>
              <a:gd name="T45" fmla="*/ 2147483647 h 339"/>
              <a:gd name="T46" fmla="*/ 2147483647 w 505"/>
              <a:gd name="T47" fmla="*/ 2147483647 h 339"/>
              <a:gd name="T48" fmla="*/ 2147483647 w 505"/>
              <a:gd name="T49" fmla="*/ 2147483647 h 339"/>
              <a:gd name="T50" fmla="*/ 2147483647 w 505"/>
              <a:gd name="T51" fmla="*/ 2147483647 h 339"/>
              <a:gd name="T52" fmla="*/ 2147483647 w 505"/>
              <a:gd name="T53" fmla="*/ 2147483647 h 339"/>
              <a:gd name="T54" fmla="*/ 2147483647 w 505"/>
              <a:gd name="T55" fmla="*/ 2147483647 h 339"/>
              <a:gd name="T56" fmla="*/ 2147483647 w 505"/>
              <a:gd name="T57" fmla="*/ 2147483647 h 339"/>
              <a:gd name="T58" fmla="*/ 2147483647 w 505"/>
              <a:gd name="T59" fmla="*/ 2147483647 h 339"/>
              <a:gd name="T60" fmla="*/ 2147483647 w 505"/>
              <a:gd name="T61" fmla="*/ 2147483647 h 339"/>
              <a:gd name="T62" fmla="*/ 2147483647 w 505"/>
              <a:gd name="T63" fmla="*/ 2147483647 h 339"/>
              <a:gd name="T64" fmla="*/ 2147483647 w 505"/>
              <a:gd name="T65" fmla="*/ 2147483647 h 339"/>
              <a:gd name="T66" fmla="*/ 2147483647 w 505"/>
              <a:gd name="T67" fmla="*/ 2147483647 h 339"/>
              <a:gd name="T68" fmla="*/ 2147483647 w 505"/>
              <a:gd name="T69" fmla="*/ 2147483647 h 339"/>
              <a:gd name="T70" fmla="*/ 2147483647 w 505"/>
              <a:gd name="T71" fmla="*/ 2147483647 h 339"/>
              <a:gd name="T72" fmla="*/ 2147483647 w 505"/>
              <a:gd name="T73" fmla="*/ 2147483647 h 339"/>
              <a:gd name="T74" fmla="*/ 2147483647 w 505"/>
              <a:gd name="T75" fmla="*/ 2147483647 h 339"/>
              <a:gd name="T76" fmla="*/ 2147483647 w 505"/>
              <a:gd name="T77" fmla="*/ 2147483647 h 339"/>
              <a:gd name="T78" fmla="*/ 2147483647 w 505"/>
              <a:gd name="T79" fmla="*/ 2147483647 h 339"/>
              <a:gd name="T80" fmla="*/ 2147483647 w 505"/>
              <a:gd name="T81" fmla="*/ 2147483647 h 339"/>
              <a:gd name="T82" fmla="*/ 2147483647 w 505"/>
              <a:gd name="T83" fmla="*/ 2147483647 h 339"/>
              <a:gd name="T84" fmla="*/ 2147483647 w 505"/>
              <a:gd name="T85" fmla="*/ 2147483647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5"/>
              <a:gd name="T130" fmla="*/ 0 h 339"/>
              <a:gd name="T131" fmla="*/ 505 w 505"/>
              <a:gd name="T132" fmla="*/ 339 h 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44" name="Freeform 343"/>
          <p:cNvSpPr>
            <a:spLocks/>
          </p:cNvSpPr>
          <p:nvPr>
            <p:custDataLst>
              <p:tags r:id="rId245"/>
            </p:custDataLst>
          </p:nvPr>
        </p:nvSpPr>
        <p:spPr bwMode="auto">
          <a:xfrm>
            <a:off x="5829300" y="2430063"/>
            <a:ext cx="194733" cy="71439"/>
          </a:xfrm>
          <a:custGeom>
            <a:avLst/>
            <a:gdLst>
              <a:gd name="T0" fmla="*/ 2147483647 w 338"/>
              <a:gd name="T1" fmla="*/ 0 h 141"/>
              <a:gd name="T2" fmla="*/ 2147483647 w 338"/>
              <a:gd name="T3" fmla="*/ 0 h 141"/>
              <a:gd name="T4" fmla="*/ 2147483647 w 338"/>
              <a:gd name="T5" fmla="*/ 2147483647 h 141"/>
              <a:gd name="T6" fmla="*/ 2147483647 w 338"/>
              <a:gd name="T7" fmla="*/ 2147483647 h 141"/>
              <a:gd name="T8" fmla="*/ 2147483647 w 338"/>
              <a:gd name="T9" fmla="*/ 2147483647 h 141"/>
              <a:gd name="T10" fmla="*/ 2147483647 w 338"/>
              <a:gd name="T11" fmla="*/ 2147483647 h 141"/>
              <a:gd name="T12" fmla="*/ 2147483647 w 338"/>
              <a:gd name="T13" fmla="*/ 2147483647 h 141"/>
              <a:gd name="T14" fmla="*/ 2147483647 w 338"/>
              <a:gd name="T15" fmla="*/ 2147483647 h 141"/>
              <a:gd name="T16" fmla="*/ 2147483647 w 338"/>
              <a:gd name="T17" fmla="*/ 2147483647 h 141"/>
              <a:gd name="T18" fmla="*/ 2147483647 w 338"/>
              <a:gd name="T19" fmla="*/ 2147483647 h 141"/>
              <a:gd name="T20" fmla="*/ 2147483647 w 338"/>
              <a:gd name="T21" fmla="*/ 2147483647 h 141"/>
              <a:gd name="T22" fmla="*/ 2147483647 w 338"/>
              <a:gd name="T23" fmla="*/ 2147483647 h 141"/>
              <a:gd name="T24" fmla="*/ 2147483647 w 338"/>
              <a:gd name="T25" fmla="*/ 2147483647 h 141"/>
              <a:gd name="T26" fmla="*/ 2147483647 w 338"/>
              <a:gd name="T27" fmla="*/ 2147483647 h 141"/>
              <a:gd name="T28" fmla="*/ 2147483647 w 338"/>
              <a:gd name="T29" fmla="*/ 2147483647 h 141"/>
              <a:gd name="T30" fmla="*/ 2147483647 w 338"/>
              <a:gd name="T31" fmla="*/ 2147483647 h 141"/>
              <a:gd name="T32" fmla="*/ 2147483647 w 338"/>
              <a:gd name="T33" fmla="*/ 2147483647 h 141"/>
              <a:gd name="T34" fmla="*/ 2147483647 w 338"/>
              <a:gd name="T35" fmla="*/ 2147483647 h 141"/>
              <a:gd name="T36" fmla="*/ 2147483647 w 338"/>
              <a:gd name="T37" fmla="*/ 2147483647 h 141"/>
              <a:gd name="T38" fmla="*/ 2147483647 w 338"/>
              <a:gd name="T39" fmla="*/ 2147483647 h 141"/>
              <a:gd name="T40" fmla="*/ 2147483647 w 338"/>
              <a:gd name="T41" fmla="*/ 2147483647 h 141"/>
              <a:gd name="T42" fmla="*/ 0 w 338"/>
              <a:gd name="T43" fmla="*/ 2147483647 h 141"/>
              <a:gd name="T44" fmla="*/ 2147483647 w 338"/>
              <a:gd name="T45" fmla="*/ 2147483647 h 141"/>
              <a:gd name="T46" fmla="*/ 2147483647 w 338"/>
              <a:gd name="T47" fmla="*/ 2147483647 h 141"/>
              <a:gd name="T48" fmla="*/ 2147483647 w 338"/>
              <a:gd name="T49" fmla="*/ 2147483647 h 141"/>
              <a:gd name="T50" fmla="*/ 2147483647 w 338"/>
              <a:gd name="T51" fmla="*/ 2147483647 h 141"/>
              <a:gd name="T52" fmla="*/ 2147483647 w 338"/>
              <a:gd name="T53" fmla="*/ 2147483647 h 141"/>
              <a:gd name="T54" fmla="*/ 2147483647 w 338"/>
              <a:gd name="T55" fmla="*/ 2147483647 h 141"/>
              <a:gd name="T56" fmla="*/ 2147483647 w 338"/>
              <a:gd name="T57" fmla="*/ 2147483647 h 141"/>
              <a:gd name="T58" fmla="*/ 2147483647 w 338"/>
              <a:gd name="T59" fmla="*/ 2147483647 h 141"/>
              <a:gd name="T60" fmla="*/ 2147483647 w 338"/>
              <a:gd name="T61" fmla="*/ 2147483647 h 141"/>
              <a:gd name="T62" fmla="*/ 2147483647 w 338"/>
              <a:gd name="T63" fmla="*/ 2147483647 h 141"/>
              <a:gd name="T64" fmla="*/ 2147483647 w 338"/>
              <a:gd name="T65" fmla="*/ 2147483647 h 141"/>
              <a:gd name="T66" fmla="*/ 2147483647 w 338"/>
              <a:gd name="T67" fmla="*/ 2147483647 h 141"/>
              <a:gd name="T68" fmla="*/ 2147483647 w 338"/>
              <a:gd name="T69" fmla="*/ 2147483647 h 141"/>
              <a:gd name="T70" fmla="*/ 2147483647 w 338"/>
              <a:gd name="T71" fmla="*/ 2147483647 h 141"/>
              <a:gd name="T72" fmla="*/ 2147483647 w 338"/>
              <a:gd name="T73" fmla="*/ 2147483647 h 141"/>
              <a:gd name="T74" fmla="*/ 2147483647 w 338"/>
              <a:gd name="T75" fmla="*/ 2147483647 h 141"/>
              <a:gd name="T76" fmla="*/ 2147483647 w 338"/>
              <a:gd name="T77" fmla="*/ 2147483647 h 141"/>
              <a:gd name="T78" fmla="*/ 2147483647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8"/>
              <a:gd name="T121" fmla="*/ 0 h 141"/>
              <a:gd name="T122" fmla="*/ 338 w 338"/>
              <a:gd name="T123" fmla="*/ 141 h 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45" name="Freeform 344"/>
          <p:cNvSpPr>
            <a:spLocks/>
          </p:cNvSpPr>
          <p:nvPr>
            <p:custDataLst>
              <p:tags r:id="rId246"/>
            </p:custDataLst>
          </p:nvPr>
        </p:nvSpPr>
        <p:spPr bwMode="auto">
          <a:xfrm>
            <a:off x="5962653" y="2085578"/>
            <a:ext cx="148167" cy="65087"/>
          </a:xfrm>
          <a:custGeom>
            <a:avLst/>
            <a:gdLst>
              <a:gd name="T0" fmla="*/ 2147483647 w 259"/>
              <a:gd name="T1" fmla="*/ 2147483647 h 129"/>
              <a:gd name="T2" fmla="*/ 2147483647 w 259"/>
              <a:gd name="T3" fmla="*/ 2147483647 h 129"/>
              <a:gd name="T4" fmla="*/ 2147483647 w 259"/>
              <a:gd name="T5" fmla="*/ 2147483647 h 129"/>
              <a:gd name="T6" fmla="*/ 2147483647 w 259"/>
              <a:gd name="T7" fmla="*/ 2147483647 h 129"/>
              <a:gd name="T8" fmla="*/ 2147483647 w 259"/>
              <a:gd name="T9" fmla="*/ 2147483647 h 129"/>
              <a:gd name="T10" fmla="*/ 2147483647 w 259"/>
              <a:gd name="T11" fmla="*/ 2147483647 h 129"/>
              <a:gd name="T12" fmla="*/ 2147483647 w 259"/>
              <a:gd name="T13" fmla="*/ 2147483647 h 129"/>
              <a:gd name="T14" fmla="*/ 2147483647 w 259"/>
              <a:gd name="T15" fmla="*/ 2147483647 h 129"/>
              <a:gd name="T16" fmla="*/ 2147483647 w 259"/>
              <a:gd name="T17" fmla="*/ 2147483647 h 129"/>
              <a:gd name="T18" fmla="*/ 2147483647 w 259"/>
              <a:gd name="T19" fmla="*/ 2147483647 h 129"/>
              <a:gd name="T20" fmla="*/ 2147483647 w 259"/>
              <a:gd name="T21" fmla="*/ 2147483647 h 129"/>
              <a:gd name="T22" fmla="*/ 2147483647 w 259"/>
              <a:gd name="T23" fmla="*/ 2147483647 h 129"/>
              <a:gd name="T24" fmla="*/ 2147483647 w 259"/>
              <a:gd name="T25" fmla="*/ 2147483647 h 129"/>
              <a:gd name="T26" fmla="*/ 2147483647 w 259"/>
              <a:gd name="T27" fmla="*/ 2147483647 h 129"/>
              <a:gd name="T28" fmla="*/ 2147483647 w 259"/>
              <a:gd name="T29" fmla="*/ 2147483647 h 129"/>
              <a:gd name="T30" fmla="*/ 2147483647 w 259"/>
              <a:gd name="T31" fmla="*/ 2147483647 h 129"/>
              <a:gd name="T32" fmla="*/ 2147483647 w 259"/>
              <a:gd name="T33" fmla="*/ 2147483647 h 129"/>
              <a:gd name="T34" fmla="*/ 2147483647 w 259"/>
              <a:gd name="T35" fmla="*/ 2147483647 h 129"/>
              <a:gd name="T36" fmla="*/ 2147483647 w 259"/>
              <a:gd name="T37" fmla="*/ 2147483647 h 129"/>
              <a:gd name="T38" fmla="*/ 2147483647 w 259"/>
              <a:gd name="T39" fmla="*/ 2147483647 h 129"/>
              <a:gd name="T40" fmla="*/ 2147483647 w 259"/>
              <a:gd name="T41" fmla="*/ 2147483647 h 129"/>
              <a:gd name="T42" fmla="*/ 2147483647 w 259"/>
              <a:gd name="T43" fmla="*/ 2147483647 h 129"/>
              <a:gd name="T44" fmla="*/ 2147483647 w 259"/>
              <a:gd name="T45" fmla="*/ 0 h 129"/>
              <a:gd name="T46" fmla="*/ 2147483647 w 259"/>
              <a:gd name="T47" fmla="*/ 0 h 129"/>
              <a:gd name="T48" fmla="*/ 2147483647 w 259"/>
              <a:gd name="T49" fmla="*/ 0 h 129"/>
              <a:gd name="T50" fmla="*/ 2147483647 w 259"/>
              <a:gd name="T51" fmla="*/ 0 h 129"/>
              <a:gd name="T52" fmla="*/ 2147483647 w 259"/>
              <a:gd name="T53" fmla="*/ 2147483647 h 129"/>
              <a:gd name="T54" fmla="*/ 2147483647 w 259"/>
              <a:gd name="T55" fmla="*/ 2147483647 h 129"/>
              <a:gd name="T56" fmla="*/ 2147483647 w 259"/>
              <a:gd name="T57" fmla="*/ 2147483647 h 129"/>
              <a:gd name="T58" fmla="*/ 2147483647 w 259"/>
              <a:gd name="T59" fmla="*/ 2147483647 h 129"/>
              <a:gd name="T60" fmla="*/ 2147483647 w 259"/>
              <a:gd name="T61" fmla="*/ 2147483647 h 129"/>
              <a:gd name="T62" fmla="*/ 2147483647 w 259"/>
              <a:gd name="T63" fmla="*/ 2147483647 h 129"/>
              <a:gd name="T64" fmla="*/ 2147483647 w 259"/>
              <a:gd name="T65" fmla="*/ 2147483647 h 129"/>
              <a:gd name="T66" fmla="*/ 0 w 259"/>
              <a:gd name="T67" fmla="*/ 2147483647 h 129"/>
              <a:gd name="T68" fmla="*/ 0 w 259"/>
              <a:gd name="T69" fmla="*/ 2147483647 h 129"/>
              <a:gd name="T70" fmla="*/ 0 w 259"/>
              <a:gd name="T71" fmla="*/ 2147483647 h 129"/>
              <a:gd name="T72" fmla="*/ 2147483647 w 259"/>
              <a:gd name="T73" fmla="*/ 2147483647 h 129"/>
              <a:gd name="T74" fmla="*/ 2147483647 w 259"/>
              <a:gd name="T75" fmla="*/ 2147483647 h 129"/>
              <a:gd name="T76" fmla="*/ 2147483647 w 259"/>
              <a:gd name="T77" fmla="*/ 2147483647 h 129"/>
              <a:gd name="T78" fmla="*/ 2147483647 w 259"/>
              <a:gd name="T79" fmla="*/ 2147483647 h 129"/>
              <a:gd name="T80" fmla="*/ 2147483647 w 259"/>
              <a:gd name="T81" fmla="*/ 2147483647 h 129"/>
              <a:gd name="T82" fmla="*/ 2147483647 w 259"/>
              <a:gd name="T83" fmla="*/ 2147483647 h 129"/>
              <a:gd name="T84" fmla="*/ 2147483647 w 259"/>
              <a:gd name="T85" fmla="*/ 2147483647 h 129"/>
              <a:gd name="T86" fmla="*/ 2147483647 w 259"/>
              <a:gd name="T87" fmla="*/ 2147483647 h 129"/>
              <a:gd name="T88" fmla="*/ 2147483647 w 259"/>
              <a:gd name="T89" fmla="*/ 2147483647 h 129"/>
              <a:gd name="T90" fmla="*/ 2147483647 w 259"/>
              <a:gd name="T91" fmla="*/ 2147483647 h 129"/>
              <a:gd name="T92" fmla="*/ 2147483647 w 259"/>
              <a:gd name="T93" fmla="*/ 2147483647 h 129"/>
              <a:gd name="T94" fmla="*/ 2147483647 w 259"/>
              <a:gd name="T95" fmla="*/ 2147483647 h 129"/>
              <a:gd name="T96" fmla="*/ 2147483647 w 259"/>
              <a:gd name="T97" fmla="*/ 2147483647 h 129"/>
              <a:gd name="T98" fmla="*/ 2147483647 w 259"/>
              <a:gd name="T99" fmla="*/ 2147483647 h 129"/>
              <a:gd name="T100" fmla="*/ 2147483647 w 259"/>
              <a:gd name="T101" fmla="*/ 2147483647 h 129"/>
              <a:gd name="T102" fmla="*/ 2147483647 w 259"/>
              <a:gd name="T103" fmla="*/ 2147483647 h 129"/>
              <a:gd name="T104" fmla="*/ 2147483647 w 259"/>
              <a:gd name="T105" fmla="*/ 2147483647 h 129"/>
              <a:gd name="T106" fmla="*/ 2147483647 w 259"/>
              <a:gd name="T107" fmla="*/ 2147483647 h 129"/>
              <a:gd name="T108" fmla="*/ 2147483647 w 259"/>
              <a:gd name="T109" fmla="*/ 2147483647 h 129"/>
              <a:gd name="T110" fmla="*/ 2147483647 w 259"/>
              <a:gd name="T111" fmla="*/ 2147483647 h 129"/>
              <a:gd name="T112" fmla="*/ 2147483647 w 259"/>
              <a:gd name="T113" fmla="*/ 2147483647 h 129"/>
              <a:gd name="T114" fmla="*/ 2147483647 w 259"/>
              <a:gd name="T115" fmla="*/ 2147483647 h 129"/>
              <a:gd name="T116" fmla="*/ 2147483647 w 259"/>
              <a:gd name="T117" fmla="*/ 214748364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9"/>
              <a:gd name="T178" fmla="*/ 0 h 129"/>
              <a:gd name="T179" fmla="*/ 259 w 259"/>
              <a:gd name="T180" fmla="*/ 129 h 1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46" name="Freeform 345"/>
          <p:cNvSpPr>
            <a:spLocks/>
          </p:cNvSpPr>
          <p:nvPr>
            <p:custDataLst>
              <p:tags r:id="rId247"/>
            </p:custDataLst>
          </p:nvPr>
        </p:nvSpPr>
        <p:spPr bwMode="auto">
          <a:xfrm>
            <a:off x="5979586" y="2433240"/>
            <a:ext cx="239183" cy="142875"/>
          </a:xfrm>
          <a:custGeom>
            <a:avLst/>
            <a:gdLst>
              <a:gd name="T0" fmla="*/ 2147483647 w 425"/>
              <a:gd name="T1" fmla="*/ 2147483647 h 272"/>
              <a:gd name="T2" fmla="*/ 2147483647 w 425"/>
              <a:gd name="T3" fmla="*/ 2147483647 h 272"/>
              <a:gd name="T4" fmla="*/ 2147483647 w 425"/>
              <a:gd name="T5" fmla="*/ 2147483647 h 272"/>
              <a:gd name="T6" fmla="*/ 2147483647 w 425"/>
              <a:gd name="T7" fmla="*/ 2147483647 h 272"/>
              <a:gd name="T8" fmla="*/ 2147483647 w 425"/>
              <a:gd name="T9" fmla="*/ 2147483647 h 272"/>
              <a:gd name="T10" fmla="*/ 2147483647 w 425"/>
              <a:gd name="T11" fmla="*/ 2147483647 h 272"/>
              <a:gd name="T12" fmla="*/ 2147483647 w 425"/>
              <a:gd name="T13" fmla="*/ 2147483647 h 272"/>
              <a:gd name="T14" fmla="*/ 2147483647 w 425"/>
              <a:gd name="T15" fmla="*/ 2147483647 h 272"/>
              <a:gd name="T16" fmla="*/ 2147483647 w 425"/>
              <a:gd name="T17" fmla="*/ 2147483647 h 272"/>
              <a:gd name="T18" fmla="*/ 2147483647 w 425"/>
              <a:gd name="T19" fmla="*/ 2147483647 h 272"/>
              <a:gd name="T20" fmla="*/ 2147483647 w 425"/>
              <a:gd name="T21" fmla="*/ 2147483647 h 272"/>
              <a:gd name="T22" fmla="*/ 2147483647 w 425"/>
              <a:gd name="T23" fmla="*/ 2147483647 h 272"/>
              <a:gd name="T24" fmla="*/ 2147483647 w 425"/>
              <a:gd name="T25" fmla="*/ 2147483647 h 272"/>
              <a:gd name="T26" fmla="*/ 2147483647 w 425"/>
              <a:gd name="T27" fmla="*/ 2147483647 h 272"/>
              <a:gd name="T28" fmla="*/ 2147483647 w 425"/>
              <a:gd name="T29" fmla="*/ 2147483647 h 272"/>
              <a:gd name="T30" fmla="*/ 2147483647 w 425"/>
              <a:gd name="T31" fmla="*/ 2147483647 h 272"/>
              <a:gd name="T32" fmla="*/ 2147483647 w 425"/>
              <a:gd name="T33" fmla="*/ 2147483647 h 272"/>
              <a:gd name="T34" fmla="*/ 2147483647 w 425"/>
              <a:gd name="T35" fmla="*/ 2147483647 h 272"/>
              <a:gd name="T36" fmla="*/ 2147483647 w 425"/>
              <a:gd name="T37" fmla="*/ 2147483647 h 272"/>
              <a:gd name="T38" fmla="*/ 0 w 425"/>
              <a:gd name="T39" fmla="*/ 2147483647 h 272"/>
              <a:gd name="T40" fmla="*/ 2147483647 w 425"/>
              <a:gd name="T41" fmla="*/ 2147483647 h 272"/>
              <a:gd name="T42" fmla="*/ 2147483647 w 425"/>
              <a:gd name="T43" fmla="*/ 2147483647 h 272"/>
              <a:gd name="T44" fmla="*/ 2147483647 w 425"/>
              <a:gd name="T45" fmla="*/ 2147483647 h 272"/>
              <a:gd name="T46" fmla="*/ 2147483647 w 425"/>
              <a:gd name="T47" fmla="*/ 2147483647 h 272"/>
              <a:gd name="T48" fmla="*/ 2147483647 w 425"/>
              <a:gd name="T49" fmla="*/ 2147483647 h 272"/>
              <a:gd name="T50" fmla="*/ 2147483647 w 425"/>
              <a:gd name="T51" fmla="*/ 2147483647 h 272"/>
              <a:gd name="T52" fmla="*/ 2147483647 w 425"/>
              <a:gd name="T53" fmla="*/ 2147483647 h 272"/>
              <a:gd name="T54" fmla="*/ 2147483647 w 425"/>
              <a:gd name="T55" fmla="*/ 2147483647 h 272"/>
              <a:gd name="T56" fmla="*/ 2147483647 w 425"/>
              <a:gd name="T57" fmla="*/ 2147483647 h 272"/>
              <a:gd name="T58" fmla="*/ 2147483647 w 425"/>
              <a:gd name="T59" fmla="*/ 2147483647 h 272"/>
              <a:gd name="T60" fmla="*/ 2147483647 w 425"/>
              <a:gd name="T61" fmla="*/ 2147483647 h 272"/>
              <a:gd name="T62" fmla="*/ 2147483647 w 425"/>
              <a:gd name="T63" fmla="*/ 2147483647 h 272"/>
              <a:gd name="T64" fmla="*/ 2147483647 w 425"/>
              <a:gd name="T65" fmla="*/ 2147483647 h 272"/>
              <a:gd name="T66" fmla="*/ 2147483647 w 425"/>
              <a:gd name="T67" fmla="*/ 0 h 272"/>
              <a:gd name="T68" fmla="*/ 2147483647 w 425"/>
              <a:gd name="T69" fmla="*/ 2147483647 h 272"/>
              <a:gd name="T70" fmla="*/ 2147483647 w 425"/>
              <a:gd name="T71" fmla="*/ 2147483647 h 272"/>
              <a:gd name="T72" fmla="*/ 2147483647 w 425"/>
              <a:gd name="T73" fmla="*/ 2147483647 h 272"/>
              <a:gd name="T74" fmla="*/ 2147483647 w 425"/>
              <a:gd name="T75" fmla="*/ 2147483647 h 272"/>
              <a:gd name="T76" fmla="*/ 2147483647 w 425"/>
              <a:gd name="T77" fmla="*/ 2147483647 h 272"/>
              <a:gd name="T78" fmla="*/ 2147483647 w 425"/>
              <a:gd name="T79" fmla="*/ 2147483647 h 272"/>
              <a:gd name="T80" fmla="*/ 2147483647 w 425"/>
              <a:gd name="T81" fmla="*/ 2147483647 h 272"/>
              <a:gd name="T82" fmla="*/ 2147483647 w 425"/>
              <a:gd name="T83" fmla="*/ 2147483647 h 272"/>
              <a:gd name="T84" fmla="*/ 2147483647 w 425"/>
              <a:gd name="T85" fmla="*/ 2147483647 h 272"/>
              <a:gd name="T86" fmla="*/ 2147483647 w 425"/>
              <a:gd name="T87" fmla="*/ 2147483647 h 272"/>
              <a:gd name="T88" fmla="*/ 2147483647 w 425"/>
              <a:gd name="T89" fmla="*/ 2147483647 h 272"/>
              <a:gd name="T90" fmla="*/ 2147483647 w 425"/>
              <a:gd name="T91" fmla="*/ 2147483647 h 272"/>
              <a:gd name="T92" fmla="*/ 2147483647 w 425"/>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5"/>
              <a:gd name="T142" fmla="*/ 0 h 272"/>
              <a:gd name="T143" fmla="*/ 425 w 425"/>
              <a:gd name="T144" fmla="*/ 272 h 2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47" name="Freeform 346"/>
          <p:cNvSpPr>
            <a:spLocks/>
          </p:cNvSpPr>
          <p:nvPr>
            <p:custDataLst>
              <p:tags r:id="rId248"/>
            </p:custDataLst>
          </p:nvPr>
        </p:nvSpPr>
        <p:spPr bwMode="auto">
          <a:xfrm>
            <a:off x="3312586" y="3471465"/>
            <a:ext cx="19049" cy="55563"/>
          </a:xfrm>
          <a:custGeom>
            <a:avLst/>
            <a:gdLst>
              <a:gd name="T0" fmla="*/ 2147483647 w 33"/>
              <a:gd name="T1" fmla="*/ 2147483647 h 31"/>
              <a:gd name="T2" fmla="*/ 0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0 h 31"/>
              <a:gd name="T18" fmla="*/ 2147483647 w 33"/>
              <a:gd name="T19" fmla="*/ 0 h 31"/>
              <a:gd name="T20" fmla="*/ 2147483647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48" name="Freeform 347"/>
          <p:cNvSpPr>
            <a:spLocks/>
          </p:cNvSpPr>
          <p:nvPr>
            <p:custDataLst>
              <p:tags r:id="rId249"/>
            </p:custDataLst>
          </p:nvPr>
        </p:nvSpPr>
        <p:spPr bwMode="auto">
          <a:xfrm>
            <a:off x="6119286" y="2425303"/>
            <a:ext cx="114300" cy="79375"/>
          </a:xfrm>
          <a:custGeom>
            <a:avLst/>
            <a:gdLst>
              <a:gd name="T0" fmla="*/ 2147483647 w 192"/>
              <a:gd name="T1" fmla="*/ 2147483647 h 154"/>
              <a:gd name="T2" fmla="*/ 2147483647 w 192"/>
              <a:gd name="T3" fmla="*/ 0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2147483647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47483647 w 192"/>
              <a:gd name="T45" fmla="*/ 2147483647 h 154"/>
              <a:gd name="T46" fmla="*/ 2147483647 w 192"/>
              <a:gd name="T47" fmla="*/ 2147483647 h 154"/>
              <a:gd name="T48" fmla="*/ 2147483647 w 192"/>
              <a:gd name="T49" fmla="*/ 2147483647 h 154"/>
              <a:gd name="T50" fmla="*/ 2147483647 w 192"/>
              <a:gd name="T51" fmla="*/ 2147483647 h 154"/>
              <a:gd name="T52" fmla="*/ 0 w 192"/>
              <a:gd name="T53" fmla="*/ 2147483647 h 154"/>
              <a:gd name="T54" fmla="*/ 2147483647 w 192"/>
              <a:gd name="T55" fmla="*/ 2147483647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
              <a:gd name="T85" fmla="*/ 0 h 154"/>
              <a:gd name="T86" fmla="*/ 192 w 192"/>
              <a:gd name="T87" fmla="*/ 154 h 1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49" name="Freeform 348"/>
          <p:cNvSpPr>
            <a:spLocks/>
          </p:cNvSpPr>
          <p:nvPr>
            <p:custDataLst>
              <p:tags r:id="rId250"/>
            </p:custDataLst>
          </p:nvPr>
        </p:nvSpPr>
        <p:spPr bwMode="auto">
          <a:xfrm>
            <a:off x="6009217" y="2307825"/>
            <a:ext cx="508000" cy="247651"/>
          </a:xfrm>
          <a:custGeom>
            <a:avLst/>
            <a:gdLst>
              <a:gd name="T0" fmla="*/ 2147483647 w 877"/>
              <a:gd name="T1" fmla="*/ 2147483647 h 469"/>
              <a:gd name="T2" fmla="*/ 2147483647 w 877"/>
              <a:gd name="T3" fmla="*/ 2147483647 h 469"/>
              <a:gd name="T4" fmla="*/ 2147483647 w 877"/>
              <a:gd name="T5" fmla="*/ 2147483647 h 469"/>
              <a:gd name="T6" fmla="*/ 2147483647 w 877"/>
              <a:gd name="T7" fmla="*/ 2147483647 h 469"/>
              <a:gd name="T8" fmla="*/ 2147483647 w 877"/>
              <a:gd name="T9" fmla="*/ 2147483647 h 469"/>
              <a:gd name="T10" fmla="*/ 2147483647 w 877"/>
              <a:gd name="T11" fmla="*/ 2147483647 h 469"/>
              <a:gd name="T12" fmla="*/ 2147483647 w 877"/>
              <a:gd name="T13" fmla="*/ 2147483647 h 469"/>
              <a:gd name="T14" fmla="*/ 2147483647 w 877"/>
              <a:gd name="T15" fmla="*/ 2147483647 h 469"/>
              <a:gd name="T16" fmla="*/ 2147483647 w 877"/>
              <a:gd name="T17" fmla="*/ 2147483647 h 469"/>
              <a:gd name="T18" fmla="*/ 2147483647 w 877"/>
              <a:gd name="T19" fmla="*/ 2147483647 h 469"/>
              <a:gd name="T20" fmla="*/ 2147483647 w 877"/>
              <a:gd name="T21" fmla="*/ 2147483647 h 469"/>
              <a:gd name="T22" fmla="*/ 2147483647 w 877"/>
              <a:gd name="T23" fmla="*/ 2147483647 h 469"/>
              <a:gd name="T24" fmla="*/ 2147483647 w 877"/>
              <a:gd name="T25" fmla="*/ 2147483647 h 469"/>
              <a:gd name="T26" fmla="*/ 2147483647 w 877"/>
              <a:gd name="T27" fmla="*/ 2147483647 h 469"/>
              <a:gd name="T28" fmla="*/ 2147483647 w 877"/>
              <a:gd name="T29" fmla="*/ 2147483647 h 469"/>
              <a:gd name="T30" fmla="*/ 2147483647 w 877"/>
              <a:gd name="T31" fmla="*/ 2147483647 h 469"/>
              <a:gd name="T32" fmla="*/ 2147483647 w 877"/>
              <a:gd name="T33" fmla="*/ 2147483647 h 469"/>
              <a:gd name="T34" fmla="*/ 2147483647 w 877"/>
              <a:gd name="T35" fmla="*/ 2147483647 h 469"/>
              <a:gd name="T36" fmla="*/ 2147483647 w 877"/>
              <a:gd name="T37" fmla="*/ 2147483647 h 469"/>
              <a:gd name="T38" fmla="*/ 2147483647 w 877"/>
              <a:gd name="T39" fmla="*/ 2147483647 h 469"/>
              <a:gd name="T40" fmla="*/ 2147483647 w 877"/>
              <a:gd name="T41" fmla="*/ 0 h 469"/>
              <a:gd name="T42" fmla="*/ 2147483647 w 877"/>
              <a:gd name="T43" fmla="*/ 2147483647 h 469"/>
              <a:gd name="T44" fmla="*/ 2147483647 w 877"/>
              <a:gd name="T45" fmla="*/ 2147483647 h 469"/>
              <a:gd name="T46" fmla="*/ 2147483647 w 877"/>
              <a:gd name="T47" fmla="*/ 2147483647 h 469"/>
              <a:gd name="T48" fmla="*/ 2147483647 w 877"/>
              <a:gd name="T49" fmla="*/ 2147483647 h 469"/>
              <a:gd name="T50" fmla="*/ 2147483647 w 877"/>
              <a:gd name="T51" fmla="*/ 2147483647 h 469"/>
              <a:gd name="T52" fmla="*/ 2147483647 w 877"/>
              <a:gd name="T53" fmla="*/ 2147483647 h 469"/>
              <a:gd name="T54" fmla="*/ 2147483647 w 877"/>
              <a:gd name="T55" fmla="*/ 2147483647 h 469"/>
              <a:gd name="T56" fmla="*/ 2147483647 w 877"/>
              <a:gd name="T57" fmla="*/ 2147483647 h 469"/>
              <a:gd name="T58" fmla="*/ 2147483647 w 877"/>
              <a:gd name="T59" fmla="*/ 2147483647 h 469"/>
              <a:gd name="T60" fmla="*/ 2147483647 w 877"/>
              <a:gd name="T61" fmla="*/ 2147483647 h 469"/>
              <a:gd name="T62" fmla="*/ 2147483647 w 877"/>
              <a:gd name="T63" fmla="*/ 2147483647 h 469"/>
              <a:gd name="T64" fmla="*/ 2147483647 w 877"/>
              <a:gd name="T65" fmla="*/ 2147483647 h 469"/>
              <a:gd name="T66" fmla="*/ 2147483647 w 877"/>
              <a:gd name="T67" fmla="*/ 2147483647 h 469"/>
              <a:gd name="T68" fmla="*/ 2147483647 w 877"/>
              <a:gd name="T69" fmla="*/ 2147483647 h 469"/>
              <a:gd name="T70" fmla="*/ 2147483647 w 877"/>
              <a:gd name="T71" fmla="*/ 2147483647 h 469"/>
              <a:gd name="T72" fmla="*/ 2147483647 w 877"/>
              <a:gd name="T73" fmla="*/ 2147483647 h 469"/>
              <a:gd name="T74" fmla="*/ 2147483647 w 877"/>
              <a:gd name="T75" fmla="*/ 2147483647 h 469"/>
              <a:gd name="T76" fmla="*/ 2147483647 w 877"/>
              <a:gd name="T77" fmla="*/ 2147483647 h 469"/>
              <a:gd name="T78" fmla="*/ 2147483647 w 877"/>
              <a:gd name="T79" fmla="*/ 2147483647 h 469"/>
              <a:gd name="T80" fmla="*/ 2147483647 w 877"/>
              <a:gd name="T81" fmla="*/ 2147483647 h 469"/>
              <a:gd name="T82" fmla="*/ 2147483647 w 877"/>
              <a:gd name="T83" fmla="*/ 2147483647 h 469"/>
              <a:gd name="T84" fmla="*/ 2147483647 w 877"/>
              <a:gd name="T85" fmla="*/ 2147483647 h 469"/>
              <a:gd name="T86" fmla="*/ 2147483647 w 877"/>
              <a:gd name="T87" fmla="*/ 2147483647 h 469"/>
              <a:gd name="T88" fmla="*/ 2147483647 w 877"/>
              <a:gd name="T89" fmla="*/ 2147483647 h 469"/>
              <a:gd name="T90" fmla="*/ 2147483647 w 877"/>
              <a:gd name="T91" fmla="*/ 2147483647 h 469"/>
              <a:gd name="T92" fmla="*/ 2147483647 w 877"/>
              <a:gd name="T93" fmla="*/ 2147483647 h 469"/>
              <a:gd name="T94" fmla="*/ 2147483647 w 877"/>
              <a:gd name="T95" fmla="*/ 2147483647 h 469"/>
              <a:gd name="T96" fmla="*/ 2147483647 w 877"/>
              <a:gd name="T97" fmla="*/ 2147483647 h 469"/>
              <a:gd name="T98" fmla="*/ 2147483647 w 877"/>
              <a:gd name="T99" fmla="*/ 2147483647 h 469"/>
              <a:gd name="T100" fmla="*/ 2147483647 w 877"/>
              <a:gd name="T101" fmla="*/ 2147483647 h 469"/>
              <a:gd name="T102" fmla="*/ 2147483647 w 877"/>
              <a:gd name="T103" fmla="*/ 2147483647 h 469"/>
              <a:gd name="T104" fmla="*/ 2147483647 w 877"/>
              <a:gd name="T105" fmla="*/ 2147483647 h 469"/>
              <a:gd name="T106" fmla="*/ 2147483647 w 877"/>
              <a:gd name="T107" fmla="*/ 2147483647 h 469"/>
              <a:gd name="T108" fmla="*/ 2147483647 w 877"/>
              <a:gd name="T109" fmla="*/ 2147483647 h 469"/>
              <a:gd name="T110" fmla="*/ 2147483647 w 877"/>
              <a:gd name="T111" fmla="*/ 2147483647 h 469"/>
              <a:gd name="T112" fmla="*/ 2147483647 w 877"/>
              <a:gd name="T113" fmla="*/ 2147483647 h 469"/>
              <a:gd name="T114" fmla="*/ 2147483647 w 877"/>
              <a:gd name="T115" fmla="*/ 2147483647 h 469"/>
              <a:gd name="T116" fmla="*/ 2147483647 w 877"/>
              <a:gd name="T117" fmla="*/ 2147483647 h 469"/>
              <a:gd name="T118" fmla="*/ 2147483647 w 877"/>
              <a:gd name="T119" fmla="*/ 2147483647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469"/>
              <a:gd name="T182" fmla="*/ 877 w 877"/>
              <a:gd name="T183" fmla="*/ 469 h 4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50" name="Freeform 349"/>
          <p:cNvSpPr>
            <a:spLocks/>
          </p:cNvSpPr>
          <p:nvPr>
            <p:custDataLst>
              <p:tags r:id="rId251"/>
            </p:custDataLst>
          </p:nvPr>
        </p:nvSpPr>
        <p:spPr bwMode="auto">
          <a:xfrm>
            <a:off x="6690786" y="2650727"/>
            <a:ext cx="63500" cy="63500"/>
          </a:xfrm>
          <a:custGeom>
            <a:avLst/>
            <a:gdLst>
              <a:gd name="T0" fmla="*/ 2147483647 w 107"/>
              <a:gd name="T1" fmla="*/ 0 h 123"/>
              <a:gd name="T2" fmla="*/ 2147483647 w 107"/>
              <a:gd name="T3" fmla="*/ 2147483647 h 123"/>
              <a:gd name="T4" fmla="*/ 2147483647 w 107"/>
              <a:gd name="T5" fmla="*/ 2147483647 h 123"/>
              <a:gd name="T6" fmla="*/ 2147483647 w 107"/>
              <a:gd name="T7" fmla="*/ 2147483647 h 123"/>
              <a:gd name="T8" fmla="*/ 2147483647 w 107"/>
              <a:gd name="T9" fmla="*/ 2147483647 h 123"/>
              <a:gd name="T10" fmla="*/ 2147483647 w 107"/>
              <a:gd name="T11" fmla="*/ 2147483647 h 123"/>
              <a:gd name="T12" fmla="*/ 2147483647 w 107"/>
              <a:gd name="T13" fmla="*/ 2147483647 h 123"/>
              <a:gd name="T14" fmla="*/ 2147483647 w 107"/>
              <a:gd name="T15" fmla="*/ 2147483647 h 123"/>
              <a:gd name="T16" fmla="*/ 2147483647 w 107"/>
              <a:gd name="T17" fmla="*/ 2147483647 h 123"/>
              <a:gd name="T18" fmla="*/ 2147483647 w 107"/>
              <a:gd name="T19" fmla="*/ 2147483647 h 123"/>
              <a:gd name="T20" fmla="*/ 2147483647 w 107"/>
              <a:gd name="T21" fmla="*/ 2147483647 h 123"/>
              <a:gd name="T22" fmla="*/ 2147483647 w 107"/>
              <a:gd name="T23" fmla="*/ 2147483647 h 123"/>
              <a:gd name="T24" fmla="*/ 2147483647 w 107"/>
              <a:gd name="T25" fmla="*/ 2147483647 h 123"/>
              <a:gd name="T26" fmla="*/ 2147483647 w 107"/>
              <a:gd name="T27" fmla="*/ 2147483647 h 123"/>
              <a:gd name="T28" fmla="*/ 2147483647 w 107"/>
              <a:gd name="T29" fmla="*/ 2147483647 h 123"/>
              <a:gd name="T30" fmla="*/ 2147483647 w 107"/>
              <a:gd name="T31" fmla="*/ 2147483647 h 123"/>
              <a:gd name="T32" fmla="*/ 2147483647 w 107"/>
              <a:gd name="T33" fmla="*/ 2147483647 h 123"/>
              <a:gd name="T34" fmla="*/ 2147483647 w 107"/>
              <a:gd name="T35" fmla="*/ 2147483647 h 123"/>
              <a:gd name="T36" fmla="*/ 2147483647 w 107"/>
              <a:gd name="T37" fmla="*/ 2147483647 h 123"/>
              <a:gd name="T38" fmla="*/ 2147483647 w 107"/>
              <a:gd name="T39" fmla="*/ 2147483647 h 123"/>
              <a:gd name="T40" fmla="*/ 2147483647 w 107"/>
              <a:gd name="T41" fmla="*/ 2147483647 h 123"/>
              <a:gd name="T42" fmla="*/ 0 w 107"/>
              <a:gd name="T43" fmla="*/ 2147483647 h 123"/>
              <a:gd name="T44" fmla="*/ 2147483647 w 107"/>
              <a:gd name="T45" fmla="*/ 0 h 123"/>
              <a:gd name="T46" fmla="*/ 2147483647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3"/>
              <a:gd name="T74" fmla="*/ 107 w 107"/>
              <a:gd name="T75" fmla="*/ 123 h 1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51" name="Freeform 350"/>
          <p:cNvSpPr>
            <a:spLocks/>
          </p:cNvSpPr>
          <p:nvPr>
            <p:custDataLst>
              <p:tags r:id="rId252"/>
            </p:custDataLst>
          </p:nvPr>
        </p:nvSpPr>
        <p:spPr bwMode="auto">
          <a:xfrm>
            <a:off x="7414685" y="2665014"/>
            <a:ext cx="277283" cy="122239"/>
          </a:xfrm>
          <a:custGeom>
            <a:avLst/>
            <a:gdLst>
              <a:gd name="T0" fmla="*/ 2147483647 w 471"/>
              <a:gd name="T1" fmla="*/ 2147483647 h 234"/>
              <a:gd name="T2" fmla="*/ 2147483647 w 471"/>
              <a:gd name="T3" fmla="*/ 2147483647 h 234"/>
              <a:gd name="T4" fmla="*/ 2147483647 w 471"/>
              <a:gd name="T5" fmla="*/ 2147483647 h 234"/>
              <a:gd name="T6" fmla="*/ 2147483647 w 471"/>
              <a:gd name="T7" fmla="*/ 2147483647 h 234"/>
              <a:gd name="T8" fmla="*/ 2147483647 w 471"/>
              <a:gd name="T9" fmla="*/ 2147483647 h 234"/>
              <a:gd name="T10" fmla="*/ 2147483647 w 471"/>
              <a:gd name="T11" fmla="*/ 2147483647 h 234"/>
              <a:gd name="T12" fmla="*/ 2147483647 w 471"/>
              <a:gd name="T13" fmla="*/ 2147483647 h 234"/>
              <a:gd name="T14" fmla="*/ 2147483647 w 471"/>
              <a:gd name="T15" fmla="*/ 2147483647 h 234"/>
              <a:gd name="T16" fmla="*/ 2147483647 w 471"/>
              <a:gd name="T17" fmla="*/ 2147483647 h 234"/>
              <a:gd name="T18" fmla="*/ 2147483647 w 471"/>
              <a:gd name="T19" fmla="*/ 2147483647 h 234"/>
              <a:gd name="T20" fmla="*/ 2147483647 w 471"/>
              <a:gd name="T21" fmla="*/ 2147483647 h 234"/>
              <a:gd name="T22" fmla="*/ 2147483647 w 471"/>
              <a:gd name="T23" fmla="*/ 2147483647 h 234"/>
              <a:gd name="T24" fmla="*/ 2147483647 w 471"/>
              <a:gd name="T25" fmla="*/ 2147483647 h 234"/>
              <a:gd name="T26" fmla="*/ 2147483647 w 471"/>
              <a:gd name="T27" fmla="*/ 2147483647 h 234"/>
              <a:gd name="T28" fmla="*/ 2147483647 w 471"/>
              <a:gd name="T29" fmla="*/ 2147483647 h 234"/>
              <a:gd name="T30" fmla="*/ 2147483647 w 471"/>
              <a:gd name="T31" fmla="*/ 2147483647 h 234"/>
              <a:gd name="T32" fmla="*/ 2147483647 w 471"/>
              <a:gd name="T33" fmla="*/ 2147483647 h 234"/>
              <a:gd name="T34" fmla="*/ 2147483647 w 471"/>
              <a:gd name="T35" fmla="*/ 2147483647 h 234"/>
              <a:gd name="T36" fmla="*/ 2147483647 w 471"/>
              <a:gd name="T37" fmla="*/ 2147483647 h 234"/>
              <a:gd name="T38" fmla="*/ 2147483647 w 471"/>
              <a:gd name="T39" fmla="*/ 2147483647 h 234"/>
              <a:gd name="T40" fmla="*/ 2147483647 w 471"/>
              <a:gd name="T41" fmla="*/ 2147483647 h 234"/>
              <a:gd name="T42" fmla="*/ 2147483647 w 471"/>
              <a:gd name="T43" fmla="*/ 2147483647 h 234"/>
              <a:gd name="T44" fmla="*/ 2147483647 w 471"/>
              <a:gd name="T45" fmla="*/ 2147483647 h 234"/>
              <a:gd name="T46" fmla="*/ 2147483647 w 471"/>
              <a:gd name="T47" fmla="*/ 2147483647 h 234"/>
              <a:gd name="T48" fmla="*/ 2147483647 w 471"/>
              <a:gd name="T49" fmla="*/ 2147483647 h 234"/>
              <a:gd name="T50" fmla="*/ 2147483647 w 471"/>
              <a:gd name="T51" fmla="*/ 2147483647 h 234"/>
              <a:gd name="T52" fmla="*/ 2147483647 w 471"/>
              <a:gd name="T53" fmla="*/ 2147483647 h 234"/>
              <a:gd name="T54" fmla="*/ 2147483647 w 471"/>
              <a:gd name="T55" fmla="*/ 2147483647 h 234"/>
              <a:gd name="T56" fmla="*/ 2147483647 w 471"/>
              <a:gd name="T57" fmla="*/ 2147483647 h 234"/>
              <a:gd name="T58" fmla="*/ 2147483647 w 471"/>
              <a:gd name="T59" fmla="*/ 2147483647 h 234"/>
              <a:gd name="T60" fmla="*/ 2147483647 w 471"/>
              <a:gd name="T61" fmla="*/ 2147483647 h 234"/>
              <a:gd name="T62" fmla="*/ 2147483647 w 471"/>
              <a:gd name="T63" fmla="*/ 2147483647 h 234"/>
              <a:gd name="T64" fmla="*/ 2147483647 w 471"/>
              <a:gd name="T65" fmla="*/ 2147483647 h 234"/>
              <a:gd name="T66" fmla="*/ 2147483647 w 471"/>
              <a:gd name="T67" fmla="*/ 2147483647 h 234"/>
              <a:gd name="T68" fmla="*/ 2147483647 w 471"/>
              <a:gd name="T69" fmla="*/ 2147483647 h 234"/>
              <a:gd name="T70" fmla="*/ 2147483647 w 471"/>
              <a:gd name="T71" fmla="*/ 2147483647 h 234"/>
              <a:gd name="T72" fmla="*/ 2147483647 w 471"/>
              <a:gd name="T73" fmla="*/ 2147483647 h 234"/>
              <a:gd name="T74" fmla="*/ 2147483647 w 471"/>
              <a:gd name="T75" fmla="*/ 2147483647 h 234"/>
              <a:gd name="T76" fmla="*/ 2147483647 w 471"/>
              <a:gd name="T77" fmla="*/ 2147483647 h 234"/>
              <a:gd name="T78" fmla="*/ 0 w 471"/>
              <a:gd name="T79" fmla="*/ 2147483647 h 234"/>
              <a:gd name="T80" fmla="*/ 2147483647 w 471"/>
              <a:gd name="T81" fmla="*/ 2147483647 h 234"/>
              <a:gd name="T82" fmla="*/ 2147483647 w 471"/>
              <a:gd name="T83" fmla="*/ 2147483647 h 234"/>
              <a:gd name="T84" fmla="*/ 2147483647 w 471"/>
              <a:gd name="T85" fmla="*/ 0 h 234"/>
              <a:gd name="T86" fmla="*/ 2147483647 w 471"/>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234"/>
              <a:gd name="T134" fmla="*/ 471 w 471"/>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52" name="Freeform 351"/>
          <p:cNvSpPr>
            <a:spLocks/>
          </p:cNvSpPr>
          <p:nvPr>
            <p:custDataLst>
              <p:tags r:id="rId253"/>
            </p:custDataLst>
          </p:nvPr>
        </p:nvSpPr>
        <p:spPr bwMode="auto">
          <a:xfrm>
            <a:off x="7480302" y="2593577"/>
            <a:ext cx="300567" cy="125412"/>
          </a:xfrm>
          <a:custGeom>
            <a:avLst/>
            <a:gdLst>
              <a:gd name="T0" fmla="*/ 2147483647 w 525"/>
              <a:gd name="T1" fmla="*/ 2147483647 h 241"/>
              <a:gd name="T2" fmla="*/ 2147483647 w 525"/>
              <a:gd name="T3" fmla="*/ 2147483647 h 241"/>
              <a:gd name="T4" fmla="*/ 2147483647 w 525"/>
              <a:gd name="T5" fmla="*/ 2147483647 h 241"/>
              <a:gd name="T6" fmla="*/ 2147483647 w 525"/>
              <a:gd name="T7" fmla="*/ 2147483647 h 241"/>
              <a:gd name="T8" fmla="*/ 2147483647 w 525"/>
              <a:gd name="T9" fmla="*/ 2147483647 h 241"/>
              <a:gd name="T10" fmla="*/ 2147483647 w 525"/>
              <a:gd name="T11" fmla="*/ 2147483647 h 241"/>
              <a:gd name="T12" fmla="*/ 2147483647 w 525"/>
              <a:gd name="T13" fmla="*/ 2147483647 h 241"/>
              <a:gd name="T14" fmla="*/ 2147483647 w 525"/>
              <a:gd name="T15" fmla="*/ 0 h 241"/>
              <a:gd name="T16" fmla="*/ 2147483647 w 525"/>
              <a:gd name="T17" fmla="*/ 2147483647 h 241"/>
              <a:gd name="T18" fmla="*/ 2147483647 w 525"/>
              <a:gd name="T19" fmla="*/ 2147483647 h 241"/>
              <a:gd name="T20" fmla="*/ 2147483647 w 525"/>
              <a:gd name="T21" fmla="*/ 2147483647 h 241"/>
              <a:gd name="T22" fmla="*/ 2147483647 w 525"/>
              <a:gd name="T23" fmla="*/ 2147483647 h 241"/>
              <a:gd name="T24" fmla="*/ 2147483647 w 525"/>
              <a:gd name="T25" fmla="*/ 2147483647 h 241"/>
              <a:gd name="T26" fmla="*/ 2147483647 w 525"/>
              <a:gd name="T27" fmla="*/ 2147483647 h 241"/>
              <a:gd name="T28" fmla="*/ 2147483647 w 525"/>
              <a:gd name="T29" fmla="*/ 2147483647 h 241"/>
              <a:gd name="T30" fmla="*/ 2147483647 w 525"/>
              <a:gd name="T31" fmla="*/ 2147483647 h 241"/>
              <a:gd name="T32" fmla="*/ 2147483647 w 525"/>
              <a:gd name="T33" fmla="*/ 2147483647 h 241"/>
              <a:gd name="T34" fmla="*/ 2147483647 w 525"/>
              <a:gd name="T35" fmla="*/ 2147483647 h 241"/>
              <a:gd name="T36" fmla="*/ 2147483647 w 525"/>
              <a:gd name="T37" fmla="*/ 2147483647 h 241"/>
              <a:gd name="T38" fmla="*/ 2147483647 w 525"/>
              <a:gd name="T39" fmla="*/ 2147483647 h 241"/>
              <a:gd name="T40" fmla="*/ 2147483647 w 525"/>
              <a:gd name="T41" fmla="*/ 2147483647 h 241"/>
              <a:gd name="T42" fmla="*/ 2147483647 w 525"/>
              <a:gd name="T43" fmla="*/ 2147483647 h 241"/>
              <a:gd name="T44" fmla="*/ 2147483647 w 525"/>
              <a:gd name="T45" fmla="*/ 2147483647 h 241"/>
              <a:gd name="T46" fmla="*/ 2147483647 w 525"/>
              <a:gd name="T47" fmla="*/ 2147483647 h 241"/>
              <a:gd name="T48" fmla="*/ 2147483647 w 525"/>
              <a:gd name="T49" fmla="*/ 2147483647 h 241"/>
              <a:gd name="T50" fmla="*/ 2147483647 w 525"/>
              <a:gd name="T51" fmla="*/ 2147483647 h 241"/>
              <a:gd name="T52" fmla="*/ 2147483647 w 525"/>
              <a:gd name="T53" fmla="*/ 2147483647 h 241"/>
              <a:gd name="T54" fmla="*/ 2147483647 w 525"/>
              <a:gd name="T55" fmla="*/ 2147483647 h 241"/>
              <a:gd name="T56" fmla="*/ 2147483647 w 525"/>
              <a:gd name="T57" fmla="*/ 2147483647 h 241"/>
              <a:gd name="T58" fmla="*/ 2147483647 w 525"/>
              <a:gd name="T59" fmla="*/ 2147483647 h 241"/>
              <a:gd name="T60" fmla="*/ 2147483647 w 525"/>
              <a:gd name="T61" fmla="*/ 2147483647 h 241"/>
              <a:gd name="T62" fmla="*/ 2147483647 w 525"/>
              <a:gd name="T63" fmla="*/ 2147483647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5"/>
              <a:gd name="T97" fmla="*/ 0 h 241"/>
              <a:gd name="T98" fmla="*/ 525 w 525"/>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53" name="Freeform 352"/>
          <p:cNvSpPr>
            <a:spLocks/>
          </p:cNvSpPr>
          <p:nvPr>
            <p:custDataLst>
              <p:tags r:id="rId254"/>
            </p:custDataLst>
          </p:nvPr>
        </p:nvSpPr>
        <p:spPr bwMode="auto">
          <a:xfrm>
            <a:off x="6955367" y="2609451"/>
            <a:ext cx="457200" cy="227012"/>
          </a:xfrm>
          <a:custGeom>
            <a:avLst/>
            <a:gdLst>
              <a:gd name="T0" fmla="*/ 2147483647 w 784"/>
              <a:gd name="T1" fmla="*/ 2147483647 h 430"/>
              <a:gd name="T2" fmla="*/ 2147483647 w 784"/>
              <a:gd name="T3" fmla="*/ 2147483647 h 430"/>
              <a:gd name="T4" fmla="*/ 2147483647 w 784"/>
              <a:gd name="T5" fmla="*/ 2147483647 h 430"/>
              <a:gd name="T6" fmla="*/ 2147483647 w 784"/>
              <a:gd name="T7" fmla="*/ 2147483647 h 430"/>
              <a:gd name="T8" fmla="*/ 2147483647 w 784"/>
              <a:gd name="T9" fmla="*/ 2147483647 h 430"/>
              <a:gd name="T10" fmla="*/ 2147483647 w 784"/>
              <a:gd name="T11" fmla="*/ 2147483647 h 430"/>
              <a:gd name="T12" fmla="*/ 2147483647 w 784"/>
              <a:gd name="T13" fmla="*/ 2147483647 h 430"/>
              <a:gd name="T14" fmla="*/ 2147483647 w 784"/>
              <a:gd name="T15" fmla="*/ 2147483647 h 430"/>
              <a:gd name="T16" fmla="*/ 2147483647 w 784"/>
              <a:gd name="T17" fmla="*/ 2147483647 h 430"/>
              <a:gd name="T18" fmla="*/ 2147483647 w 784"/>
              <a:gd name="T19" fmla="*/ 2147483647 h 430"/>
              <a:gd name="T20" fmla="*/ 2147483647 w 784"/>
              <a:gd name="T21" fmla="*/ 2147483647 h 430"/>
              <a:gd name="T22" fmla="*/ 2147483647 w 784"/>
              <a:gd name="T23" fmla="*/ 2147483647 h 430"/>
              <a:gd name="T24" fmla="*/ 2147483647 w 784"/>
              <a:gd name="T25" fmla="*/ 2147483647 h 430"/>
              <a:gd name="T26" fmla="*/ 2147483647 w 784"/>
              <a:gd name="T27" fmla="*/ 2147483647 h 430"/>
              <a:gd name="T28" fmla="*/ 2147483647 w 784"/>
              <a:gd name="T29" fmla="*/ 2147483647 h 430"/>
              <a:gd name="T30" fmla="*/ 2147483647 w 784"/>
              <a:gd name="T31" fmla="*/ 2147483647 h 430"/>
              <a:gd name="T32" fmla="*/ 2147483647 w 784"/>
              <a:gd name="T33" fmla="*/ 2147483647 h 430"/>
              <a:gd name="T34" fmla="*/ 2147483647 w 784"/>
              <a:gd name="T35" fmla="*/ 2147483647 h 430"/>
              <a:gd name="T36" fmla="*/ 2147483647 w 784"/>
              <a:gd name="T37" fmla="*/ 2147483647 h 430"/>
              <a:gd name="T38" fmla="*/ 2147483647 w 784"/>
              <a:gd name="T39" fmla="*/ 2147483647 h 430"/>
              <a:gd name="T40" fmla="*/ 2147483647 w 784"/>
              <a:gd name="T41" fmla="*/ 2147483647 h 430"/>
              <a:gd name="T42" fmla="*/ 2147483647 w 784"/>
              <a:gd name="T43" fmla="*/ 2147483647 h 430"/>
              <a:gd name="T44" fmla="*/ 2147483647 w 784"/>
              <a:gd name="T45" fmla="*/ 2147483647 h 430"/>
              <a:gd name="T46" fmla="*/ 2147483647 w 784"/>
              <a:gd name="T47" fmla="*/ 2147483647 h 430"/>
              <a:gd name="T48" fmla="*/ 2147483647 w 784"/>
              <a:gd name="T49" fmla="*/ 2147483647 h 430"/>
              <a:gd name="T50" fmla="*/ 2147483647 w 784"/>
              <a:gd name="T51" fmla="*/ 2147483647 h 430"/>
              <a:gd name="T52" fmla="*/ 2147483647 w 784"/>
              <a:gd name="T53" fmla="*/ 2147483647 h 430"/>
              <a:gd name="T54" fmla="*/ 2147483647 w 784"/>
              <a:gd name="T55" fmla="*/ 2147483647 h 430"/>
              <a:gd name="T56" fmla="*/ 2147483647 w 784"/>
              <a:gd name="T57" fmla="*/ 2147483647 h 430"/>
              <a:gd name="T58" fmla="*/ 2147483647 w 784"/>
              <a:gd name="T59" fmla="*/ 2147483647 h 430"/>
              <a:gd name="T60" fmla="*/ 2147483647 w 784"/>
              <a:gd name="T61" fmla="*/ 2147483647 h 430"/>
              <a:gd name="T62" fmla="*/ 2147483647 w 784"/>
              <a:gd name="T63" fmla="*/ 2147483647 h 430"/>
              <a:gd name="T64" fmla="*/ 2147483647 w 784"/>
              <a:gd name="T65" fmla="*/ 2147483647 h 430"/>
              <a:gd name="T66" fmla="*/ 2147483647 w 784"/>
              <a:gd name="T67" fmla="*/ 2147483647 h 430"/>
              <a:gd name="T68" fmla="*/ 0 w 784"/>
              <a:gd name="T69" fmla="*/ 2147483647 h 430"/>
              <a:gd name="T70" fmla="*/ 2147483647 w 784"/>
              <a:gd name="T71" fmla="*/ 2147483647 h 430"/>
              <a:gd name="T72" fmla="*/ 2147483647 w 784"/>
              <a:gd name="T73" fmla="*/ 2147483647 h 430"/>
              <a:gd name="T74" fmla="*/ 2147483647 w 784"/>
              <a:gd name="T75" fmla="*/ 2147483647 h 430"/>
              <a:gd name="T76" fmla="*/ 2147483647 w 784"/>
              <a:gd name="T77" fmla="*/ 2147483647 h 430"/>
              <a:gd name="T78" fmla="*/ 2147483647 w 784"/>
              <a:gd name="T79" fmla="*/ 2147483647 h 430"/>
              <a:gd name="T80" fmla="*/ 2147483647 w 784"/>
              <a:gd name="T81" fmla="*/ 2147483647 h 430"/>
              <a:gd name="T82" fmla="*/ 2147483647 w 784"/>
              <a:gd name="T83" fmla="*/ 2147483647 h 430"/>
              <a:gd name="T84" fmla="*/ 2147483647 w 784"/>
              <a:gd name="T85" fmla="*/ 2147483647 h 430"/>
              <a:gd name="T86" fmla="*/ 2147483647 w 784"/>
              <a:gd name="T87" fmla="*/ 2147483647 h 430"/>
              <a:gd name="T88" fmla="*/ 2147483647 w 784"/>
              <a:gd name="T89" fmla="*/ 2147483647 h 430"/>
              <a:gd name="T90" fmla="*/ 2147483647 w 784"/>
              <a:gd name="T91" fmla="*/ 2147483647 h 430"/>
              <a:gd name="T92" fmla="*/ 2147483647 w 784"/>
              <a:gd name="T93" fmla="*/ 2147483647 h 430"/>
              <a:gd name="T94" fmla="*/ 2147483647 w 784"/>
              <a:gd name="T95" fmla="*/ 2147483647 h 430"/>
              <a:gd name="T96" fmla="*/ 2147483647 w 784"/>
              <a:gd name="T97" fmla="*/ 2147483647 h 430"/>
              <a:gd name="T98" fmla="*/ 2147483647 w 784"/>
              <a:gd name="T99" fmla="*/ 0 h 430"/>
              <a:gd name="T100" fmla="*/ 2147483647 w 784"/>
              <a:gd name="T101" fmla="*/ 2147483647 h 430"/>
              <a:gd name="T102" fmla="*/ 2147483647 w 784"/>
              <a:gd name="T103" fmla="*/ 2147483647 h 430"/>
              <a:gd name="T104" fmla="*/ 2147483647 w 784"/>
              <a:gd name="T105" fmla="*/ 2147483647 h 430"/>
              <a:gd name="T106" fmla="*/ 2147483647 w 784"/>
              <a:gd name="T107" fmla="*/ 2147483647 h 430"/>
              <a:gd name="T108" fmla="*/ 2147483647 w 784"/>
              <a:gd name="T109" fmla="*/ 2147483647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430"/>
              <a:gd name="T167" fmla="*/ 784 w 784"/>
              <a:gd name="T168" fmla="*/ 430 h 4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54" name="Freeform 353"/>
          <p:cNvSpPr>
            <a:spLocks/>
          </p:cNvSpPr>
          <p:nvPr>
            <p:custDataLst>
              <p:tags r:id="rId255"/>
            </p:custDataLst>
          </p:nvPr>
        </p:nvSpPr>
        <p:spPr bwMode="auto">
          <a:xfrm>
            <a:off x="5901268" y="2496741"/>
            <a:ext cx="143933" cy="149225"/>
          </a:xfrm>
          <a:custGeom>
            <a:avLst/>
            <a:gdLst>
              <a:gd name="T0" fmla="*/ 2147483647 w 246"/>
              <a:gd name="T1" fmla="*/ 2147483647 h 284"/>
              <a:gd name="T2" fmla="*/ 2147483647 w 246"/>
              <a:gd name="T3" fmla="*/ 2147483647 h 284"/>
              <a:gd name="T4" fmla="*/ 2147483647 w 246"/>
              <a:gd name="T5" fmla="*/ 2147483647 h 284"/>
              <a:gd name="T6" fmla="*/ 2147483647 w 246"/>
              <a:gd name="T7" fmla="*/ 2147483647 h 284"/>
              <a:gd name="T8" fmla="*/ 2147483647 w 246"/>
              <a:gd name="T9" fmla="*/ 2147483647 h 284"/>
              <a:gd name="T10" fmla="*/ 2147483647 w 246"/>
              <a:gd name="T11" fmla="*/ 2147483647 h 284"/>
              <a:gd name="T12" fmla="*/ 2147483647 w 246"/>
              <a:gd name="T13" fmla="*/ 2147483647 h 284"/>
              <a:gd name="T14" fmla="*/ 2147483647 w 246"/>
              <a:gd name="T15" fmla="*/ 2147483647 h 284"/>
              <a:gd name="T16" fmla="*/ 2147483647 w 246"/>
              <a:gd name="T17" fmla="*/ 2147483647 h 284"/>
              <a:gd name="T18" fmla="*/ 2147483647 w 246"/>
              <a:gd name="T19" fmla="*/ 2147483647 h 284"/>
              <a:gd name="T20" fmla="*/ 2147483647 w 246"/>
              <a:gd name="T21" fmla="*/ 2147483647 h 284"/>
              <a:gd name="T22" fmla="*/ 2147483647 w 246"/>
              <a:gd name="T23" fmla="*/ 2147483647 h 284"/>
              <a:gd name="T24" fmla="*/ 2147483647 w 246"/>
              <a:gd name="T25" fmla="*/ 2147483647 h 284"/>
              <a:gd name="T26" fmla="*/ 2147483647 w 246"/>
              <a:gd name="T27" fmla="*/ 2147483647 h 284"/>
              <a:gd name="T28" fmla="*/ 2147483647 w 246"/>
              <a:gd name="T29" fmla="*/ 2147483647 h 284"/>
              <a:gd name="T30" fmla="*/ 2147483647 w 246"/>
              <a:gd name="T31" fmla="*/ 2147483647 h 284"/>
              <a:gd name="T32" fmla="*/ 2147483647 w 246"/>
              <a:gd name="T33" fmla="*/ 2147483647 h 284"/>
              <a:gd name="T34" fmla="*/ 2147483647 w 246"/>
              <a:gd name="T35" fmla="*/ 2147483647 h 284"/>
              <a:gd name="T36" fmla="*/ 2147483647 w 246"/>
              <a:gd name="T37" fmla="*/ 2147483647 h 284"/>
              <a:gd name="T38" fmla="*/ 2147483647 w 246"/>
              <a:gd name="T39" fmla="*/ 2147483647 h 284"/>
              <a:gd name="T40" fmla="*/ 2147483647 w 246"/>
              <a:gd name="T41" fmla="*/ 2147483647 h 284"/>
              <a:gd name="T42" fmla="*/ 2147483647 w 246"/>
              <a:gd name="T43" fmla="*/ 2147483647 h 284"/>
              <a:gd name="T44" fmla="*/ 2147483647 w 246"/>
              <a:gd name="T45" fmla="*/ 2147483647 h 284"/>
              <a:gd name="T46" fmla="*/ 2147483647 w 246"/>
              <a:gd name="T47" fmla="*/ 2147483647 h 284"/>
              <a:gd name="T48" fmla="*/ 2147483647 w 246"/>
              <a:gd name="T49" fmla="*/ 2147483647 h 284"/>
              <a:gd name="T50" fmla="*/ 2147483647 w 246"/>
              <a:gd name="T51" fmla="*/ 2147483647 h 284"/>
              <a:gd name="T52" fmla="*/ 2147483647 w 246"/>
              <a:gd name="T53" fmla="*/ 2147483647 h 284"/>
              <a:gd name="T54" fmla="*/ 2147483647 w 246"/>
              <a:gd name="T55" fmla="*/ 2147483647 h 284"/>
              <a:gd name="T56" fmla="*/ 2147483647 w 246"/>
              <a:gd name="T57" fmla="*/ 2147483647 h 284"/>
              <a:gd name="T58" fmla="*/ 2147483647 w 246"/>
              <a:gd name="T59" fmla="*/ 2147483647 h 284"/>
              <a:gd name="T60" fmla="*/ 2147483647 w 246"/>
              <a:gd name="T61" fmla="*/ 2147483647 h 284"/>
              <a:gd name="T62" fmla="*/ 2147483647 w 246"/>
              <a:gd name="T63" fmla="*/ 2147483647 h 284"/>
              <a:gd name="T64" fmla="*/ 2147483647 w 246"/>
              <a:gd name="T65" fmla="*/ 2147483647 h 284"/>
              <a:gd name="T66" fmla="*/ 2147483647 w 246"/>
              <a:gd name="T67" fmla="*/ 2147483647 h 284"/>
              <a:gd name="T68" fmla="*/ 2147483647 w 246"/>
              <a:gd name="T69" fmla="*/ 2147483647 h 284"/>
              <a:gd name="T70" fmla="*/ 2147483647 w 246"/>
              <a:gd name="T71" fmla="*/ 2147483647 h 284"/>
              <a:gd name="T72" fmla="*/ 2147483647 w 246"/>
              <a:gd name="T73" fmla="*/ 2147483647 h 284"/>
              <a:gd name="T74" fmla="*/ 2147483647 w 246"/>
              <a:gd name="T75" fmla="*/ 2147483647 h 284"/>
              <a:gd name="T76" fmla="*/ 2147483647 w 246"/>
              <a:gd name="T77" fmla="*/ 2147483647 h 284"/>
              <a:gd name="T78" fmla="*/ 2147483647 w 246"/>
              <a:gd name="T79" fmla="*/ 2147483647 h 284"/>
              <a:gd name="T80" fmla="*/ 0 w 246"/>
              <a:gd name="T81" fmla="*/ 2147483647 h 284"/>
              <a:gd name="T82" fmla="*/ 2147483647 w 246"/>
              <a:gd name="T83" fmla="*/ 2147483647 h 284"/>
              <a:gd name="T84" fmla="*/ 2147483647 w 246"/>
              <a:gd name="T85" fmla="*/ 2147483647 h 284"/>
              <a:gd name="T86" fmla="*/ 2147483647 w 246"/>
              <a:gd name="T87" fmla="*/ 2147483647 h 284"/>
              <a:gd name="T88" fmla="*/ 2147483647 w 246"/>
              <a:gd name="T89" fmla="*/ 2147483647 h 284"/>
              <a:gd name="T90" fmla="*/ 2147483647 w 246"/>
              <a:gd name="T91" fmla="*/ 2147483647 h 284"/>
              <a:gd name="T92" fmla="*/ 2147483647 w 246"/>
              <a:gd name="T93" fmla="*/ 2147483647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6"/>
              <a:gd name="T142" fmla="*/ 0 h 284"/>
              <a:gd name="T143" fmla="*/ 246 w 246"/>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55" name="Freeform 354"/>
          <p:cNvSpPr>
            <a:spLocks/>
          </p:cNvSpPr>
          <p:nvPr>
            <p:custDataLst>
              <p:tags r:id="rId256"/>
            </p:custDataLst>
          </p:nvPr>
        </p:nvSpPr>
        <p:spPr bwMode="auto">
          <a:xfrm>
            <a:off x="5964769" y="2604690"/>
            <a:ext cx="91017" cy="60325"/>
          </a:xfrm>
          <a:custGeom>
            <a:avLst/>
            <a:gdLst>
              <a:gd name="T0" fmla="*/ 2147483647 w 160"/>
              <a:gd name="T1" fmla="*/ 0 h 117"/>
              <a:gd name="T2" fmla="*/ 2147483647 w 160"/>
              <a:gd name="T3" fmla="*/ 2147483647 h 117"/>
              <a:gd name="T4" fmla="*/ 2147483647 w 160"/>
              <a:gd name="T5" fmla="*/ 2147483647 h 117"/>
              <a:gd name="T6" fmla="*/ 2147483647 w 160"/>
              <a:gd name="T7" fmla="*/ 2147483647 h 117"/>
              <a:gd name="T8" fmla="*/ 2147483647 w 160"/>
              <a:gd name="T9" fmla="*/ 2147483647 h 117"/>
              <a:gd name="T10" fmla="*/ 2147483647 w 160"/>
              <a:gd name="T11" fmla="*/ 2147483647 h 117"/>
              <a:gd name="T12" fmla="*/ 2147483647 w 160"/>
              <a:gd name="T13" fmla="*/ 2147483647 h 117"/>
              <a:gd name="T14" fmla="*/ 2147483647 w 160"/>
              <a:gd name="T15" fmla="*/ 2147483647 h 117"/>
              <a:gd name="T16" fmla="*/ 2147483647 w 160"/>
              <a:gd name="T17" fmla="*/ 2147483647 h 117"/>
              <a:gd name="T18" fmla="*/ 2147483647 w 160"/>
              <a:gd name="T19" fmla="*/ 2147483647 h 117"/>
              <a:gd name="T20" fmla="*/ 2147483647 w 160"/>
              <a:gd name="T21" fmla="*/ 2147483647 h 117"/>
              <a:gd name="T22" fmla="*/ 2147483647 w 160"/>
              <a:gd name="T23" fmla="*/ 2147483647 h 117"/>
              <a:gd name="T24" fmla="*/ 2147483647 w 160"/>
              <a:gd name="T25" fmla="*/ 2147483647 h 117"/>
              <a:gd name="T26" fmla="*/ 2147483647 w 160"/>
              <a:gd name="T27" fmla="*/ 2147483647 h 117"/>
              <a:gd name="T28" fmla="*/ 2147483647 w 160"/>
              <a:gd name="T29" fmla="*/ 2147483647 h 117"/>
              <a:gd name="T30" fmla="*/ 2147483647 w 160"/>
              <a:gd name="T31" fmla="*/ 2147483647 h 117"/>
              <a:gd name="T32" fmla="*/ 2147483647 w 160"/>
              <a:gd name="T33" fmla="*/ 2147483647 h 117"/>
              <a:gd name="T34" fmla="*/ 2147483647 w 160"/>
              <a:gd name="T35" fmla="*/ 2147483647 h 117"/>
              <a:gd name="T36" fmla="*/ 2147483647 w 160"/>
              <a:gd name="T37" fmla="*/ 2147483647 h 117"/>
              <a:gd name="T38" fmla="*/ 2147483647 w 160"/>
              <a:gd name="T39" fmla="*/ 2147483647 h 117"/>
              <a:gd name="T40" fmla="*/ 2147483647 w 160"/>
              <a:gd name="T41" fmla="*/ 2147483647 h 117"/>
              <a:gd name="T42" fmla="*/ 2147483647 w 160"/>
              <a:gd name="T43" fmla="*/ 2147483647 h 117"/>
              <a:gd name="T44" fmla="*/ 2147483647 w 160"/>
              <a:gd name="T45" fmla="*/ 2147483647 h 117"/>
              <a:gd name="T46" fmla="*/ 2147483647 w 160"/>
              <a:gd name="T47" fmla="*/ 2147483647 h 117"/>
              <a:gd name="T48" fmla="*/ 2147483647 w 160"/>
              <a:gd name="T49" fmla="*/ 2147483647 h 117"/>
              <a:gd name="T50" fmla="*/ 2147483647 w 160"/>
              <a:gd name="T51" fmla="*/ 2147483647 h 117"/>
              <a:gd name="T52" fmla="*/ 0 w 160"/>
              <a:gd name="T53" fmla="*/ 2147483647 h 117"/>
              <a:gd name="T54" fmla="*/ 2147483647 w 160"/>
              <a:gd name="T55" fmla="*/ 2147483647 h 117"/>
              <a:gd name="T56" fmla="*/ 2147483647 w 160"/>
              <a:gd name="T57" fmla="*/ 2147483647 h 117"/>
              <a:gd name="T58" fmla="*/ 2147483647 w 160"/>
              <a:gd name="T59" fmla="*/ 2147483647 h 117"/>
              <a:gd name="T60" fmla="*/ 2147483647 w 160"/>
              <a:gd name="T61" fmla="*/ 2147483647 h 117"/>
              <a:gd name="T62" fmla="*/ 2147483647 w 160"/>
              <a:gd name="T63" fmla="*/ 2147483647 h 117"/>
              <a:gd name="T64" fmla="*/ 2147483647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117"/>
              <a:gd name="T101" fmla="*/ 160 w 160"/>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56" name="Freeform 355"/>
          <p:cNvSpPr>
            <a:spLocks/>
          </p:cNvSpPr>
          <p:nvPr>
            <p:custDataLst>
              <p:tags r:id="rId257"/>
            </p:custDataLst>
          </p:nvPr>
        </p:nvSpPr>
        <p:spPr bwMode="auto">
          <a:xfrm>
            <a:off x="6076951" y="3228577"/>
            <a:ext cx="548216"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57" name="Freeform 356"/>
          <p:cNvSpPr>
            <a:spLocks/>
          </p:cNvSpPr>
          <p:nvPr>
            <p:custDataLst>
              <p:tags r:id="rId258"/>
            </p:custDataLst>
          </p:nvPr>
        </p:nvSpPr>
        <p:spPr bwMode="auto">
          <a:xfrm>
            <a:off x="6722535" y="3568301"/>
            <a:ext cx="325967" cy="431800"/>
          </a:xfrm>
          <a:custGeom>
            <a:avLst/>
            <a:gdLst>
              <a:gd name="T0" fmla="*/ 2147483647 w 556"/>
              <a:gd name="T1" fmla="*/ 2147483647 h 819"/>
              <a:gd name="T2" fmla="*/ 2147483647 w 556"/>
              <a:gd name="T3" fmla="*/ 2147483647 h 819"/>
              <a:gd name="T4" fmla="*/ 2147483647 w 556"/>
              <a:gd name="T5" fmla="*/ 2147483647 h 819"/>
              <a:gd name="T6" fmla="*/ 2147483647 w 556"/>
              <a:gd name="T7" fmla="*/ 2147483647 h 819"/>
              <a:gd name="T8" fmla="*/ 2147483647 w 556"/>
              <a:gd name="T9" fmla="*/ 2147483647 h 819"/>
              <a:gd name="T10" fmla="*/ 2147483647 w 556"/>
              <a:gd name="T11" fmla="*/ 2147483647 h 819"/>
              <a:gd name="T12" fmla="*/ 2147483647 w 556"/>
              <a:gd name="T13" fmla="*/ 2147483647 h 819"/>
              <a:gd name="T14" fmla="*/ 2147483647 w 556"/>
              <a:gd name="T15" fmla="*/ 2147483647 h 819"/>
              <a:gd name="T16" fmla="*/ 2147483647 w 556"/>
              <a:gd name="T17" fmla="*/ 2147483647 h 819"/>
              <a:gd name="T18" fmla="*/ 2147483647 w 556"/>
              <a:gd name="T19" fmla="*/ 2147483647 h 819"/>
              <a:gd name="T20" fmla="*/ 2147483647 w 556"/>
              <a:gd name="T21" fmla="*/ 2147483647 h 819"/>
              <a:gd name="T22" fmla="*/ 2147483647 w 556"/>
              <a:gd name="T23" fmla="*/ 2147483647 h 819"/>
              <a:gd name="T24" fmla="*/ 2147483647 w 556"/>
              <a:gd name="T25" fmla="*/ 2147483647 h 819"/>
              <a:gd name="T26" fmla="*/ 2147483647 w 556"/>
              <a:gd name="T27" fmla="*/ 2147483647 h 819"/>
              <a:gd name="T28" fmla="*/ 2147483647 w 556"/>
              <a:gd name="T29" fmla="*/ 2147483647 h 819"/>
              <a:gd name="T30" fmla="*/ 2147483647 w 556"/>
              <a:gd name="T31" fmla="*/ 2147483647 h 819"/>
              <a:gd name="T32" fmla="*/ 2147483647 w 556"/>
              <a:gd name="T33" fmla="*/ 2147483647 h 819"/>
              <a:gd name="T34" fmla="*/ 2147483647 w 556"/>
              <a:gd name="T35" fmla="*/ 2147483647 h 819"/>
              <a:gd name="T36" fmla="*/ 2147483647 w 556"/>
              <a:gd name="T37" fmla="*/ 2147483647 h 819"/>
              <a:gd name="T38" fmla="*/ 2147483647 w 556"/>
              <a:gd name="T39" fmla="*/ 2147483647 h 819"/>
              <a:gd name="T40" fmla="*/ 2147483647 w 556"/>
              <a:gd name="T41" fmla="*/ 2147483647 h 819"/>
              <a:gd name="T42" fmla="*/ 2147483647 w 556"/>
              <a:gd name="T43" fmla="*/ 2147483647 h 819"/>
              <a:gd name="T44" fmla="*/ 2147483647 w 556"/>
              <a:gd name="T45" fmla="*/ 2147483647 h 819"/>
              <a:gd name="T46" fmla="*/ 2147483647 w 556"/>
              <a:gd name="T47" fmla="*/ 2147483647 h 819"/>
              <a:gd name="T48" fmla="*/ 2147483647 w 556"/>
              <a:gd name="T49" fmla="*/ 2147483647 h 819"/>
              <a:gd name="T50" fmla="*/ 2147483647 w 556"/>
              <a:gd name="T51" fmla="*/ 2147483647 h 819"/>
              <a:gd name="T52" fmla="*/ 2147483647 w 556"/>
              <a:gd name="T53" fmla="*/ 2147483647 h 819"/>
              <a:gd name="T54" fmla="*/ 2147483647 w 556"/>
              <a:gd name="T55" fmla="*/ 2147483647 h 819"/>
              <a:gd name="T56" fmla="*/ 2147483647 w 556"/>
              <a:gd name="T57" fmla="*/ 2147483647 h 819"/>
              <a:gd name="T58" fmla="*/ 2147483647 w 556"/>
              <a:gd name="T59" fmla="*/ 2147483647 h 819"/>
              <a:gd name="T60" fmla="*/ 2147483647 w 556"/>
              <a:gd name="T61" fmla="*/ 2147483647 h 819"/>
              <a:gd name="T62" fmla="*/ 2147483647 w 556"/>
              <a:gd name="T63" fmla="*/ 2147483647 h 819"/>
              <a:gd name="T64" fmla="*/ 2147483647 w 556"/>
              <a:gd name="T65" fmla="*/ 2147483647 h 819"/>
              <a:gd name="T66" fmla="*/ 2147483647 w 556"/>
              <a:gd name="T67" fmla="*/ 2147483647 h 819"/>
              <a:gd name="T68" fmla="*/ 2147483647 w 556"/>
              <a:gd name="T69" fmla="*/ 2147483647 h 819"/>
              <a:gd name="T70" fmla="*/ 2147483647 w 556"/>
              <a:gd name="T71" fmla="*/ 2147483647 h 819"/>
              <a:gd name="T72" fmla="*/ 2147483647 w 556"/>
              <a:gd name="T73" fmla="*/ 2147483647 h 819"/>
              <a:gd name="T74" fmla="*/ 2147483647 w 556"/>
              <a:gd name="T75" fmla="*/ 2147483647 h 819"/>
              <a:gd name="T76" fmla="*/ 2147483647 w 556"/>
              <a:gd name="T77" fmla="*/ 2147483647 h 819"/>
              <a:gd name="T78" fmla="*/ 2147483647 w 556"/>
              <a:gd name="T79" fmla="*/ 2147483647 h 819"/>
              <a:gd name="T80" fmla="*/ 2147483647 w 556"/>
              <a:gd name="T81" fmla="*/ 2147483647 h 819"/>
              <a:gd name="T82" fmla="*/ 2147483647 w 556"/>
              <a:gd name="T83" fmla="*/ 2147483647 h 819"/>
              <a:gd name="T84" fmla="*/ 2147483647 w 556"/>
              <a:gd name="T85" fmla="*/ 2147483647 h 819"/>
              <a:gd name="T86" fmla="*/ 2147483647 w 556"/>
              <a:gd name="T87" fmla="*/ 2147483647 h 819"/>
              <a:gd name="T88" fmla="*/ 2147483647 w 556"/>
              <a:gd name="T89" fmla="*/ 2147483647 h 819"/>
              <a:gd name="T90" fmla="*/ 2147483647 w 556"/>
              <a:gd name="T91" fmla="*/ 2147483647 h 819"/>
              <a:gd name="T92" fmla="*/ 2147483647 w 556"/>
              <a:gd name="T93" fmla="*/ 2147483647 h 819"/>
              <a:gd name="T94" fmla="*/ 2147483647 w 556"/>
              <a:gd name="T95" fmla="*/ 2147483647 h 819"/>
              <a:gd name="T96" fmla="*/ 2147483647 w 556"/>
              <a:gd name="T97" fmla="*/ 2147483647 h 819"/>
              <a:gd name="T98" fmla="*/ 2147483647 w 556"/>
              <a:gd name="T99" fmla="*/ 2147483647 h 819"/>
              <a:gd name="T100" fmla="*/ 2147483647 w 556"/>
              <a:gd name="T101" fmla="*/ 2147483647 h 819"/>
              <a:gd name="T102" fmla="*/ 2147483647 w 556"/>
              <a:gd name="T103" fmla="*/ 2147483647 h 819"/>
              <a:gd name="T104" fmla="*/ 2147483647 w 556"/>
              <a:gd name="T105" fmla="*/ 2147483647 h 819"/>
              <a:gd name="T106" fmla="*/ 2147483647 w 556"/>
              <a:gd name="T107" fmla="*/ 2147483647 h 819"/>
              <a:gd name="T108" fmla="*/ 2147483647 w 556"/>
              <a:gd name="T109" fmla="*/ 2147483647 h 819"/>
              <a:gd name="T110" fmla="*/ 2147483647 w 556"/>
              <a:gd name="T111" fmla="*/ 2147483647 h 819"/>
              <a:gd name="T112" fmla="*/ 2147483647 w 556"/>
              <a:gd name="T113" fmla="*/ 2147483647 h 819"/>
              <a:gd name="T114" fmla="*/ 2147483647 w 556"/>
              <a:gd name="T115" fmla="*/ 2147483647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819"/>
              <a:gd name="T176" fmla="*/ 556 w 556"/>
              <a:gd name="T177" fmla="*/ 819 h 8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58" name="Freeform 357"/>
          <p:cNvSpPr>
            <a:spLocks/>
          </p:cNvSpPr>
          <p:nvPr>
            <p:custDataLst>
              <p:tags r:id="rId259"/>
            </p:custDataLst>
          </p:nvPr>
        </p:nvSpPr>
        <p:spPr bwMode="auto">
          <a:xfrm>
            <a:off x="6733117" y="3555604"/>
            <a:ext cx="50800" cy="58737"/>
          </a:xfrm>
          <a:custGeom>
            <a:avLst/>
            <a:gdLst>
              <a:gd name="T0" fmla="*/ 2147483647 w 86"/>
              <a:gd name="T1" fmla="*/ 0 h 97"/>
              <a:gd name="T2" fmla="*/ 2147483647 w 86"/>
              <a:gd name="T3" fmla="*/ 2147483647 h 97"/>
              <a:gd name="T4" fmla="*/ 2147483647 w 86"/>
              <a:gd name="T5" fmla="*/ 2147483647 h 97"/>
              <a:gd name="T6" fmla="*/ 2147483647 w 86"/>
              <a:gd name="T7" fmla="*/ 2147483647 h 97"/>
              <a:gd name="T8" fmla="*/ 2147483647 w 86"/>
              <a:gd name="T9" fmla="*/ 2147483647 h 97"/>
              <a:gd name="T10" fmla="*/ 2147483647 w 86"/>
              <a:gd name="T11" fmla="*/ 2147483647 h 97"/>
              <a:gd name="T12" fmla="*/ 2147483647 w 86"/>
              <a:gd name="T13" fmla="*/ 2147483647 h 97"/>
              <a:gd name="T14" fmla="*/ 2147483647 w 86"/>
              <a:gd name="T15" fmla="*/ 2147483647 h 97"/>
              <a:gd name="T16" fmla="*/ 2147483647 w 86"/>
              <a:gd name="T17" fmla="*/ 2147483647 h 97"/>
              <a:gd name="T18" fmla="*/ 2147483647 w 86"/>
              <a:gd name="T19" fmla="*/ 2147483647 h 97"/>
              <a:gd name="T20" fmla="*/ 2147483647 w 86"/>
              <a:gd name="T21" fmla="*/ 2147483647 h 97"/>
              <a:gd name="T22" fmla="*/ 2147483647 w 86"/>
              <a:gd name="T23" fmla="*/ 2147483647 h 97"/>
              <a:gd name="T24" fmla="*/ 2147483647 w 86"/>
              <a:gd name="T25" fmla="*/ 2147483647 h 97"/>
              <a:gd name="T26" fmla="*/ 2147483647 w 86"/>
              <a:gd name="T27" fmla="*/ 2147483647 h 97"/>
              <a:gd name="T28" fmla="*/ 2147483647 w 86"/>
              <a:gd name="T29" fmla="*/ 2147483647 h 97"/>
              <a:gd name="T30" fmla="*/ 0 w 86"/>
              <a:gd name="T31" fmla="*/ 2147483647 h 97"/>
              <a:gd name="T32" fmla="*/ 0 w 86"/>
              <a:gd name="T33" fmla="*/ 2147483647 h 97"/>
              <a:gd name="T34" fmla="*/ 0 w 86"/>
              <a:gd name="T35" fmla="*/ 2147483647 h 97"/>
              <a:gd name="T36" fmla="*/ 2147483647 w 86"/>
              <a:gd name="T37" fmla="*/ 2147483647 h 97"/>
              <a:gd name="T38" fmla="*/ 2147483647 w 86"/>
              <a:gd name="T39" fmla="*/ 2147483647 h 97"/>
              <a:gd name="T40" fmla="*/ 2147483647 w 86"/>
              <a:gd name="T41" fmla="*/ 2147483647 h 97"/>
              <a:gd name="T42" fmla="*/ 2147483647 w 86"/>
              <a:gd name="T43" fmla="*/ 2147483647 h 97"/>
              <a:gd name="T44" fmla="*/ 2147483647 w 86"/>
              <a:gd name="T45" fmla="*/ 2147483647 h 97"/>
              <a:gd name="T46" fmla="*/ 2147483647 w 86"/>
              <a:gd name="T47" fmla="*/ 2147483647 h 97"/>
              <a:gd name="T48" fmla="*/ 2147483647 w 86"/>
              <a:gd name="T49" fmla="*/ 2147483647 h 97"/>
              <a:gd name="T50" fmla="*/ 2147483647 w 86"/>
              <a:gd name="T51" fmla="*/ 2147483647 h 97"/>
              <a:gd name="T52" fmla="*/ 2147483647 w 86"/>
              <a:gd name="T53" fmla="*/ 2147483647 h 97"/>
              <a:gd name="T54" fmla="*/ 2147483647 w 86"/>
              <a:gd name="T55" fmla="*/ 2147483647 h 97"/>
              <a:gd name="T56" fmla="*/ 2147483647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97"/>
              <a:gd name="T89" fmla="*/ 86 w 86"/>
              <a:gd name="T90" fmla="*/ 97 h 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59" name="Freeform 358"/>
          <p:cNvSpPr>
            <a:spLocks/>
          </p:cNvSpPr>
          <p:nvPr>
            <p:custDataLst>
              <p:tags r:id="rId260"/>
            </p:custDataLst>
          </p:nvPr>
        </p:nvSpPr>
        <p:spPr bwMode="auto">
          <a:xfrm>
            <a:off x="6464300" y="3466703"/>
            <a:ext cx="484717" cy="376237"/>
          </a:xfrm>
          <a:custGeom>
            <a:avLst/>
            <a:gdLst>
              <a:gd name="T0" fmla="*/ 2147483647 w 845"/>
              <a:gd name="T1" fmla="*/ 2147483647 h 720"/>
              <a:gd name="T2" fmla="*/ 2147483647 w 845"/>
              <a:gd name="T3" fmla="*/ 2147483647 h 720"/>
              <a:gd name="T4" fmla="*/ 2147483647 w 845"/>
              <a:gd name="T5" fmla="*/ 0 h 720"/>
              <a:gd name="T6" fmla="*/ 2147483647 w 845"/>
              <a:gd name="T7" fmla="*/ 2147483647 h 720"/>
              <a:gd name="T8" fmla="*/ 2147483647 w 845"/>
              <a:gd name="T9" fmla="*/ 2147483647 h 720"/>
              <a:gd name="T10" fmla="*/ 2147483647 w 845"/>
              <a:gd name="T11" fmla="*/ 2147483647 h 720"/>
              <a:gd name="T12" fmla="*/ 2147483647 w 845"/>
              <a:gd name="T13" fmla="*/ 2147483647 h 720"/>
              <a:gd name="T14" fmla="*/ 2147483647 w 845"/>
              <a:gd name="T15" fmla="*/ 2147483647 h 720"/>
              <a:gd name="T16" fmla="*/ 2147483647 w 845"/>
              <a:gd name="T17" fmla="*/ 2147483647 h 720"/>
              <a:gd name="T18" fmla="*/ 2147483647 w 845"/>
              <a:gd name="T19" fmla="*/ 2147483647 h 720"/>
              <a:gd name="T20" fmla="*/ 2147483647 w 845"/>
              <a:gd name="T21" fmla="*/ 2147483647 h 720"/>
              <a:gd name="T22" fmla="*/ 2147483647 w 845"/>
              <a:gd name="T23" fmla="*/ 2147483647 h 720"/>
              <a:gd name="T24" fmla="*/ 2147483647 w 845"/>
              <a:gd name="T25" fmla="*/ 2147483647 h 720"/>
              <a:gd name="T26" fmla="*/ 2147483647 w 845"/>
              <a:gd name="T27" fmla="*/ 2147483647 h 720"/>
              <a:gd name="T28" fmla="*/ 2147483647 w 845"/>
              <a:gd name="T29" fmla="*/ 2147483647 h 720"/>
              <a:gd name="T30" fmla="*/ 2147483647 w 845"/>
              <a:gd name="T31" fmla="*/ 2147483647 h 720"/>
              <a:gd name="T32" fmla="*/ 2147483647 w 845"/>
              <a:gd name="T33" fmla="*/ 2147483647 h 720"/>
              <a:gd name="T34" fmla="*/ 2147483647 w 845"/>
              <a:gd name="T35" fmla="*/ 2147483647 h 720"/>
              <a:gd name="T36" fmla="*/ 2147483647 w 845"/>
              <a:gd name="T37" fmla="*/ 2147483647 h 720"/>
              <a:gd name="T38" fmla="*/ 2147483647 w 845"/>
              <a:gd name="T39" fmla="*/ 2147483647 h 720"/>
              <a:gd name="T40" fmla="*/ 2147483647 w 845"/>
              <a:gd name="T41" fmla="*/ 2147483647 h 720"/>
              <a:gd name="T42" fmla="*/ 2147483647 w 845"/>
              <a:gd name="T43" fmla="*/ 2147483647 h 720"/>
              <a:gd name="T44" fmla="*/ 2147483647 w 845"/>
              <a:gd name="T45" fmla="*/ 2147483647 h 720"/>
              <a:gd name="T46" fmla="*/ 2147483647 w 845"/>
              <a:gd name="T47" fmla="*/ 2147483647 h 720"/>
              <a:gd name="T48" fmla="*/ 2147483647 w 845"/>
              <a:gd name="T49" fmla="*/ 2147483647 h 720"/>
              <a:gd name="T50" fmla="*/ 2147483647 w 845"/>
              <a:gd name="T51" fmla="*/ 2147483647 h 720"/>
              <a:gd name="T52" fmla="*/ 2147483647 w 845"/>
              <a:gd name="T53" fmla="*/ 2147483647 h 720"/>
              <a:gd name="T54" fmla="*/ 2147483647 w 845"/>
              <a:gd name="T55" fmla="*/ 2147483647 h 720"/>
              <a:gd name="T56" fmla="*/ 2147483647 w 845"/>
              <a:gd name="T57" fmla="*/ 2147483647 h 720"/>
              <a:gd name="T58" fmla="*/ 2147483647 w 845"/>
              <a:gd name="T59" fmla="*/ 2147483647 h 720"/>
              <a:gd name="T60" fmla="*/ 2147483647 w 845"/>
              <a:gd name="T61" fmla="*/ 2147483647 h 720"/>
              <a:gd name="T62" fmla="*/ 2147483647 w 845"/>
              <a:gd name="T63" fmla="*/ 2147483647 h 720"/>
              <a:gd name="T64" fmla="*/ 2147483647 w 845"/>
              <a:gd name="T65" fmla="*/ 2147483647 h 720"/>
              <a:gd name="T66" fmla="*/ 2147483647 w 845"/>
              <a:gd name="T67" fmla="*/ 2147483647 h 720"/>
              <a:gd name="T68" fmla="*/ 2147483647 w 845"/>
              <a:gd name="T69" fmla="*/ 2147483647 h 720"/>
              <a:gd name="T70" fmla="*/ 2147483647 w 845"/>
              <a:gd name="T71" fmla="*/ 2147483647 h 720"/>
              <a:gd name="T72" fmla="*/ 2147483647 w 845"/>
              <a:gd name="T73" fmla="*/ 2147483647 h 720"/>
              <a:gd name="T74" fmla="*/ 2147483647 w 845"/>
              <a:gd name="T75" fmla="*/ 2147483647 h 720"/>
              <a:gd name="T76" fmla="*/ 2147483647 w 845"/>
              <a:gd name="T77" fmla="*/ 2147483647 h 720"/>
              <a:gd name="T78" fmla="*/ 2147483647 w 845"/>
              <a:gd name="T79" fmla="*/ 2147483647 h 720"/>
              <a:gd name="T80" fmla="*/ 2147483647 w 845"/>
              <a:gd name="T81" fmla="*/ 2147483647 h 720"/>
              <a:gd name="T82" fmla="*/ 2147483647 w 845"/>
              <a:gd name="T83" fmla="*/ 2147483647 h 720"/>
              <a:gd name="T84" fmla="*/ 2147483647 w 845"/>
              <a:gd name="T85" fmla="*/ 2147483647 h 720"/>
              <a:gd name="T86" fmla="*/ 2147483647 w 845"/>
              <a:gd name="T87" fmla="*/ 2147483647 h 720"/>
              <a:gd name="T88" fmla="*/ 2147483647 w 845"/>
              <a:gd name="T89" fmla="*/ 2147483647 h 720"/>
              <a:gd name="T90" fmla="*/ 2147483647 w 845"/>
              <a:gd name="T91" fmla="*/ 2147483647 h 720"/>
              <a:gd name="T92" fmla="*/ 2147483647 w 845"/>
              <a:gd name="T93" fmla="*/ 2147483647 h 720"/>
              <a:gd name="T94" fmla="*/ 2147483647 w 845"/>
              <a:gd name="T95" fmla="*/ 2147483647 h 720"/>
              <a:gd name="T96" fmla="*/ 2147483647 w 845"/>
              <a:gd name="T97" fmla="*/ 2147483647 h 720"/>
              <a:gd name="T98" fmla="*/ 2147483647 w 845"/>
              <a:gd name="T99" fmla="*/ 2147483647 h 720"/>
              <a:gd name="T100" fmla="*/ 2147483647 w 845"/>
              <a:gd name="T101" fmla="*/ 2147483647 h 720"/>
              <a:gd name="T102" fmla="*/ 2147483647 w 845"/>
              <a:gd name="T103" fmla="*/ 2147483647 h 720"/>
              <a:gd name="T104" fmla="*/ 2147483647 w 845"/>
              <a:gd name="T105" fmla="*/ 2147483647 h 720"/>
              <a:gd name="T106" fmla="*/ 2147483647 w 845"/>
              <a:gd name="T107" fmla="*/ 2147483647 h 720"/>
              <a:gd name="T108" fmla="*/ 2147483647 w 845"/>
              <a:gd name="T109" fmla="*/ 2147483647 h 720"/>
              <a:gd name="T110" fmla="*/ 2147483647 w 845"/>
              <a:gd name="T111" fmla="*/ 2147483647 h 720"/>
              <a:gd name="T112" fmla="*/ 2147483647 w 845"/>
              <a:gd name="T113" fmla="*/ 2147483647 h 720"/>
              <a:gd name="T114" fmla="*/ 2147483647 w 845"/>
              <a:gd name="T115" fmla="*/ 2147483647 h 720"/>
              <a:gd name="T116" fmla="*/ 2147483647 w 845"/>
              <a:gd name="T117" fmla="*/ 2147483647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5"/>
              <a:gd name="T178" fmla="*/ 0 h 720"/>
              <a:gd name="T179" fmla="*/ 845 w 845"/>
              <a:gd name="T180" fmla="*/ 720 h 7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60" name="Line 359"/>
          <p:cNvSpPr>
            <a:spLocks noChangeShapeType="1"/>
          </p:cNvSpPr>
          <p:nvPr>
            <p:custDataLst>
              <p:tags r:id="rId261"/>
            </p:custDataLst>
          </p:nvPr>
        </p:nvSpPr>
        <p:spPr bwMode="auto">
          <a:xfrm flipH="1">
            <a:off x="2277535" y="3985813"/>
            <a:ext cx="6351" cy="7939"/>
          </a:xfrm>
          <a:prstGeom prst="line">
            <a:avLst/>
          </a:prstGeom>
          <a:noFill/>
          <a:ln w="9525">
            <a:solidFill>
              <a:srgbClr val="FFFFFF"/>
            </a:solidFill>
            <a:round/>
            <a:headEnd/>
            <a:tailEnd/>
          </a:ln>
        </p:spPr>
        <p:txBody>
          <a:bodyPr lIns="121917" tIns="60958" rIns="121917" bIns="60958"/>
          <a:lstStyle/>
          <a:p>
            <a:endParaRPr lang="es-UY" sz="1800">
              <a:solidFill>
                <a:prstClr val="black"/>
              </a:solidFill>
            </a:endParaRPr>
          </a:p>
        </p:txBody>
      </p:sp>
      <p:sp>
        <p:nvSpPr>
          <p:cNvPr id="361" name="Freeform 360"/>
          <p:cNvSpPr>
            <a:spLocks/>
          </p:cNvSpPr>
          <p:nvPr>
            <p:custDataLst>
              <p:tags r:id="rId262"/>
            </p:custDataLst>
          </p:nvPr>
        </p:nvSpPr>
        <p:spPr bwMode="auto">
          <a:xfrm>
            <a:off x="2277535" y="3993753"/>
            <a:ext cx="16933" cy="58737"/>
          </a:xfrm>
          <a:custGeom>
            <a:avLst/>
            <a:gdLst>
              <a:gd name="T0" fmla="*/ 0 w 33"/>
              <a:gd name="T1" fmla="*/ 0 h 6"/>
              <a:gd name="T2" fmla="*/ 2147483647 w 33"/>
              <a:gd name="T3" fmla="*/ 2147483647 h 6"/>
              <a:gd name="T4" fmla="*/ 2147483647 w 33"/>
              <a:gd name="T5" fmla="*/ 2147483647 h 6"/>
              <a:gd name="T6" fmla="*/ 2147483647 w 33"/>
              <a:gd name="T7" fmla="*/ 2147483647 h 6"/>
              <a:gd name="T8" fmla="*/ 2147483647 w 33"/>
              <a:gd name="T9" fmla="*/ 2147483647 h 6"/>
              <a:gd name="T10" fmla="*/ 0 60000 65536"/>
              <a:gd name="T11" fmla="*/ 0 60000 65536"/>
              <a:gd name="T12" fmla="*/ 0 60000 65536"/>
              <a:gd name="T13" fmla="*/ 0 60000 65536"/>
              <a:gd name="T14" fmla="*/ 0 60000 65536"/>
              <a:gd name="T15" fmla="*/ 0 w 33"/>
              <a:gd name="T16" fmla="*/ 0 h 6"/>
              <a:gd name="T17" fmla="*/ 33 w 33"/>
              <a:gd name="T18" fmla="*/ 6 h 6"/>
            </a:gdLst>
            <a:ahLst/>
            <a:cxnLst>
              <a:cxn ang="T10">
                <a:pos x="T0" y="T1"/>
              </a:cxn>
              <a:cxn ang="T11">
                <a:pos x="T2" y="T3"/>
              </a:cxn>
              <a:cxn ang="T12">
                <a:pos x="T4" y="T5"/>
              </a:cxn>
              <a:cxn ang="T13">
                <a:pos x="T6" y="T7"/>
              </a:cxn>
              <a:cxn ang="T14">
                <a:pos x="T8" y="T9"/>
              </a:cxn>
            </a:cxnLst>
            <a:rect l="T15" t="T16" r="T17" b="T18"/>
            <a:pathLst>
              <a:path w="33" h="6">
                <a:moveTo>
                  <a:pt x="0" y="0"/>
                </a:moveTo>
                <a:lnTo>
                  <a:pt x="7" y="1"/>
                </a:lnTo>
                <a:lnTo>
                  <a:pt x="15" y="3"/>
                </a:lnTo>
                <a:lnTo>
                  <a:pt x="23" y="5"/>
                </a:lnTo>
                <a:lnTo>
                  <a:pt x="33" y="6"/>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62" name="Freeform 361"/>
          <p:cNvSpPr>
            <a:spLocks/>
          </p:cNvSpPr>
          <p:nvPr>
            <p:custDataLst>
              <p:tags r:id="rId263"/>
            </p:custDataLst>
          </p:nvPr>
        </p:nvSpPr>
        <p:spPr bwMode="auto">
          <a:xfrm>
            <a:off x="2288119" y="3981051"/>
            <a:ext cx="6349" cy="57151"/>
          </a:xfrm>
          <a:custGeom>
            <a:avLst/>
            <a:gdLst>
              <a:gd name="T0" fmla="*/ 2147483647 w 13"/>
              <a:gd name="T1" fmla="*/ 2147483647 h 30"/>
              <a:gd name="T2" fmla="*/ 2147483647 w 13"/>
              <a:gd name="T3" fmla="*/ 0 h 30"/>
              <a:gd name="T4" fmla="*/ 0 w 13"/>
              <a:gd name="T5" fmla="*/ 0 h 30"/>
              <a:gd name="T6" fmla="*/ 0 60000 65536"/>
              <a:gd name="T7" fmla="*/ 0 60000 65536"/>
              <a:gd name="T8" fmla="*/ 0 60000 65536"/>
              <a:gd name="T9" fmla="*/ 0 w 13"/>
              <a:gd name="T10" fmla="*/ 0 h 30"/>
              <a:gd name="T11" fmla="*/ 13 w 13"/>
              <a:gd name="T12" fmla="*/ 30 h 30"/>
            </a:gdLst>
            <a:ahLst/>
            <a:cxnLst>
              <a:cxn ang="T6">
                <a:pos x="T0" y="T1"/>
              </a:cxn>
              <a:cxn ang="T7">
                <a:pos x="T2" y="T3"/>
              </a:cxn>
              <a:cxn ang="T8">
                <a:pos x="T4" y="T5"/>
              </a:cxn>
            </a:cxnLst>
            <a:rect l="T9" t="T10" r="T11" b="T12"/>
            <a:pathLst>
              <a:path w="13" h="30">
                <a:moveTo>
                  <a:pt x="13" y="30"/>
                </a:moveTo>
                <a:lnTo>
                  <a:pt x="13" y="0"/>
                </a:lnTo>
                <a:lnTo>
                  <a:pt x="0"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grpSp>
        <p:nvGrpSpPr>
          <p:cNvPr id="363" name="Group 362"/>
          <p:cNvGrpSpPr>
            <a:grpSpLocks/>
          </p:cNvGrpSpPr>
          <p:nvPr>
            <p:custDataLst>
              <p:tags r:id="rId264"/>
            </p:custDataLst>
          </p:nvPr>
        </p:nvGrpSpPr>
        <p:grpSpPr bwMode="auto">
          <a:xfrm>
            <a:off x="2277535" y="3915964"/>
            <a:ext cx="556684" cy="201613"/>
            <a:chOff x="912" y="2626"/>
            <a:chExt cx="311" cy="127"/>
          </a:xfrm>
          <a:solidFill>
            <a:srgbClr val="209045"/>
          </a:solidFill>
        </p:grpSpPr>
        <p:sp>
          <p:nvSpPr>
            <p:cNvPr id="364" name="Freeform 363"/>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365" name="Freeform 364"/>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366" name="Freeform 365"/>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grpSp>
      <p:sp>
        <p:nvSpPr>
          <p:cNvPr id="367" name="Freeform 366"/>
          <p:cNvSpPr>
            <a:spLocks/>
          </p:cNvSpPr>
          <p:nvPr>
            <p:custDataLst>
              <p:tags r:id="rId265"/>
            </p:custDataLst>
          </p:nvPr>
        </p:nvSpPr>
        <p:spPr bwMode="auto">
          <a:xfrm>
            <a:off x="7141633" y="4633513"/>
            <a:ext cx="25400" cy="58739"/>
          </a:xfrm>
          <a:custGeom>
            <a:avLst/>
            <a:gdLst>
              <a:gd name="T0" fmla="*/ 2147483647 w 47"/>
              <a:gd name="T1" fmla="*/ 0 h 28"/>
              <a:gd name="T2" fmla="*/ 2147483647 w 47"/>
              <a:gd name="T3" fmla="*/ 0 h 28"/>
              <a:gd name="T4" fmla="*/ 2147483647 w 47"/>
              <a:gd name="T5" fmla="*/ 2147483647 h 28"/>
              <a:gd name="T6" fmla="*/ 2147483647 w 47"/>
              <a:gd name="T7" fmla="*/ 2147483647 h 28"/>
              <a:gd name="T8" fmla="*/ 2147483647 w 47"/>
              <a:gd name="T9" fmla="*/ 2147483647 h 28"/>
              <a:gd name="T10" fmla="*/ 2147483647 w 47"/>
              <a:gd name="T11" fmla="*/ 2147483647 h 28"/>
              <a:gd name="T12" fmla="*/ 2147483647 w 47"/>
              <a:gd name="T13" fmla="*/ 2147483647 h 28"/>
              <a:gd name="T14" fmla="*/ 2147483647 w 47"/>
              <a:gd name="T15" fmla="*/ 2147483647 h 28"/>
              <a:gd name="T16" fmla="*/ 2147483647 w 47"/>
              <a:gd name="T17" fmla="*/ 2147483647 h 28"/>
              <a:gd name="T18" fmla="*/ 2147483647 w 47"/>
              <a:gd name="T19" fmla="*/ 2147483647 h 28"/>
              <a:gd name="T20" fmla="*/ 2147483647 w 47"/>
              <a:gd name="T21" fmla="*/ 2147483647 h 28"/>
              <a:gd name="T22" fmla="*/ 2147483647 w 47"/>
              <a:gd name="T23" fmla="*/ 2147483647 h 28"/>
              <a:gd name="T24" fmla="*/ 2147483647 w 47"/>
              <a:gd name="T25" fmla="*/ 2147483647 h 28"/>
              <a:gd name="T26" fmla="*/ 2147483647 w 47"/>
              <a:gd name="T27" fmla="*/ 2147483647 h 28"/>
              <a:gd name="T28" fmla="*/ 0 w 47"/>
              <a:gd name="T29" fmla="*/ 2147483647 h 28"/>
              <a:gd name="T30" fmla="*/ 2147483647 w 47"/>
              <a:gd name="T31" fmla="*/ 2147483647 h 28"/>
              <a:gd name="T32" fmla="*/ 2147483647 w 47"/>
              <a:gd name="T33" fmla="*/ 2147483647 h 28"/>
              <a:gd name="T34" fmla="*/ 2147483647 w 47"/>
              <a:gd name="T35" fmla="*/ 2147483647 h 28"/>
              <a:gd name="T36" fmla="*/ 2147483647 w 47"/>
              <a:gd name="T37" fmla="*/ 2147483647 h 28"/>
              <a:gd name="T38" fmla="*/ 2147483647 w 47"/>
              <a:gd name="T39" fmla="*/ 2147483647 h 28"/>
              <a:gd name="T40" fmla="*/ 2147483647 w 47"/>
              <a:gd name="T41" fmla="*/ 2147483647 h 28"/>
              <a:gd name="T42" fmla="*/ 2147483647 w 47"/>
              <a:gd name="T43" fmla="*/ 2147483647 h 28"/>
              <a:gd name="T44" fmla="*/ 2147483647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28"/>
              <a:gd name="T71" fmla="*/ 47 w 47"/>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68" name="Freeform 367"/>
          <p:cNvSpPr>
            <a:spLocks/>
          </p:cNvSpPr>
          <p:nvPr>
            <p:custDataLst>
              <p:tags r:id="rId266"/>
            </p:custDataLst>
          </p:nvPr>
        </p:nvSpPr>
        <p:spPr bwMode="auto">
          <a:xfrm>
            <a:off x="7103535" y="4660502"/>
            <a:ext cx="31751" cy="57151"/>
          </a:xfrm>
          <a:custGeom>
            <a:avLst/>
            <a:gdLst>
              <a:gd name="T0" fmla="*/ 2147483647 w 53"/>
              <a:gd name="T1" fmla="*/ 0 h 33"/>
              <a:gd name="T2" fmla="*/ 2147483647 w 53"/>
              <a:gd name="T3" fmla="*/ 2147483647 h 33"/>
              <a:gd name="T4" fmla="*/ 2147483647 w 53"/>
              <a:gd name="T5" fmla="*/ 2147483647 h 33"/>
              <a:gd name="T6" fmla="*/ 2147483647 w 53"/>
              <a:gd name="T7" fmla="*/ 2147483647 h 33"/>
              <a:gd name="T8" fmla="*/ 2147483647 w 53"/>
              <a:gd name="T9" fmla="*/ 2147483647 h 33"/>
              <a:gd name="T10" fmla="*/ 2147483647 w 53"/>
              <a:gd name="T11" fmla="*/ 2147483647 h 33"/>
              <a:gd name="T12" fmla="*/ 2147483647 w 53"/>
              <a:gd name="T13" fmla="*/ 2147483647 h 33"/>
              <a:gd name="T14" fmla="*/ 2147483647 w 53"/>
              <a:gd name="T15" fmla="*/ 2147483647 h 33"/>
              <a:gd name="T16" fmla="*/ 2147483647 w 53"/>
              <a:gd name="T17" fmla="*/ 2147483647 h 33"/>
              <a:gd name="T18" fmla="*/ 2147483647 w 53"/>
              <a:gd name="T19" fmla="*/ 2147483647 h 33"/>
              <a:gd name="T20" fmla="*/ 2147483647 w 53"/>
              <a:gd name="T21" fmla="*/ 2147483647 h 33"/>
              <a:gd name="T22" fmla="*/ 2147483647 w 53"/>
              <a:gd name="T23" fmla="*/ 2147483647 h 33"/>
              <a:gd name="T24" fmla="*/ 2147483647 w 53"/>
              <a:gd name="T25" fmla="*/ 2147483647 h 33"/>
              <a:gd name="T26" fmla="*/ 2147483647 w 53"/>
              <a:gd name="T27" fmla="*/ 2147483647 h 33"/>
              <a:gd name="T28" fmla="*/ 2147483647 w 53"/>
              <a:gd name="T29" fmla="*/ 2147483647 h 33"/>
              <a:gd name="T30" fmla="*/ 2147483647 w 53"/>
              <a:gd name="T31" fmla="*/ 2147483647 h 33"/>
              <a:gd name="T32" fmla="*/ 0 w 53"/>
              <a:gd name="T33" fmla="*/ 2147483647 h 33"/>
              <a:gd name="T34" fmla="*/ 0 w 53"/>
              <a:gd name="T35" fmla="*/ 2147483647 h 33"/>
              <a:gd name="T36" fmla="*/ 2147483647 w 53"/>
              <a:gd name="T37" fmla="*/ 2147483647 h 33"/>
              <a:gd name="T38" fmla="*/ 2147483647 w 53"/>
              <a:gd name="T39" fmla="*/ 2147483647 h 33"/>
              <a:gd name="T40" fmla="*/ 2147483647 w 53"/>
              <a:gd name="T41" fmla="*/ 2147483647 h 33"/>
              <a:gd name="T42" fmla="*/ 2147483647 w 53"/>
              <a:gd name="T43" fmla="*/ 2147483647 h 33"/>
              <a:gd name="T44" fmla="*/ 2147483647 w 53"/>
              <a:gd name="T45" fmla="*/ 2147483647 h 33"/>
              <a:gd name="T46" fmla="*/ 2147483647 w 53"/>
              <a:gd name="T47" fmla="*/ 2147483647 h 33"/>
              <a:gd name="T48" fmla="*/ 2147483647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33"/>
              <a:gd name="T77" fmla="*/ 53 w 53"/>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grpSp>
        <p:nvGrpSpPr>
          <p:cNvPr id="369" name="Group 368"/>
          <p:cNvGrpSpPr>
            <a:grpSpLocks/>
          </p:cNvGrpSpPr>
          <p:nvPr>
            <p:custDataLst>
              <p:tags r:id="rId267"/>
            </p:custDataLst>
          </p:nvPr>
        </p:nvGrpSpPr>
        <p:grpSpPr bwMode="auto">
          <a:xfrm>
            <a:off x="6891869" y="4152503"/>
            <a:ext cx="224367" cy="103187"/>
            <a:chOff x="3481" y="2773"/>
            <a:chExt cx="125" cy="65"/>
          </a:xfrm>
        </p:grpSpPr>
        <p:sp>
          <p:nvSpPr>
            <p:cNvPr id="370" name="Freeform 36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3" y="0"/>
                  </a:moveTo>
                  <a:lnTo>
                    <a:pt x="10" y="9"/>
                  </a:lnTo>
                  <a:lnTo>
                    <a:pt x="6" y="18"/>
                  </a:lnTo>
                  <a:lnTo>
                    <a:pt x="5" y="17"/>
                  </a:lnTo>
                  <a:lnTo>
                    <a:pt x="3" y="14"/>
                  </a:lnTo>
                  <a:lnTo>
                    <a:pt x="1" y="10"/>
                  </a:lnTo>
                  <a:lnTo>
                    <a:pt x="0" y="6"/>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71" name="Line 370"/>
            <p:cNvSpPr>
              <a:spLocks noChangeShapeType="1"/>
            </p:cNvSpPr>
            <p:nvPr/>
          </p:nvSpPr>
          <p:spPr bwMode="auto">
            <a:xfrm>
              <a:off x="3583" y="2800"/>
              <a:ext cx="2" cy="1"/>
            </a:xfrm>
            <a:prstGeom prst="line">
              <a:avLst/>
            </a:prstGeom>
            <a:noFill/>
            <a:ln w="9525">
              <a:solidFill>
                <a:srgbClr val="FFFFFF"/>
              </a:solidFill>
              <a:round/>
              <a:headEnd/>
              <a:tailEnd/>
            </a:ln>
          </p:spPr>
          <p:txBody>
            <a:bodyPr/>
            <a:lstStyle/>
            <a:p>
              <a:endParaRPr lang="es-UY" sz="1800">
                <a:solidFill>
                  <a:prstClr val="black"/>
                </a:solidFill>
              </a:endParaRPr>
            </a:p>
          </p:txBody>
        </p:sp>
        <p:sp>
          <p:nvSpPr>
            <p:cNvPr id="372" name="Freeform 371"/>
            <p:cNvSpPr>
              <a:spLocks/>
            </p:cNvSpPr>
            <p:nvPr/>
          </p:nvSpPr>
          <p:spPr bwMode="auto">
            <a:xfrm>
              <a:off x="3554" y="2819"/>
              <a:ext cx="5" cy="6"/>
            </a:xfrm>
            <a:custGeom>
              <a:avLst/>
              <a:gdLst>
                <a:gd name="T0" fmla="*/ 0 w 14"/>
                <a:gd name="T1" fmla="*/ 0 h 19"/>
                <a:gd name="T2" fmla="*/ 0 w 14"/>
                <a:gd name="T3" fmla="*/ 0 h 19"/>
                <a:gd name="T4" fmla="*/ 0 w 14"/>
                <a:gd name="T5" fmla="*/ 0 h 19"/>
                <a:gd name="T6" fmla="*/ 0 60000 65536"/>
                <a:gd name="T7" fmla="*/ 0 60000 65536"/>
                <a:gd name="T8" fmla="*/ 0 60000 65536"/>
                <a:gd name="T9" fmla="*/ 0 w 14"/>
                <a:gd name="T10" fmla="*/ 0 h 19"/>
                <a:gd name="T11" fmla="*/ 14 w 14"/>
                <a:gd name="T12" fmla="*/ 19 h 19"/>
              </a:gdLst>
              <a:ahLst/>
              <a:cxnLst>
                <a:cxn ang="T6">
                  <a:pos x="T0" y="T1"/>
                </a:cxn>
                <a:cxn ang="T7">
                  <a:pos x="T2" y="T3"/>
                </a:cxn>
                <a:cxn ang="T8">
                  <a:pos x="T4" y="T5"/>
                </a:cxn>
              </a:cxnLst>
              <a:rect l="T9" t="T10" r="T11" b="T12"/>
              <a:pathLst>
                <a:path w="14" h="19">
                  <a:moveTo>
                    <a:pt x="14" y="19"/>
                  </a:moveTo>
                  <a:lnTo>
                    <a:pt x="0" y="0"/>
                  </a:lnTo>
                  <a:lnTo>
                    <a:pt x="14" y="19"/>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73" name="Freeform 372"/>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0" y="6"/>
                  </a:moveTo>
                  <a:lnTo>
                    <a:pt x="7" y="18"/>
                  </a:lnTo>
                  <a:lnTo>
                    <a:pt x="0" y="18"/>
                  </a:lnTo>
                  <a:lnTo>
                    <a:pt x="0" y="0"/>
                  </a:lnTo>
                  <a:lnTo>
                    <a:pt x="7"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74" name="Freeform 373"/>
            <p:cNvSpPr>
              <a:spLocks/>
            </p:cNvSpPr>
            <p:nvPr/>
          </p:nvSpPr>
          <p:spPr bwMode="auto">
            <a:xfrm>
              <a:off x="3599" y="2773"/>
              <a:ext cx="7"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10" y="9"/>
                  </a:lnTo>
                  <a:lnTo>
                    <a:pt x="0" y="6"/>
                  </a:lnTo>
                  <a:lnTo>
                    <a:pt x="1" y="5"/>
                  </a:lnTo>
                  <a:lnTo>
                    <a:pt x="3" y="3"/>
                  </a:lnTo>
                  <a:lnTo>
                    <a:pt x="8" y="1"/>
                  </a:lnTo>
                  <a:lnTo>
                    <a:pt x="13"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75" name="Line 374"/>
            <p:cNvSpPr>
              <a:spLocks noChangeShapeType="1"/>
            </p:cNvSpPr>
            <p:nvPr/>
          </p:nvSpPr>
          <p:spPr bwMode="auto">
            <a:xfrm>
              <a:off x="3603" y="2773"/>
              <a:ext cx="1" cy="2"/>
            </a:xfrm>
            <a:prstGeom prst="line">
              <a:avLst/>
            </a:prstGeom>
            <a:noFill/>
            <a:ln w="9525">
              <a:solidFill>
                <a:srgbClr val="FFFFFF"/>
              </a:solidFill>
              <a:round/>
              <a:headEnd/>
              <a:tailEnd/>
            </a:ln>
          </p:spPr>
          <p:txBody>
            <a:bodyPr/>
            <a:lstStyle/>
            <a:p>
              <a:endParaRPr lang="es-UY" sz="1800">
                <a:solidFill>
                  <a:prstClr val="black"/>
                </a:solidFill>
              </a:endParaRPr>
            </a:p>
          </p:txBody>
        </p:sp>
        <p:sp>
          <p:nvSpPr>
            <p:cNvPr id="376" name="Freeform 375"/>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0" y="0"/>
                  </a:moveTo>
                  <a:lnTo>
                    <a:pt x="0" y="18"/>
                  </a:lnTo>
                  <a:lnTo>
                    <a:pt x="20" y="18"/>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77" name="Freeform 376"/>
            <p:cNvSpPr>
              <a:spLocks/>
            </p:cNvSpPr>
            <p:nvPr/>
          </p:nvSpPr>
          <p:spPr bwMode="auto">
            <a:xfrm>
              <a:off x="3485" y="2830"/>
              <a:ext cx="3" cy="4"/>
            </a:xfrm>
            <a:custGeom>
              <a:avLst/>
              <a:gdLst>
                <a:gd name="T0" fmla="*/ 0 w 7"/>
                <a:gd name="T1" fmla="*/ 0 h 12"/>
                <a:gd name="T2" fmla="*/ 0 w 7"/>
                <a:gd name="T3" fmla="*/ 0 h 12"/>
                <a:gd name="T4" fmla="*/ 0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4" y="6"/>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78" name="Freeform 377"/>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0" y="0"/>
                  </a:moveTo>
                  <a:lnTo>
                    <a:pt x="0" y="18"/>
                  </a:lnTo>
                  <a:lnTo>
                    <a:pt x="20" y="18"/>
                  </a:lnTo>
                  <a:lnTo>
                    <a:pt x="17" y="12"/>
                  </a:lnTo>
                  <a:lnTo>
                    <a:pt x="13" y="6"/>
                  </a:lnTo>
                  <a:lnTo>
                    <a:pt x="0"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79" name="Freeform 378"/>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0" y="6"/>
                  </a:moveTo>
                  <a:lnTo>
                    <a:pt x="7" y="18"/>
                  </a:lnTo>
                  <a:lnTo>
                    <a:pt x="0" y="18"/>
                  </a:lnTo>
                  <a:lnTo>
                    <a:pt x="0" y="0"/>
                  </a:lnTo>
                  <a:lnTo>
                    <a:pt x="7" y="0"/>
                  </a:lnTo>
                  <a:lnTo>
                    <a:pt x="0" y="6"/>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80" name="Freeform 37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8"/>
                <a:gd name="T29" fmla="*/ 13 w 1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8">
                  <a:moveTo>
                    <a:pt x="13" y="0"/>
                  </a:moveTo>
                  <a:lnTo>
                    <a:pt x="10" y="9"/>
                  </a:lnTo>
                  <a:lnTo>
                    <a:pt x="6" y="18"/>
                  </a:lnTo>
                  <a:lnTo>
                    <a:pt x="5" y="17"/>
                  </a:lnTo>
                  <a:lnTo>
                    <a:pt x="3" y="14"/>
                  </a:lnTo>
                  <a:lnTo>
                    <a:pt x="1" y="10"/>
                  </a:lnTo>
                  <a:lnTo>
                    <a:pt x="0" y="6"/>
                  </a:lnTo>
                  <a:lnTo>
                    <a:pt x="6" y="6"/>
                  </a:lnTo>
                  <a:lnTo>
                    <a:pt x="13"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grpSp>
      <p:sp>
        <p:nvSpPr>
          <p:cNvPr id="381" name="Freeform 380"/>
          <p:cNvSpPr>
            <a:spLocks/>
          </p:cNvSpPr>
          <p:nvPr>
            <p:custDataLst>
              <p:tags r:id="rId268"/>
            </p:custDataLst>
          </p:nvPr>
        </p:nvSpPr>
        <p:spPr bwMode="auto">
          <a:xfrm>
            <a:off x="5729820" y="4144564"/>
            <a:ext cx="425449" cy="379413"/>
          </a:xfrm>
          <a:custGeom>
            <a:avLst/>
            <a:gdLst>
              <a:gd name="T0" fmla="*/ 2147483647 w 736"/>
              <a:gd name="T1" fmla="*/ 2147483647 h 721"/>
              <a:gd name="T2" fmla="*/ 2147483647 w 736"/>
              <a:gd name="T3" fmla="*/ 2147483647 h 721"/>
              <a:gd name="T4" fmla="*/ 2147483647 w 736"/>
              <a:gd name="T5" fmla="*/ 2147483647 h 721"/>
              <a:gd name="T6" fmla="*/ 2147483647 w 736"/>
              <a:gd name="T7" fmla="*/ 2147483647 h 721"/>
              <a:gd name="T8" fmla="*/ 2147483647 w 736"/>
              <a:gd name="T9" fmla="*/ 2147483647 h 721"/>
              <a:gd name="T10" fmla="*/ 2147483647 w 736"/>
              <a:gd name="T11" fmla="*/ 2147483647 h 721"/>
              <a:gd name="T12" fmla="*/ 2147483647 w 736"/>
              <a:gd name="T13" fmla="*/ 2147483647 h 721"/>
              <a:gd name="T14" fmla="*/ 2147483647 w 736"/>
              <a:gd name="T15" fmla="*/ 2147483647 h 721"/>
              <a:gd name="T16" fmla="*/ 2147483647 w 736"/>
              <a:gd name="T17" fmla="*/ 2147483647 h 721"/>
              <a:gd name="T18" fmla="*/ 2147483647 w 736"/>
              <a:gd name="T19" fmla="*/ 2147483647 h 721"/>
              <a:gd name="T20" fmla="*/ 2147483647 w 736"/>
              <a:gd name="T21" fmla="*/ 2147483647 h 721"/>
              <a:gd name="T22" fmla="*/ 2147483647 w 736"/>
              <a:gd name="T23" fmla="*/ 2147483647 h 721"/>
              <a:gd name="T24" fmla="*/ 2147483647 w 736"/>
              <a:gd name="T25" fmla="*/ 2147483647 h 721"/>
              <a:gd name="T26" fmla="*/ 2147483647 w 736"/>
              <a:gd name="T27" fmla="*/ 2147483647 h 721"/>
              <a:gd name="T28" fmla="*/ 2147483647 w 736"/>
              <a:gd name="T29" fmla="*/ 2147483647 h 721"/>
              <a:gd name="T30" fmla="*/ 2147483647 w 736"/>
              <a:gd name="T31" fmla="*/ 2147483647 h 721"/>
              <a:gd name="T32" fmla="*/ 2147483647 w 736"/>
              <a:gd name="T33" fmla="*/ 2147483647 h 721"/>
              <a:gd name="T34" fmla="*/ 2147483647 w 736"/>
              <a:gd name="T35" fmla="*/ 2147483647 h 721"/>
              <a:gd name="T36" fmla="*/ 2147483647 w 736"/>
              <a:gd name="T37" fmla="*/ 2147483647 h 721"/>
              <a:gd name="T38" fmla="*/ 2147483647 w 736"/>
              <a:gd name="T39" fmla="*/ 2147483647 h 721"/>
              <a:gd name="T40" fmla="*/ 2147483647 w 736"/>
              <a:gd name="T41" fmla="*/ 2147483647 h 721"/>
              <a:gd name="T42" fmla="*/ 2147483647 w 736"/>
              <a:gd name="T43" fmla="*/ 2147483647 h 721"/>
              <a:gd name="T44" fmla="*/ 2147483647 w 736"/>
              <a:gd name="T45" fmla="*/ 2147483647 h 721"/>
              <a:gd name="T46" fmla="*/ 2147483647 w 736"/>
              <a:gd name="T47" fmla="*/ 2147483647 h 721"/>
              <a:gd name="T48" fmla="*/ 2147483647 w 736"/>
              <a:gd name="T49" fmla="*/ 2147483647 h 721"/>
              <a:gd name="T50" fmla="*/ 2147483647 w 736"/>
              <a:gd name="T51" fmla="*/ 2147483647 h 721"/>
              <a:gd name="T52" fmla="*/ 2147483647 w 736"/>
              <a:gd name="T53" fmla="*/ 2147483647 h 721"/>
              <a:gd name="T54" fmla="*/ 2147483647 w 736"/>
              <a:gd name="T55" fmla="*/ 2147483647 h 721"/>
              <a:gd name="T56" fmla="*/ 2147483647 w 736"/>
              <a:gd name="T57" fmla="*/ 2147483647 h 721"/>
              <a:gd name="T58" fmla="*/ 2147483647 w 736"/>
              <a:gd name="T59" fmla="*/ 2147483647 h 721"/>
              <a:gd name="T60" fmla="*/ 2147483647 w 736"/>
              <a:gd name="T61" fmla="*/ 2147483647 h 721"/>
              <a:gd name="T62" fmla="*/ 2147483647 w 736"/>
              <a:gd name="T63" fmla="*/ 2147483647 h 721"/>
              <a:gd name="T64" fmla="*/ 2147483647 w 736"/>
              <a:gd name="T65" fmla="*/ 2147483647 h 721"/>
              <a:gd name="T66" fmla="*/ 2147483647 w 736"/>
              <a:gd name="T67" fmla="*/ 0 h 721"/>
              <a:gd name="T68" fmla="*/ 2147483647 w 736"/>
              <a:gd name="T69" fmla="*/ 2147483647 h 721"/>
              <a:gd name="T70" fmla="*/ 2147483647 w 736"/>
              <a:gd name="T71" fmla="*/ 2147483647 h 721"/>
              <a:gd name="T72" fmla="*/ 2147483647 w 736"/>
              <a:gd name="T73" fmla="*/ 2147483647 h 721"/>
              <a:gd name="T74" fmla="*/ 2147483647 w 736"/>
              <a:gd name="T75" fmla="*/ 2147483647 h 721"/>
              <a:gd name="T76" fmla="*/ 2147483647 w 736"/>
              <a:gd name="T77" fmla="*/ 2147483647 h 721"/>
              <a:gd name="T78" fmla="*/ 2147483647 w 736"/>
              <a:gd name="T79" fmla="*/ 2147483647 h 721"/>
              <a:gd name="T80" fmla="*/ 2147483647 w 736"/>
              <a:gd name="T81" fmla="*/ 2147483647 h 721"/>
              <a:gd name="T82" fmla="*/ 2147483647 w 736"/>
              <a:gd name="T83" fmla="*/ 2147483647 h 721"/>
              <a:gd name="T84" fmla="*/ 2147483647 w 736"/>
              <a:gd name="T85" fmla="*/ 2147483647 h 721"/>
              <a:gd name="T86" fmla="*/ 2147483647 w 736"/>
              <a:gd name="T87" fmla="*/ 2147483647 h 721"/>
              <a:gd name="T88" fmla="*/ 2147483647 w 736"/>
              <a:gd name="T89" fmla="*/ 2147483647 h 721"/>
              <a:gd name="T90" fmla="*/ 2147483647 w 736"/>
              <a:gd name="T91" fmla="*/ 2147483647 h 721"/>
              <a:gd name="T92" fmla="*/ 2147483647 w 736"/>
              <a:gd name="T93" fmla="*/ 2147483647 h 721"/>
              <a:gd name="T94" fmla="*/ 2147483647 w 736"/>
              <a:gd name="T95" fmla="*/ 2147483647 h 721"/>
              <a:gd name="T96" fmla="*/ 2147483647 w 736"/>
              <a:gd name="T97" fmla="*/ 2147483647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
              <a:gd name="T148" fmla="*/ 0 h 721"/>
              <a:gd name="T149" fmla="*/ 736 w 736"/>
              <a:gd name="T150" fmla="*/ 721 h 7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82" name="Freeform 381"/>
          <p:cNvSpPr>
            <a:spLocks/>
          </p:cNvSpPr>
          <p:nvPr>
            <p:custDataLst>
              <p:tags r:id="rId269"/>
            </p:custDataLst>
          </p:nvPr>
        </p:nvSpPr>
        <p:spPr bwMode="auto">
          <a:xfrm>
            <a:off x="5744635" y="4117576"/>
            <a:ext cx="21167" cy="60325"/>
          </a:xfrm>
          <a:custGeom>
            <a:avLst/>
            <a:gdLst>
              <a:gd name="T0" fmla="*/ 0 w 39"/>
              <a:gd name="T1" fmla="*/ 2147483647 h 31"/>
              <a:gd name="T2" fmla="*/ 2147483647 w 39"/>
              <a:gd name="T3" fmla="*/ 2147483647 h 31"/>
              <a:gd name="T4" fmla="*/ 2147483647 w 39"/>
              <a:gd name="T5" fmla="*/ 2147483647 h 31"/>
              <a:gd name="T6" fmla="*/ 2147483647 w 39"/>
              <a:gd name="T7" fmla="*/ 2147483647 h 31"/>
              <a:gd name="T8" fmla="*/ 2147483647 w 39"/>
              <a:gd name="T9" fmla="*/ 2147483647 h 31"/>
              <a:gd name="T10" fmla="*/ 2147483647 w 39"/>
              <a:gd name="T11" fmla="*/ 2147483647 h 31"/>
              <a:gd name="T12" fmla="*/ 2147483647 w 39"/>
              <a:gd name="T13" fmla="*/ 2147483647 h 31"/>
              <a:gd name="T14" fmla="*/ 2147483647 w 39"/>
              <a:gd name="T15" fmla="*/ 0 h 31"/>
              <a:gd name="T16" fmla="*/ 2147483647 w 39"/>
              <a:gd name="T17" fmla="*/ 0 h 31"/>
              <a:gd name="T18" fmla="*/ 2147483647 w 39"/>
              <a:gd name="T19" fmla="*/ 0 h 31"/>
              <a:gd name="T20" fmla="*/ 2147483647 w 39"/>
              <a:gd name="T21" fmla="*/ 0 h 31"/>
              <a:gd name="T22" fmla="*/ 0 w 39"/>
              <a:gd name="T23" fmla="*/ 0 h 31"/>
              <a:gd name="T24" fmla="*/ 0 w 39"/>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383" name="Freeform 382"/>
          <p:cNvSpPr>
            <a:spLocks/>
          </p:cNvSpPr>
          <p:nvPr>
            <p:custDataLst>
              <p:tags r:id="rId270"/>
            </p:custDataLst>
          </p:nvPr>
        </p:nvSpPr>
        <p:spPr bwMode="auto">
          <a:xfrm>
            <a:off x="5880102" y="4660502"/>
            <a:ext cx="529167" cy="398463"/>
          </a:xfrm>
          <a:custGeom>
            <a:avLst/>
            <a:gdLst>
              <a:gd name="T0" fmla="*/ 2147483647 w 903"/>
              <a:gd name="T1" fmla="*/ 2147483647 h 759"/>
              <a:gd name="T2" fmla="*/ 2147483647 w 903"/>
              <a:gd name="T3" fmla="*/ 2147483647 h 759"/>
              <a:gd name="T4" fmla="*/ 2147483647 w 903"/>
              <a:gd name="T5" fmla="*/ 2147483647 h 759"/>
              <a:gd name="T6" fmla="*/ 2147483647 w 903"/>
              <a:gd name="T7" fmla="*/ 2147483647 h 759"/>
              <a:gd name="T8" fmla="*/ 2147483647 w 903"/>
              <a:gd name="T9" fmla="*/ 2147483647 h 759"/>
              <a:gd name="T10" fmla="*/ 2147483647 w 903"/>
              <a:gd name="T11" fmla="*/ 2147483647 h 759"/>
              <a:gd name="T12" fmla="*/ 2147483647 w 903"/>
              <a:gd name="T13" fmla="*/ 2147483647 h 759"/>
              <a:gd name="T14" fmla="*/ 2147483647 w 903"/>
              <a:gd name="T15" fmla="*/ 2147483647 h 759"/>
              <a:gd name="T16" fmla="*/ 2147483647 w 903"/>
              <a:gd name="T17" fmla="*/ 2147483647 h 759"/>
              <a:gd name="T18" fmla="*/ 2147483647 w 903"/>
              <a:gd name="T19" fmla="*/ 2147483647 h 759"/>
              <a:gd name="T20" fmla="*/ 2147483647 w 903"/>
              <a:gd name="T21" fmla="*/ 2147483647 h 759"/>
              <a:gd name="T22" fmla="*/ 2147483647 w 903"/>
              <a:gd name="T23" fmla="*/ 2147483647 h 759"/>
              <a:gd name="T24" fmla="*/ 2147483647 w 903"/>
              <a:gd name="T25" fmla="*/ 2147483647 h 759"/>
              <a:gd name="T26" fmla="*/ 2147483647 w 903"/>
              <a:gd name="T27" fmla="*/ 2147483647 h 759"/>
              <a:gd name="T28" fmla="*/ 2147483647 w 903"/>
              <a:gd name="T29" fmla="*/ 2147483647 h 759"/>
              <a:gd name="T30" fmla="*/ 2147483647 w 903"/>
              <a:gd name="T31" fmla="*/ 2147483647 h 759"/>
              <a:gd name="T32" fmla="*/ 2147483647 w 903"/>
              <a:gd name="T33" fmla="*/ 2147483647 h 759"/>
              <a:gd name="T34" fmla="*/ 2147483647 w 903"/>
              <a:gd name="T35" fmla="*/ 2147483647 h 759"/>
              <a:gd name="T36" fmla="*/ 2147483647 w 903"/>
              <a:gd name="T37" fmla="*/ 2147483647 h 759"/>
              <a:gd name="T38" fmla="*/ 2147483647 w 903"/>
              <a:gd name="T39" fmla="*/ 2147483647 h 759"/>
              <a:gd name="T40" fmla="*/ 2147483647 w 903"/>
              <a:gd name="T41" fmla="*/ 2147483647 h 759"/>
              <a:gd name="T42" fmla="*/ 2147483647 w 903"/>
              <a:gd name="T43" fmla="*/ 2147483647 h 759"/>
              <a:gd name="T44" fmla="*/ 2147483647 w 903"/>
              <a:gd name="T45" fmla="*/ 2147483647 h 759"/>
              <a:gd name="T46" fmla="*/ 2147483647 w 903"/>
              <a:gd name="T47" fmla="*/ 2147483647 h 759"/>
              <a:gd name="T48" fmla="*/ 2147483647 w 903"/>
              <a:gd name="T49" fmla="*/ 2147483647 h 759"/>
              <a:gd name="T50" fmla="*/ 2147483647 w 903"/>
              <a:gd name="T51" fmla="*/ 2147483647 h 759"/>
              <a:gd name="T52" fmla="*/ 2147483647 w 903"/>
              <a:gd name="T53" fmla="*/ 2147483647 h 759"/>
              <a:gd name="T54" fmla="*/ 0 w 903"/>
              <a:gd name="T55" fmla="*/ 2147483647 h 759"/>
              <a:gd name="T56" fmla="*/ 2147483647 w 903"/>
              <a:gd name="T57" fmla="*/ 2147483647 h 759"/>
              <a:gd name="T58" fmla="*/ 2147483647 w 903"/>
              <a:gd name="T59" fmla="*/ 2147483647 h 759"/>
              <a:gd name="T60" fmla="*/ 2147483647 w 903"/>
              <a:gd name="T61" fmla="*/ 2147483647 h 759"/>
              <a:gd name="T62" fmla="*/ 2147483647 w 903"/>
              <a:gd name="T63" fmla="*/ 2147483647 h 759"/>
              <a:gd name="T64" fmla="*/ 2147483647 w 903"/>
              <a:gd name="T65" fmla="*/ 2147483647 h 759"/>
              <a:gd name="T66" fmla="*/ 2147483647 w 903"/>
              <a:gd name="T67" fmla="*/ 2147483647 h 759"/>
              <a:gd name="T68" fmla="*/ 2147483647 w 903"/>
              <a:gd name="T69" fmla="*/ 2147483647 h 759"/>
              <a:gd name="T70" fmla="*/ 2147483647 w 903"/>
              <a:gd name="T71" fmla="*/ 2147483647 h 759"/>
              <a:gd name="T72" fmla="*/ 2147483647 w 903"/>
              <a:gd name="T73" fmla="*/ 2147483647 h 759"/>
              <a:gd name="T74" fmla="*/ 2147483647 w 903"/>
              <a:gd name="T75" fmla="*/ 2147483647 h 759"/>
              <a:gd name="T76" fmla="*/ 2147483647 w 903"/>
              <a:gd name="T77" fmla="*/ 2147483647 h 759"/>
              <a:gd name="T78" fmla="*/ 2147483647 w 903"/>
              <a:gd name="T79" fmla="*/ 2147483647 h 759"/>
              <a:gd name="T80" fmla="*/ 2147483647 w 903"/>
              <a:gd name="T81" fmla="*/ 2147483647 h 759"/>
              <a:gd name="T82" fmla="*/ 2147483647 w 903"/>
              <a:gd name="T83" fmla="*/ 2147483647 h 759"/>
              <a:gd name="T84" fmla="*/ 2147483647 w 903"/>
              <a:gd name="T85" fmla="*/ 2147483647 h 759"/>
              <a:gd name="T86" fmla="*/ 2147483647 w 903"/>
              <a:gd name="T87" fmla="*/ 2147483647 h 759"/>
              <a:gd name="T88" fmla="*/ 2147483647 w 903"/>
              <a:gd name="T89" fmla="*/ 2147483647 h 759"/>
              <a:gd name="T90" fmla="*/ 2147483647 w 903"/>
              <a:gd name="T91" fmla="*/ 2147483647 h 759"/>
              <a:gd name="T92" fmla="*/ 2147483647 w 903"/>
              <a:gd name="T93" fmla="*/ 2147483647 h 759"/>
              <a:gd name="T94" fmla="*/ 2147483647 w 903"/>
              <a:gd name="T95" fmla="*/ 2147483647 h 759"/>
              <a:gd name="T96" fmla="*/ 2147483647 w 903"/>
              <a:gd name="T97" fmla="*/ 2147483647 h 759"/>
              <a:gd name="T98" fmla="*/ 2147483647 w 903"/>
              <a:gd name="T99" fmla="*/ 2147483647 h 759"/>
              <a:gd name="T100" fmla="*/ 2147483647 w 903"/>
              <a:gd name="T101" fmla="*/ 2147483647 h 759"/>
              <a:gd name="T102" fmla="*/ 2147483647 w 903"/>
              <a:gd name="T103" fmla="*/ 2147483647 h 759"/>
              <a:gd name="T104" fmla="*/ 2147483647 w 903"/>
              <a:gd name="T105" fmla="*/ 2147483647 h 759"/>
              <a:gd name="T106" fmla="*/ 2147483647 w 903"/>
              <a:gd name="T107" fmla="*/ 2147483647 h 759"/>
              <a:gd name="T108" fmla="*/ 2147483647 w 903"/>
              <a:gd name="T109" fmla="*/ 2147483647 h 759"/>
              <a:gd name="T110" fmla="*/ 2147483647 w 903"/>
              <a:gd name="T111" fmla="*/ 2147483647 h 759"/>
              <a:gd name="T112" fmla="*/ 2147483647 w 903"/>
              <a:gd name="T113" fmla="*/ 2147483647 h 759"/>
              <a:gd name="T114" fmla="*/ 2147483647 w 903"/>
              <a:gd name="T115" fmla="*/ 2147483647 h 759"/>
              <a:gd name="T116" fmla="*/ 2147483647 w 903"/>
              <a:gd name="T117" fmla="*/ 2147483647 h 759"/>
              <a:gd name="T118" fmla="*/ 2147483647 w 903"/>
              <a:gd name="T119" fmla="*/ 2147483647 h 759"/>
              <a:gd name="T120" fmla="*/ 2147483647 w 903"/>
              <a:gd name="T121" fmla="*/ 2147483647 h 759"/>
              <a:gd name="T122" fmla="*/ 2147483647 w 903"/>
              <a:gd name="T123" fmla="*/ 2147483647 h 759"/>
              <a:gd name="T124" fmla="*/ 2147483647 w 903"/>
              <a:gd name="T125" fmla="*/ 2147483647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3"/>
              <a:gd name="T190" fmla="*/ 0 h 759"/>
              <a:gd name="T191" fmla="*/ 903 w 903"/>
              <a:gd name="T192" fmla="*/ 759 h 7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384" name="Freeform 383"/>
          <p:cNvSpPr>
            <a:spLocks/>
          </p:cNvSpPr>
          <p:nvPr>
            <p:custDataLst>
              <p:tags r:id="rId271"/>
            </p:custDataLst>
          </p:nvPr>
        </p:nvSpPr>
        <p:spPr bwMode="auto">
          <a:xfrm>
            <a:off x="6076951" y="3228577"/>
            <a:ext cx="548216"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grpSp>
        <p:nvGrpSpPr>
          <p:cNvPr id="385" name="Group 384"/>
          <p:cNvGrpSpPr>
            <a:grpSpLocks/>
          </p:cNvGrpSpPr>
          <p:nvPr>
            <p:custDataLst>
              <p:tags r:id="rId272"/>
            </p:custDataLst>
          </p:nvPr>
        </p:nvGrpSpPr>
        <p:grpSpPr bwMode="auto">
          <a:xfrm>
            <a:off x="4455584" y="3430189"/>
            <a:ext cx="107949" cy="82551"/>
            <a:chOff x="2352" y="2343"/>
            <a:chExt cx="65" cy="53"/>
          </a:xfrm>
        </p:grpSpPr>
        <p:sp>
          <p:nvSpPr>
            <p:cNvPr id="386" name="Freeform 385"/>
            <p:cNvSpPr>
              <a:spLocks/>
            </p:cNvSpPr>
            <p:nvPr/>
          </p:nvSpPr>
          <p:spPr bwMode="auto">
            <a:xfrm>
              <a:off x="2352" y="2343"/>
              <a:ext cx="16" cy="11"/>
            </a:xfrm>
            <a:custGeom>
              <a:avLst/>
              <a:gdLst>
                <a:gd name="T0" fmla="*/ 0 w 51"/>
                <a:gd name="T1" fmla="*/ 0 h 33"/>
                <a:gd name="T2" fmla="*/ 0 w 51"/>
                <a:gd name="T3" fmla="*/ 0 h 33"/>
                <a:gd name="T4" fmla="*/ 0 w 51"/>
                <a:gd name="T5" fmla="*/ 0 h 33"/>
                <a:gd name="T6" fmla="*/ 0 w 51"/>
                <a:gd name="T7" fmla="*/ 0 h 33"/>
                <a:gd name="T8" fmla="*/ 0 w 51"/>
                <a:gd name="T9" fmla="*/ 0 h 33"/>
                <a:gd name="T10" fmla="*/ 0 w 51"/>
                <a:gd name="T11" fmla="*/ 0 h 33"/>
                <a:gd name="T12" fmla="*/ 0 w 51"/>
                <a:gd name="T13" fmla="*/ 0 h 33"/>
                <a:gd name="T14" fmla="*/ 0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3"/>
                <a:gd name="T26" fmla="*/ 51 w 51"/>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87" name="Freeform 386"/>
            <p:cNvSpPr>
              <a:spLocks/>
            </p:cNvSpPr>
            <p:nvPr/>
          </p:nvSpPr>
          <p:spPr bwMode="auto">
            <a:xfrm>
              <a:off x="2372" y="2354"/>
              <a:ext cx="20" cy="7"/>
            </a:xfrm>
            <a:custGeom>
              <a:avLst/>
              <a:gdLst>
                <a:gd name="T0" fmla="*/ 0 w 61"/>
                <a:gd name="T1" fmla="*/ 0 h 20"/>
                <a:gd name="T2" fmla="*/ 0 w 61"/>
                <a:gd name="T3" fmla="*/ 0 h 20"/>
                <a:gd name="T4" fmla="*/ 0 w 61"/>
                <a:gd name="T5" fmla="*/ 0 h 20"/>
                <a:gd name="T6" fmla="*/ 0 w 61"/>
                <a:gd name="T7" fmla="*/ 0 h 20"/>
                <a:gd name="T8" fmla="*/ 0 w 61"/>
                <a:gd name="T9" fmla="*/ 0 h 20"/>
                <a:gd name="T10" fmla="*/ 0 w 61"/>
                <a:gd name="T11" fmla="*/ 0 h 20"/>
                <a:gd name="T12" fmla="*/ 0 w 61"/>
                <a:gd name="T13" fmla="*/ 0 h 20"/>
                <a:gd name="T14" fmla="*/ 0 60000 65536"/>
                <a:gd name="T15" fmla="*/ 0 60000 65536"/>
                <a:gd name="T16" fmla="*/ 0 60000 65536"/>
                <a:gd name="T17" fmla="*/ 0 60000 65536"/>
                <a:gd name="T18" fmla="*/ 0 60000 65536"/>
                <a:gd name="T19" fmla="*/ 0 60000 65536"/>
                <a:gd name="T20" fmla="*/ 0 60000 65536"/>
                <a:gd name="T21" fmla="*/ 0 w 61"/>
                <a:gd name="T22" fmla="*/ 0 h 20"/>
                <a:gd name="T23" fmla="*/ 61 w 6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0">
                  <a:moveTo>
                    <a:pt x="61" y="6"/>
                  </a:moveTo>
                  <a:lnTo>
                    <a:pt x="53" y="2"/>
                  </a:lnTo>
                  <a:lnTo>
                    <a:pt x="0" y="0"/>
                  </a:lnTo>
                  <a:lnTo>
                    <a:pt x="2" y="14"/>
                  </a:lnTo>
                  <a:lnTo>
                    <a:pt x="7" y="20"/>
                  </a:lnTo>
                  <a:lnTo>
                    <a:pt x="18" y="13"/>
                  </a:lnTo>
                  <a:lnTo>
                    <a:pt x="61" y="6"/>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88" name="Freeform 387"/>
            <p:cNvSpPr>
              <a:spLocks/>
            </p:cNvSpPr>
            <p:nvPr/>
          </p:nvSpPr>
          <p:spPr bwMode="auto">
            <a:xfrm>
              <a:off x="2407" y="2346"/>
              <a:ext cx="5" cy="12"/>
            </a:xfrm>
            <a:custGeom>
              <a:avLst/>
              <a:gdLst>
                <a:gd name="T0" fmla="*/ 0 w 15"/>
                <a:gd name="T1" fmla="*/ 0 h 36"/>
                <a:gd name="T2" fmla="*/ 0 w 15"/>
                <a:gd name="T3" fmla="*/ 0 h 36"/>
                <a:gd name="T4" fmla="*/ 0 w 15"/>
                <a:gd name="T5" fmla="*/ 0 h 36"/>
                <a:gd name="T6" fmla="*/ 0 w 15"/>
                <a:gd name="T7" fmla="*/ 0 h 36"/>
                <a:gd name="T8" fmla="*/ 0 w 15"/>
                <a:gd name="T9" fmla="*/ 0 h 36"/>
                <a:gd name="T10" fmla="*/ 0 w 15"/>
                <a:gd name="T11" fmla="*/ 0 h 36"/>
                <a:gd name="T12" fmla="*/ 0 60000 65536"/>
                <a:gd name="T13" fmla="*/ 0 60000 65536"/>
                <a:gd name="T14" fmla="*/ 0 60000 65536"/>
                <a:gd name="T15" fmla="*/ 0 60000 65536"/>
                <a:gd name="T16" fmla="*/ 0 60000 65536"/>
                <a:gd name="T17" fmla="*/ 0 60000 65536"/>
                <a:gd name="T18" fmla="*/ 0 w 15"/>
                <a:gd name="T19" fmla="*/ 0 h 36"/>
                <a:gd name="T20" fmla="*/ 15 w 1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5" h="36">
                  <a:moveTo>
                    <a:pt x="2" y="0"/>
                  </a:moveTo>
                  <a:lnTo>
                    <a:pt x="0" y="20"/>
                  </a:lnTo>
                  <a:lnTo>
                    <a:pt x="0" y="36"/>
                  </a:lnTo>
                  <a:lnTo>
                    <a:pt x="11" y="35"/>
                  </a:lnTo>
                  <a:lnTo>
                    <a:pt x="15" y="14"/>
                  </a:lnTo>
                  <a:lnTo>
                    <a:pt x="2"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89" name="Freeform 388"/>
            <p:cNvSpPr>
              <a:spLocks/>
            </p:cNvSpPr>
            <p:nvPr/>
          </p:nvSpPr>
          <p:spPr bwMode="auto">
            <a:xfrm>
              <a:off x="2406" y="2361"/>
              <a:ext cx="11" cy="11"/>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w 37"/>
                <a:gd name="T11" fmla="*/ 0 h 33"/>
                <a:gd name="T12" fmla="*/ 0 w 37"/>
                <a:gd name="T13" fmla="*/ 0 h 33"/>
                <a:gd name="T14" fmla="*/ 0 w 37"/>
                <a:gd name="T15" fmla="*/ 0 h 33"/>
                <a:gd name="T16" fmla="*/ 0 w 37"/>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3"/>
                <a:gd name="T29" fmla="*/ 37 w 3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90" name="Freeform 389"/>
            <p:cNvSpPr>
              <a:spLocks/>
            </p:cNvSpPr>
            <p:nvPr/>
          </p:nvSpPr>
          <p:spPr bwMode="auto">
            <a:xfrm>
              <a:off x="2388" y="2378"/>
              <a:ext cx="16" cy="18"/>
            </a:xfrm>
            <a:custGeom>
              <a:avLst/>
              <a:gdLst>
                <a:gd name="T0" fmla="*/ 0 w 49"/>
                <a:gd name="T1" fmla="*/ 0 h 54"/>
                <a:gd name="T2" fmla="*/ 0 w 49"/>
                <a:gd name="T3" fmla="*/ 0 h 54"/>
                <a:gd name="T4" fmla="*/ 0 w 49"/>
                <a:gd name="T5" fmla="*/ 0 h 54"/>
                <a:gd name="T6" fmla="*/ 0 w 49"/>
                <a:gd name="T7" fmla="*/ 0 h 54"/>
                <a:gd name="T8" fmla="*/ 0 w 49"/>
                <a:gd name="T9" fmla="*/ 0 h 54"/>
                <a:gd name="T10" fmla="*/ 0 w 49"/>
                <a:gd name="T11" fmla="*/ 0 h 54"/>
                <a:gd name="T12" fmla="*/ 0 w 49"/>
                <a:gd name="T13" fmla="*/ 0 h 54"/>
                <a:gd name="T14" fmla="*/ 0 w 49"/>
                <a:gd name="T15" fmla="*/ 0 h 54"/>
                <a:gd name="T16" fmla="*/ 0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4"/>
                <a:gd name="T29" fmla="*/ 49 w 4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391" name="Freeform 390"/>
            <p:cNvSpPr>
              <a:spLocks/>
            </p:cNvSpPr>
            <p:nvPr/>
          </p:nvSpPr>
          <p:spPr bwMode="auto">
            <a:xfrm>
              <a:off x="2374" y="2388"/>
              <a:ext cx="9" cy="7"/>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18" y="0"/>
                  </a:moveTo>
                  <a:lnTo>
                    <a:pt x="3" y="2"/>
                  </a:lnTo>
                  <a:lnTo>
                    <a:pt x="0" y="15"/>
                  </a:lnTo>
                  <a:lnTo>
                    <a:pt x="6" y="21"/>
                  </a:lnTo>
                  <a:lnTo>
                    <a:pt x="19" y="22"/>
                  </a:lnTo>
                  <a:lnTo>
                    <a:pt x="26" y="11"/>
                  </a:lnTo>
                  <a:lnTo>
                    <a:pt x="18" y="0"/>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grpSp>
      <p:sp>
        <p:nvSpPr>
          <p:cNvPr id="435" name="Freeform 434"/>
          <p:cNvSpPr>
            <a:spLocks/>
          </p:cNvSpPr>
          <p:nvPr>
            <p:custDataLst>
              <p:tags r:id="rId273"/>
            </p:custDataLst>
          </p:nvPr>
        </p:nvSpPr>
        <p:spPr bwMode="auto">
          <a:xfrm>
            <a:off x="6343652" y="3835002"/>
            <a:ext cx="169333" cy="158751"/>
          </a:xfrm>
          <a:custGeom>
            <a:avLst/>
            <a:gdLst>
              <a:gd name="T0" fmla="*/ 2147483647 w 292"/>
              <a:gd name="T1" fmla="*/ 2147483647 h 308"/>
              <a:gd name="T2" fmla="*/ 2147483647 w 292"/>
              <a:gd name="T3" fmla="*/ 2147483647 h 308"/>
              <a:gd name="T4" fmla="*/ 2147483647 w 292"/>
              <a:gd name="T5" fmla="*/ 2147483647 h 308"/>
              <a:gd name="T6" fmla="*/ 2147483647 w 292"/>
              <a:gd name="T7" fmla="*/ 2147483647 h 308"/>
              <a:gd name="T8" fmla="*/ 2147483647 w 292"/>
              <a:gd name="T9" fmla="*/ 2147483647 h 308"/>
              <a:gd name="T10" fmla="*/ 2147483647 w 292"/>
              <a:gd name="T11" fmla="*/ 2147483647 h 308"/>
              <a:gd name="T12" fmla="*/ 2147483647 w 292"/>
              <a:gd name="T13" fmla="*/ 2147483647 h 308"/>
              <a:gd name="T14" fmla="*/ 2147483647 w 292"/>
              <a:gd name="T15" fmla="*/ 2147483647 h 308"/>
              <a:gd name="T16" fmla="*/ 2147483647 w 292"/>
              <a:gd name="T17" fmla="*/ 2147483647 h 308"/>
              <a:gd name="T18" fmla="*/ 2147483647 w 292"/>
              <a:gd name="T19" fmla="*/ 2147483647 h 308"/>
              <a:gd name="T20" fmla="*/ 2147483647 w 292"/>
              <a:gd name="T21" fmla="*/ 2147483647 h 308"/>
              <a:gd name="T22" fmla="*/ 2147483647 w 292"/>
              <a:gd name="T23" fmla="*/ 2147483647 h 308"/>
              <a:gd name="T24" fmla="*/ 2147483647 w 292"/>
              <a:gd name="T25" fmla="*/ 2147483647 h 308"/>
              <a:gd name="T26" fmla="*/ 2147483647 w 292"/>
              <a:gd name="T27" fmla="*/ 2147483647 h 308"/>
              <a:gd name="T28" fmla="*/ 2147483647 w 292"/>
              <a:gd name="T29" fmla="*/ 2147483647 h 308"/>
              <a:gd name="T30" fmla="*/ 2147483647 w 292"/>
              <a:gd name="T31" fmla="*/ 2147483647 h 308"/>
              <a:gd name="T32" fmla="*/ 2147483647 w 292"/>
              <a:gd name="T33" fmla="*/ 2147483647 h 308"/>
              <a:gd name="T34" fmla="*/ 0 w 292"/>
              <a:gd name="T35" fmla="*/ 2147483647 h 308"/>
              <a:gd name="T36" fmla="*/ 2147483647 w 292"/>
              <a:gd name="T37" fmla="*/ 2147483647 h 308"/>
              <a:gd name="T38" fmla="*/ 2147483647 w 292"/>
              <a:gd name="T39" fmla="*/ 2147483647 h 308"/>
              <a:gd name="T40" fmla="*/ 2147483647 w 292"/>
              <a:gd name="T41" fmla="*/ 2147483647 h 308"/>
              <a:gd name="T42" fmla="*/ 2147483647 w 292"/>
              <a:gd name="T43" fmla="*/ 2147483647 h 308"/>
              <a:gd name="T44" fmla="*/ 2147483647 w 292"/>
              <a:gd name="T45" fmla="*/ 2147483647 h 308"/>
              <a:gd name="T46" fmla="*/ 2147483647 w 292"/>
              <a:gd name="T47" fmla="*/ 2147483647 h 308"/>
              <a:gd name="T48" fmla="*/ 2147483647 w 292"/>
              <a:gd name="T49" fmla="*/ 2147483647 h 308"/>
              <a:gd name="T50" fmla="*/ 2147483647 w 292"/>
              <a:gd name="T51" fmla="*/ 2147483647 h 308"/>
              <a:gd name="T52" fmla="*/ 2147483647 w 292"/>
              <a:gd name="T53" fmla="*/ 2147483647 h 308"/>
              <a:gd name="T54" fmla="*/ 2147483647 w 292"/>
              <a:gd name="T55" fmla="*/ 2147483647 h 308"/>
              <a:gd name="T56" fmla="*/ 2147483647 w 292"/>
              <a:gd name="T57" fmla="*/ 2147483647 h 308"/>
              <a:gd name="T58" fmla="*/ 2147483647 w 292"/>
              <a:gd name="T59" fmla="*/ 2147483647 h 308"/>
              <a:gd name="T60" fmla="*/ 2147483647 w 292"/>
              <a:gd name="T61" fmla="*/ 2147483647 h 308"/>
              <a:gd name="T62" fmla="*/ 2147483647 w 292"/>
              <a:gd name="T63" fmla="*/ 2147483647 h 308"/>
              <a:gd name="T64" fmla="*/ 2147483647 w 292"/>
              <a:gd name="T65" fmla="*/ 2147483647 h 308"/>
              <a:gd name="T66" fmla="*/ 2147483647 w 292"/>
              <a:gd name="T67" fmla="*/ 2147483647 h 308"/>
              <a:gd name="T68" fmla="*/ 2147483647 w 292"/>
              <a:gd name="T69" fmla="*/ 2147483647 h 308"/>
              <a:gd name="T70" fmla="*/ 2147483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308"/>
              <a:gd name="T110" fmla="*/ 292 w 292"/>
              <a:gd name="T111" fmla="*/ 308 h 3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36" name="Freeform 435"/>
          <p:cNvSpPr>
            <a:spLocks/>
          </p:cNvSpPr>
          <p:nvPr>
            <p:custDataLst>
              <p:tags r:id="rId274"/>
            </p:custDataLst>
          </p:nvPr>
        </p:nvSpPr>
        <p:spPr bwMode="auto">
          <a:xfrm>
            <a:off x="6485468" y="3985814"/>
            <a:ext cx="8467" cy="57151"/>
          </a:xfrm>
          <a:custGeom>
            <a:avLst/>
            <a:gdLst>
              <a:gd name="T0" fmla="*/ 2147483647 w 14"/>
              <a:gd name="T1" fmla="*/ 0 h 7"/>
              <a:gd name="T2" fmla="*/ 2147483647 w 14"/>
              <a:gd name="T3" fmla="*/ 2147483647 h 7"/>
              <a:gd name="T4" fmla="*/ 2147483647 w 14"/>
              <a:gd name="T5" fmla="*/ 2147483647 h 7"/>
              <a:gd name="T6" fmla="*/ 0 w 14"/>
              <a:gd name="T7" fmla="*/ 2147483647 h 7"/>
              <a:gd name="T8" fmla="*/ 2147483647 w 14"/>
              <a:gd name="T9" fmla="*/ 0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11" y="0"/>
                </a:moveTo>
                <a:lnTo>
                  <a:pt x="13" y="3"/>
                </a:lnTo>
                <a:lnTo>
                  <a:pt x="14" y="7"/>
                </a:lnTo>
                <a:lnTo>
                  <a:pt x="0" y="7"/>
                </a:lnTo>
                <a:lnTo>
                  <a:pt x="11"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37" name="Freeform 436"/>
          <p:cNvSpPr>
            <a:spLocks/>
          </p:cNvSpPr>
          <p:nvPr>
            <p:custDataLst>
              <p:tags r:id="rId275"/>
            </p:custDataLst>
          </p:nvPr>
        </p:nvSpPr>
        <p:spPr bwMode="auto">
          <a:xfrm>
            <a:off x="5806019" y="3222226"/>
            <a:ext cx="332316" cy="500063"/>
          </a:xfrm>
          <a:custGeom>
            <a:avLst/>
            <a:gdLst>
              <a:gd name="T0" fmla="*/ 2147483647 w 581"/>
              <a:gd name="T1" fmla="*/ 2147483647 h 955"/>
              <a:gd name="T2" fmla="*/ 2147483647 w 581"/>
              <a:gd name="T3" fmla="*/ 2147483647 h 955"/>
              <a:gd name="T4" fmla="*/ 2147483647 w 581"/>
              <a:gd name="T5" fmla="*/ 2147483647 h 955"/>
              <a:gd name="T6" fmla="*/ 2147483647 w 581"/>
              <a:gd name="T7" fmla="*/ 2147483647 h 955"/>
              <a:gd name="T8" fmla="*/ 2147483647 w 581"/>
              <a:gd name="T9" fmla="*/ 2147483647 h 955"/>
              <a:gd name="T10" fmla="*/ 2147483647 w 581"/>
              <a:gd name="T11" fmla="*/ 2147483647 h 955"/>
              <a:gd name="T12" fmla="*/ 2147483647 w 581"/>
              <a:gd name="T13" fmla="*/ 2147483647 h 955"/>
              <a:gd name="T14" fmla="*/ 2147483647 w 581"/>
              <a:gd name="T15" fmla="*/ 2147483647 h 955"/>
              <a:gd name="T16" fmla="*/ 2147483647 w 581"/>
              <a:gd name="T17" fmla="*/ 2147483647 h 955"/>
              <a:gd name="T18" fmla="*/ 2147483647 w 581"/>
              <a:gd name="T19" fmla="*/ 2147483647 h 955"/>
              <a:gd name="T20" fmla="*/ 2147483647 w 581"/>
              <a:gd name="T21" fmla="*/ 2147483647 h 955"/>
              <a:gd name="T22" fmla="*/ 2147483647 w 581"/>
              <a:gd name="T23" fmla="*/ 2147483647 h 955"/>
              <a:gd name="T24" fmla="*/ 2147483647 w 581"/>
              <a:gd name="T25" fmla="*/ 2147483647 h 955"/>
              <a:gd name="T26" fmla="*/ 2147483647 w 581"/>
              <a:gd name="T27" fmla="*/ 2147483647 h 955"/>
              <a:gd name="T28" fmla="*/ 2147483647 w 581"/>
              <a:gd name="T29" fmla="*/ 2147483647 h 955"/>
              <a:gd name="T30" fmla="*/ 2147483647 w 581"/>
              <a:gd name="T31" fmla="*/ 2147483647 h 955"/>
              <a:gd name="T32" fmla="*/ 2147483647 w 581"/>
              <a:gd name="T33" fmla="*/ 2147483647 h 955"/>
              <a:gd name="T34" fmla="*/ 2147483647 w 581"/>
              <a:gd name="T35" fmla="*/ 2147483647 h 955"/>
              <a:gd name="T36" fmla="*/ 2147483647 w 581"/>
              <a:gd name="T37" fmla="*/ 2147483647 h 955"/>
              <a:gd name="T38" fmla="*/ 2147483647 w 581"/>
              <a:gd name="T39" fmla="*/ 2147483647 h 955"/>
              <a:gd name="T40" fmla="*/ 2147483647 w 581"/>
              <a:gd name="T41" fmla="*/ 2147483647 h 955"/>
              <a:gd name="T42" fmla="*/ 2147483647 w 581"/>
              <a:gd name="T43" fmla="*/ 2147483647 h 955"/>
              <a:gd name="T44" fmla="*/ 2147483647 w 581"/>
              <a:gd name="T45" fmla="*/ 2147483647 h 955"/>
              <a:gd name="T46" fmla="*/ 2147483647 w 581"/>
              <a:gd name="T47" fmla="*/ 2147483647 h 955"/>
              <a:gd name="T48" fmla="*/ 2147483647 w 581"/>
              <a:gd name="T49" fmla="*/ 2147483647 h 955"/>
              <a:gd name="T50" fmla="*/ 2147483647 w 581"/>
              <a:gd name="T51" fmla="*/ 2147483647 h 955"/>
              <a:gd name="T52" fmla="*/ 2147483647 w 581"/>
              <a:gd name="T53" fmla="*/ 2147483647 h 955"/>
              <a:gd name="T54" fmla="*/ 2147483647 w 581"/>
              <a:gd name="T55" fmla="*/ 2147483647 h 955"/>
              <a:gd name="T56" fmla="*/ 2147483647 w 581"/>
              <a:gd name="T57" fmla="*/ 2147483647 h 955"/>
              <a:gd name="T58" fmla="*/ 2147483647 w 581"/>
              <a:gd name="T59" fmla="*/ 2147483647 h 955"/>
              <a:gd name="T60" fmla="*/ 2147483647 w 581"/>
              <a:gd name="T61" fmla="*/ 2147483647 h 955"/>
              <a:gd name="T62" fmla="*/ 2147483647 w 581"/>
              <a:gd name="T63" fmla="*/ 2147483647 h 955"/>
              <a:gd name="T64" fmla="*/ 2147483647 w 581"/>
              <a:gd name="T65" fmla="*/ 2147483647 h 955"/>
              <a:gd name="T66" fmla="*/ 2147483647 w 581"/>
              <a:gd name="T67" fmla="*/ 2147483647 h 955"/>
              <a:gd name="T68" fmla="*/ 2147483647 w 581"/>
              <a:gd name="T69" fmla="*/ 2147483647 h 955"/>
              <a:gd name="T70" fmla="*/ 2147483647 w 581"/>
              <a:gd name="T71" fmla="*/ 2147483647 h 955"/>
              <a:gd name="T72" fmla="*/ 2147483647 w 581"/>
              <a:gd name="T73" fmla="*/ 2147483647 h 955"/>
              <a:gd name="T74" fmla="*/ 2147483647 w 581"/>
              <a:gd name="T75" fmla="*/ 2147483647 h 955"/>
              <a:gd name="T76" fmla="*/ 2147483647 w 581"/>
              <a:gd name="T77" fmla="*/ 2147483647 h 955"/>
              <a:gd name="T78" fmla="*/ 2147483647 w 581"/>
              <a:gd name="T79" fmla="*/ 2147483647 h 955"/>
              <a:gd name="T80" fmla="*/ 2147483647 w 581"/>
              <a:gd name="T81" fmla="*/ 2147483647 h 955"/>
              <a:gd name="T82" fmla="*/ 2147483647 w 581"/>
              <a:gd name="T83" fmla="*/ 2147483647 h 955"/>
              <a:gd name="T84" fmla="*/ 2147483647 w 581"/>
              <a:gd name="T85" fmla="*/ 2147483647 h 955"/>
              <a:gd name="T86" fmla="*/ 2147483647 w 581"/>
              <a:gd name="T87" fmla="*/ 2147483647 h 955"/>
              <a:gd name="T88" fmla="*/ 2147483647 w 581"/>
              <a:gd name="T89" fmla="*/ 2147483647 h 955"/>
              <a:gd name="T90" fmla="*/ 2147483647 w 581"/>
              <a:gd name="T91" fmla="*/ 2147483647 h 955"/>
              <a:gd name="T92" fmla="*/ 2147483647 w 581"/>
              <a:gd name="T93" fmla="*/ 2147483647 h 955"/>
              <a:gd name="T94" fmla="*/ 2147483647 w 581"/>
              <a:gd name="T95" fmla="*/ 2147483647 h 955"/>
              <a:gd name="T96" fmla="*/ 2147483647 w 581"/>
              <a:gd name="T97" fmla="*/ 2147483647 h 955"/>
              <a:gd name="T98" fmla="*/ 2147483647 w 581"/>
              <a:gd name="T99" fmla="*/ 2147483647 h 955"/>
              <a:gd name="T100" fmla="*/ 2147483647 w 581"/>
              <a:gd name="T101" fmla="*/ 0 h 955"/>
              <a:gd name="T102" fmla="*/ 2147483647 w 581"/>
              <a:gd name="T103" fmla="*/ 2147483647 h 955"/>
              <a:gd name="T104" fmla="*/ 2147483647 w 581"/>
              <a:gd name="T105" fmla="*/ 214748364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1"/>
              <a:gd name="T160" fmla="*/ 0 h 955"/>
              <a:gd name="T161" fmla="*/ 581 w 581"/>
              <a:gd name="T162" fmla="*/ 955 h 9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38" name="Freeform 437"/>
          <p:cNvSpPr>
            <a:spLocks/>
          </p:cNvSpPr>
          <p:nvPr>
            <p:custDataLst>
              <p:tags r:id="rId276"/>
            </p:custDataLst>
          </p:nvPr>
        </p:nvSpPr>
        <p:spPr bwMode="auto">
          <a:xfrm>
            <a:off x="5374219" y="2604689"/>
            <a:ext cx="21167" cy="57151"/>
          </a:xfrm>
          <a:custGeom>
            <a:avLst/>
            <a:gdLst>
              <a:gd name="T0" fmla="*/ 2147483647 w 45"/>
              <a:gd name="T1" fmla="*/ 0 h 36"/>
              <a:gd name="T2" fmla="*/ 0 w 45"/>
              <a:gd name="T3" fmla="*/ 2147483647 h 36"/>
              <a:gd name="T4" fmla="*/ 2147483647 w 45"/>
              <a:gd name="T5" fmla="*/ 2147483647 h 36"/>
              <a:gd name="T6" fmla="*/ 2147483647 w 45"/>
              <a:gd name="T7" fmla="*/ 2147483647 h 36"/>
              <a:gd name="T8" fmla="*/ 2147483647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26" y="0"/>
                </a:moveTo>
                <a:lnTo>
                  <a:pt x="0" y="18"/>
                </a:lnTo>
                <a:lnTo>
                  <a:pt x="23" y="36"/>
                </a:lnTo>
                <a:lnTo>
                  <a:pt x="45" y="15"/>
                </a:lnTo>
                <a:lnTo>
                  <a:pt x="26" y="0"/>
                </a:lnTo>
                <a:close/>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grpSp>
        <p:nvGrpSpPr>
          <p:cNvPr id="439" name="Group 438"/>
          <p:cNvGrpSpPr>
            <a:grpSpLocks/>
          </p:cNvGrpSpPr>
          <p:nvPr>
            <p:custDataLst>
              <p:tags r:id="rId277"/>
            </p:custDataLst>
          </p:nvPr>
        </p:nvGrpSpPr>
        <p:grpSpPr bwMode="auto">
          <a:xfrm>
            <a:off x="3107269" y="4665265"/>
            <a:ext cx="512233" cy="1031875"/>
            <a:chOff x="1589" y="3126"/>
            <a:chExt cx="290" cy="657"/>
          </a:xfrm>
          <a:solidFill>
            <a:srgbClr val="209045"/>
          </a:solidFill>
        </p:grpSpPr>
        <p:sp>
          <p:nvSpPr>
            <p:cNvPr id="440" name="Freeform 439"/>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441" name="Freeform 440"/>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442" name="Freeform 441"/>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grpSp>
      <p:sp>
        <p:nvSpPr>
          <p:cNvPr id="443" name="Freeform 442"/>
          <p:cNvSpPr>
            <a:spLocks/>
          </p:cNvSpPr>
          <p:nvPr>
            <p:custDataLst>
              <p:tags r:id="rId278"/>
            </p:custDataLst>
          </p:nvPr>
        </p:nvSpPr>
        <p:spPr bwMode="auto">
          <a:xfrm>
            <a:off x="6720419" y="2617388"/>
            <a:ext cx="165100" cy="109539"/>
          </a:xfrm>
          <a:custGeom>
            <a:avLst/>
            <a:gdLst>
              <a:gd name="T0" fmla="*/ 2147483647 w 279"/>
              <a:gd name="T1" fmla="*/ 2147483647 h 204"/>
              <a:gd name="T2" fmla="*/ 2147483647 w 279"/>
              <a:gd name="T3" fmla="*/ 2147483647 h 204"/>
              <a:gd name="T4" fmla="*/ 2147483647 w 279"/>
              <a:gd name="T5" fmla="*/ 2147483647 h 204"/>
              <a:gd name="T6" fmla="*/ 2147483647 w 279"/>
              <a:gd name="T7" fmla="*/ 2147483647 h 204"/>
              <a:gd name="T8" fmla="*/ 2147483647 w 279"/>
              <a:gd name="T9" fmla="*/ 2147483647 h 204"/>
              <a:gd name="T10" fmla="*/ 2147483647 w 279"/>
              <a:gd name="T11" fmla="*/ 2147483647 h 204"/>
              <a:gd name="T12" fmla="*/ 2147483647 w 279"/>
              <a:gd name="T13" fmla="*/ 2147483647 h 204"/>
              <a:gd name="T14" fmla="*/ 2147483647 w 279"/>
              <a:gd name="T15" fmla="*/ 2147483647 h 204"/>
              <a:gd name="T16" fmla="*/ 2147483647 w 279"/>
              <a:gd name="T17" fmla="*/ 2147483647 h 204"/>
              <a:gd name="T18" fmla="*/ 2147483647 w 279"/>
              <a:gd name="T19" fmla="*/ 2147483647 h 204"/>
              <a:gd name="T20" fmla="*/ 2147483647 w 279"/>
              <a:gd name="T21" fmla="*/ 2147483647 h 204"/>
              <a:gd name="T22" fmla="*/ 2147483647 w 279"/>
              <a:gd name="T23" fmla="*/ 2147483647 h 204"/>
              <a:gd name="T24" fmla="*/ 2147483647 w 279"/>
              <a:gd name="T25" fmla="*/ 2147483647 h 204"/>
              <a:gd name="T26" fmla="*/ 2147483647 w 279"/>
              <a:gd name="T27" fmla="*/ 2147483647 h 204"/>
              <a:gd name="T28" fmla="*/ 2147483647 w 279"/>
              <a:gd name="T29" fmla="*/ 2147483647 h 204"/>
              <a:gd name="T30" fmla="*/ 2147483647 w 279"/>
              <a:gd name="T31" fmla="*/ 2147483647 h 204"/>
              <a:gd name="T32" fmla="*/ 2147483647 w 279"/>
              <a:gd name="T33" fmla="*/ 2147483647 h 204"/>
              <a:gd name="T34" fmla="*/ 2147483647 w 279"/>
              <a:gd name="T35" fmla="*/ 2147483647 h 204"/>
              <a:gd name="T36" fmla="*/ 2147483647 w 279"/>
              <a:gd name="T37" fmla="*/ 2147483647 h 204"/>
              <a:gd name="T38" fmla="*/ 2147483647 w 279"/>
              <a:gd name="T39" fmla="*/ 2147483647 h 204"/>
              <a:gd name="T40" fmla="*/ 2147483647 w 279"/>
              <a:gd name="T41" fmla="*/ 2147483647 h 204"/>
              <a:gd name="T42" fmla="*/ 2147483647 w 279"/>
              <a:gd name="T43" fmla="*/ 2147483647 h 204"/>
              <a:gd name="T44" fmla="*/ 2147483647 w 279"/>
              <a:gd name="T45" fmla="*/ 2147483647 h 204"/>
              <a:gd name="T46" fmla="*/ 2147483647 w 279"/>
              <a:gd name="T47" fmla="*/ 2147483647 h 204"/>
              <a:gd name="T48" fmla="*/ 2147483647 w 279"/>
              <a:gd name="T49" fmla="*/ 2147483647 h 204"/>
              <a:gd name="T50" fmla="*/ 2147483647 w 279"/>
              <a:gd name="T51" fmla="*/ 2147483647 h 204"/>
              <a:gd name="T52" fmla="*/ 2147483647 w 279"/>
              <a:gd name="T53" fmla="*/ 2147483647 h 204"/>
              <a:gd name="T54" fmla="*/ 2147483647 w 279"/>
              <a:gd name="T55" fmla="*/ 2147483647 h 204"/>
              <a:gd name="T56" fmla="*/ 2147483647 w 279"/>
              <a:gd name="T57" fmla="*/ 2147483647 h 204"/>
              <a:gd name="T58" fmla="*/ 2147483647 w 279"/>
              <a:gd name="T59" fmla="*/ 2147483647 h 204"/>
              <a:gd name="T60" fmla="*/ 2147483647 w 279"/>
              <a:gd name="T61" fmla="*/ 2147483647 h 204"/>
              <a:gd name="T62" fmla="*/ 2147483647 w 279"/>
              <a:gd name="T63" fmla="*/ 2147483647 h 204"/>
              <a:gd name="T64" fmla="*/ 0 w 279"/>
              <a:gd name="T65" fmla="*/ 2147483647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4"/>
              <a:gd name="T101" fmla="*/ 279 w 279"/>
              <a:gd name="T102" fmla="*/ 204 h 2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44" name="Freeform 443"/>
          <p:cNvSpPr>
            <a:spLocks/>
          </p:cNvSpPr>
          <p:nvPr>
            <p:custDataLst>
              <p:tags r:id="rId279"/>
            </p:custDataLst>
          </p:nvPr>
        </p:nvSpPr>
        <p:spPr bwMode="auto">
          <a:xfrm>
            <a:off x="6009217" y="2190351"/>
            <a:ext cx="279400" cy="150812"/>
          </a:xfrm>
          <a:custGeom>
            <a:avLst/>
            <a:gdLst>
              <a:gd name="T0" fmla="*/ 2147483647 w 485"/>
              <a:gd name="T1" fmla="*/ 2147483647 h 291"/>
              <a:gd name="T2" fmla="*/ 2147483647 w 485"/>
              <a:gd name="T3" fmla="*/ 2147483647 h 291"/>
              <a:gd name="T4" fmla="*/ 2147483647 w 485"/>
              <a:gd name="T5" fmla="*/ 2147483647 h 291"/>
              <a:gd name="T6" fmla="*/ 2147483647 w 485"/>
              <a:gd name="T7" fmla="*/ 2147483647 h 291"/>
              <a:gd name="T8" fmla="*/ 2147483647 w 485"/>
              <a:gd name="T9" fmla="*/ 2147483647 h 291"/>
              <a:gd name="T10" fmla="*/ 2147483647 w 485"/>
              <a:gd name="T11" fmla="*/ 2147483647 h 291"/>
              <a:gd name="T12" fmla="*/ 2147483647 w 485"/>
              <a:gd name="T13" fmla="*/ 2147483647 h 291"/>
              <a:gd name="T14" fmla="*/ 2147483647 w 485"/>
              <a:gd name="T15" fmla="*/ 2147483647 h 291"/>
              <a:gd name="T16" fmla="*/ 2147483647 w 485"/>
              <a:gd name="T17" fmla="*/ 2147483647 h 291"/>
              <a:gd name="T18" fmla="*/ 2147483647 w 485"/>
              <a:gd name="T19" fmla="*/ 2147483647 h 291"/>
              <a:gd name="T20" fmla="*/ 2147483647 w 485"/>
              <a:gd name="T21" fmla="*/ 2147483647 h 291"/>
              <a:gd name="T22" fmla="*/ 2147483647 w 485"/>
              <a:gd name="T23" fmla="*/ 2147483647 h 291"/>
              <a:gd name="T24" fmla="*/ 2147483647 w 485"/>
              <a:gd name="T25" fmla="*/ 2147483647 h 291"/>
              <a:gd name="T26" fmla="*/ 2147483647 w 485"/>
              <a:gd name="T27" fmla="*/ 2147483647 h 291"/>
              <a:gd name="T28" fmla="*/ 2147483647 w 485"/>
              <a:gd name="T29" fmla="*/ 2147483647 h 291"/>
              <a:gd name="T30" fmla="*/ 0 w 485"/>
              <a:gd name="T31" fmla="*/ 2147483647 h 291"/>
              <a:gd name="T32" fmla="*/ 2147483647 w 485"/>
              <a:gd name="T33" fmla="*/ 2147483647 h 291"/>
              <a:gd name="T34" fmla="*/ 2147483647 w 485"/>
              <a:gd name="T35" fmla="*/ 2147483647 h 291"/>
              <a:gd name="T36" fmla="*/ 2147483647 w 485"/>
              <a:gd name="T37" fmla="*/ 2147483647 h 291"/>
              <a:gd name="T38" fmla="*/ 2147483647 w 485"/>
              <a:gd name="T39" fmla="*/ 2147483647 h 291"/>
              <a:gd name="T40" fmla="*/ 2147483647 w 485"/>
              <a:gd name="T41" fmla="*/ 2147483647 h 291"/>
              <a:gd name="T42" fmla="*/ 2147483647 w 485"/>
              <a:gd name="T43" fmla="*/ 2147483647 h 291"/>
              <a:gd name="T44" fmla="*/ 2147483647 w 485"/>
              <a:gd name="T45" fmla="*/ 2147483647 h 291"/>
              <a:gd name="T46" fmla="*/ 2147483647 w 485"/>
              <a:gd name="T47" fmla="*/ 2147483647 h 291"/>
              <a:gd name="T48" fmla="*/ 2147483647 w 485"/>
              <a:gd name="T49" fmla="*/ 2147483647 h 291"/>
              <a:gd name="T50" fmla="*/ 2147483647 w 485"/>
              <a:gd name="T51" fmla="*/ 2147483647 h 291"/>
              <a:gd name="T52" fmla="*/ 2147483647 w 485"/>
              <a:gd name="T53" fmla="*/ 2147483647 h 291"/>
              <a:gd name="T54" fmla="*/ 2147483647 w 485"/>
              <a:gd name="T55" fmla="*/ 2147483647 h 291"/>
              <a:gd name="T56" fmla="*/ 2147483647 w 485"/>
              <a:gd name="T57" fmla="*/ 2147483647 h 291"/>
              <a:gd name="T58" fmla="*/ 2147483647 w 485"/>
              <a:gd name="T59" fmla="*/ 2147483647 h 291"/>
              <a:gd name="T60" fmla="*/ 2147483647 w 485"/>
              <a:gd name="T61" fmla="*/ 2147483647 h 291"/>
              <a:gd name="T62" fmla="*/ 2147483647 w 485"/>
              <a:gd name="T63" fmla="*/ 2147483647 h 291"/>
              <a:gd name="T64" fmla="*/ 2147483647 w 485"/>
              <a:gd name="T65" fmla="*/ 2147483647 h 291"/>
              <a:gd name="T66" fmla="*/ 2147483647 w 485"/>
              <a:gd name="T67" fmla="*/ 2147483647 h 291"/>
              <a:gd name="T68" fmla="*/ 2147483647 w 485"/>
              <a:gd name="T69" fmla="*/ 2147483647 h 291"/>
              <a:gd name="T70" fmla="*/ 2147483647 w 485"/>
              <a:gd name="T71" fmla="*/ 2147483647 h 291"/>
              <a:gd name="T72" fmla="*/ 2147483647 w 485"/>
              <a:gd name="T73" fmla="*/ 2147483647 h 291"/>
              <a:gd name="T74" fmla="*/ 2147483647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5"/>
              <a:gd name="T115" fmla="*/ 0 h 291"/>
              <a:gd name="T116" fmla="*/ 485 w 485"/>
              <a:gd name="T117" fmla="*/ 291 h 2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45" name="Freeform 444"/>
          <p:cNvSpPr>
            <a:spLocks/>
          </p:cNvSpPr>
          <p:nvPr>
            <p:custDataLst>
              <p:tags r:id="rId280"/>
            </p:custDataLst>
          </p:nvPr>
        </p:nvSpPr>
        <p:spPr bwMode="auto">
          <a:xfrm>
            <a:off x="5818717" y="2522141"/>
            <a:ext cx="110067" cy="87313"/>
          </a:xfrm>
          <a:custGeom>
            <a:avLst/>
            <a:gdLst>
              <a:gd name="T0" fmla="*/ 2147483647 w 186"/>
              <a:gd name="T1" fmla="*/ 2147483647 h 166"/>
              <a:gd name="T2" fmla="*/ 2147483647 w 186"/>
              <a:gd name="T3" fmla="*/ 2147483647 h 166"/>
              <a:gd name="T4" fmla="*/ 2147483647 w 186"/>
              <a:gd name="T5" fmla="*/ 2147483647 h 166"/>
              <a:gd name="T6" fmla="*/ 2147483647 w 186"/>
              <a:gd name="T7" fmla="*/ 2147483647 h 166"/>
              <a:gd name="T8" fmla="*/ 2147483647 w 186"/>
              <a:gd name="T9" fmla="*/ 2147483647 h 166"/>
              <a:gd name="T10" fmla="*/ 2147483647 w 186"/>
              <a:gd name="T11" fmla="*/ 2147483647 h 166"/>
              <a:gd name="T12" fmla="*/ 2147483647 w 186"/>
              <a:gd name="T13" fmla="*/ 2147483647 h 166"/>
              <a:gd name="T14" fmla="*/ 2147483647 w 186"/>
              <a:gd name="T15" fmla="*/ 2147483647 h 166"/>
              <a:gd name="T16" fmla="*/ 2147483647 w 186"/>
              <a:gd name="T17" fmla="*/ 2147483647 h 166"/>
              <a:gd name="T18" fmla="*/ 2147483647 w 186"/>
              <a:gd name="T19" fmla="*/ 2147483647 h 166"/>
              <a:gd name="T20" fmla="*/ 0 w 186"/>
              <a:gd name="T21" fmla="*/ 2147483647 h 166"/>
              <a:gd name="T22" fmla="*/ 0 w 186"/>
              <a:gd name="T23" fmla="*/ 0 h 166"/>
              <a:gd name="T24" fmla="*/ 2147483647 w 186"/>
              <a:gd name="T25" fmla="*/ 2147483647 h 166"/>
              <a:gd name="T26" fmla="*/ 2147483647 w 186"/>
              <a:gd name="T27" fmla="*/ 2147483647 h 166"/>
              <a:gd name="T28" fmla="*/ 2147483647 w 186"/>
              <a:gd name="T29" fmla="*/ 2147483647 h 166"/>
              <a:gd name="T30" fmla="*/ 2147483647 w 186"/>
              <a:gd name="T31" fmla="*/ 2147483647 h 166"/>
              <a:gd name="T32" fmla="*/ 2147483647 w 186"/>
              <a:gd name="T33" fmla="*/ 2147483647 h 166"/>
              <a:gd name="T34" fmla="*/ 2147483647 w 186"/>
              <a:gd name="T35" fmla="*/ 2147483647 h 166"/>
              <a:gd name="T36" fmla="*/ 2147483647 w 186"/>
              <a:gd name="T37" fmla="*/ 2147483647 h 166"/>
              <a:gd name="T38" fmla="*/ 2147483647 w 186"/>
              <a:gd name="T39" fmla="*/ 0 h 166"/>
              <a:gd name="T40" fmla="*/ 2147483647 w 186"/>
              <a:gd name="T41" fmla="*/ 2147483647 h 166"/>
              <a:gd name="T42" fmla="*/ 2147483647 w 186"/>
              <a:gd name="T43" fmla="*/ 2147483647 h 166"/>
              <a:gd name="T44" fmla="*/ 2147483647 w 186"/>
              <a:gd name="T45" fmla="*/ 2147483647 h 166"/>
              <a:gd name="T46" fmla="*/ 2147483647 w 186"/>
              <a:gd name="T47" fmla="*/ 2147483647 h 166"/>
              <a:gd name="T48" fmla="*/ 2147483647 w 186"/>
              <a:gd name="T49" fmla="*/ 2147483647 h 166"/>
              <a:gd name="T50" fmla="*/ 2147483647 w 186"/>
              <a:gd name="T51" fmla="*/ 2147483647 h 166"/>
              <a:gd name="T52" fmla="*/ 2147483647 w 186"/>
              <a:gd name="T53" fmla="*/ 2147483647 h 166"/>
              <a:gd name="T54" fmla="*/ 2147483647 w 186"/>
              <a:gd name="T55" fmla="*/ 2147483647 h 166"/>
              <a:gd name="T56" fmla="*/ 2147483647 w 186"/>
              <a:gd name="T57" fmla="*/ 2147483647 h 166"/>
              <a:gd name="T58" fmla="*/ 2147483647 w 186"/>
              <a:gd name="T59" fmla="*/ 2147483647 h 166"/>
              <a:gd name="T60" fmla="*/ 2147483647 w 186"/>
              <a:gd name="T61" fmla="*/ 2147483647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6"/>
              <a:gd name="T94" fmla="*/ 0 h 166"/>
              <a:gd name="T95" fmla="*/ 186 w 186"/>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46" name="Freeform 445"/>
          <p:cNvSpPr>
            <a:spLocks/>
          </p:cNvSpPr>
          <p:nvPr>
            <p:custDataLst>
              <p:tags r:id="rId281"/>
            </p:custDataLst>
          </p:nvPr>
        </p:nvSpPr>
        <p:spPr bwMode="auto">
          <a:xfrm>
            <a:off x="3638550" y="3958826"/>
            <a:ext cx="110067" cy="57151"/>
          </a:xfrm>
          <a:custGeom>
            <a:avLst/>
            <a:gdLst>
              <a:gd name="T0" fmla="*/ 2147483647 w 186"/>
              <a:gd name="T1" fmla="*/ 2147483647 h 104"/>
              <a:gd name="T2" fmla="*/ 2147483647 w 186"/>
              <a:gd name="T3" fmla="*/ 2147483647 h 104"/>
              <a:gd name="T4" fmla="*/ 2147483647 w 186"/>
              <a:gd name="T5" fmla="*/ 2147483647 h 104"/>
              <a:gd name="T6" fmla="*/ 2147483647 w 186"/>
              <a:gd name="T7" fmla="*/ 2147483647 h 104"/>
              <a:gd name="T8" fmla="*/ 2147483647 w 186"/>
              <a:gd name="T9" fmla="*/ 2147483647 h 104"/>
              <a:gd name="T10" fmla="*/ 2147483647 w 186"/>
              <a:gd name="T11" fmla="*/ 2147483647 h 104"/>
              <a:gd name="T12" fmla="*/ 2147483647 w 186"/>
              <a:gd name="T13" fmla="*/ 2147483647 h 104"/>
              <a:gd name="T14" fmla="*/ 2147483647 w 186"/>
              <a:gd name="T15" fmla="*/ 2147483647 h 104"/>
              <a:gd name="T16" fmla="*/ 2147483647 w 186"/>
              <a:gd name="T17" fmla="*/ 2147483647 h 104"/>
              <a:gd name="T18" fmla="*/ 2147483647 w 186"/>
              <a:gd name="T19" fmla="*/ 2147483647 h 104"/>
              <a:gd name="T20" fmla="*/ 2147483647 w 186"/>
              <a:gd name="T21" fmla="*/ 2147483647 h 104"/>
              <a:gd name="T22" fmla="*/ 2147483647 w 186"/>
              <a:gd name="T23" fmla="*/ 2147483647 h 104"/>
              <a:gd name="T24" fmla="*/ 2147483647 w 186"/>
              <a:gd name="T25" fmla="*/ 2147483647 h 104"/>
              <a:gd name="T26" fmla="*/ 2147483647 w 186"/>
              <a:gd name="T27" fmla="*/ 0 h 104"/>
              <a:gd name="T28" fmla="*/ 2147483647 w 186"/>
              <a:gd name="T29" fmla="*/ 0 h 104"/>
              <a:gd name="T30" fmla="*/ 2147483647 w 186"/>
              <a:gd name="T31" fmla="*/ 2147483647 h 104"/>
              <a:gd name="T32" fmla="*/ 2147483647 w 186"/>
              <a:gd name="T33" fmla="*/ 2147483647 h 104"/>
              <a:gd name="T34" fmla="*/ 2147483647 w 186"/>
              <a:gd name="T35" fmla="*/ 2147483647 h 104"/>
              <a:gd name="T36" fmla="*/ 2147483647 w 186"/>
              <a:gd name="T37" fmla="*/ 2147483647 h 104"/>
              <a:gd name="T38" fmla="*/ 2147483647 w 186"/>
              <a:gd name="T39" fmla="*/ 2147483647 h 104"/>
              <a:gd name="T40" fmla="*/ 2147483647 w 186"/>
              <a:gd name="T41" fmla="*/ 2147483647 h 104"/>
              <a:gd name="T42" fmla="*/ 2147483647 w 186"/>
              <a:gd name="T43" fmla="*/ 2147483647 h 104"/>
              <a:gd name="T44" fmla="*/ 2147483647 w 186"/>
              <a:gd name="T45" fmla="*/ 2147483647 h 104"/>
              <a:gd name="T46" fmla="*/ 2147483647 w 186"/>
              <a:gd name="T47" fmla="*/ 2147483647 h 104"/>
              <a:gd name="T48" fmla="*/ 0 w 186"/>
              <a:gd name="T49" fmla="*/ 2147483647 h 104"/>
              <a:gd name="T50" fmla="*/ 2147483647 w 186"/>
              <a:gd name="T51" fmla="*/ 2147483647 h 104"/>
              <a:gd name="T52" fmla="*/ 2147483647 w 186"/>
              <a:gd name="T53" fmla="*/ 2147483647 h 104"/>
              <a:gd name="T54" fmla="*/ 2147483647 w 186"/>
              <a:gd name="T55" fmla="*/ 2147483647 h 104"/>
              <a:gd name="T56" fmla="*/ 2147483647 w 186"/>
              <a:gd name="T57" fmla="*/ 2147483647 h 104"/>
              <a:gd name="T58" fmla="*/ 2147483647 w 186"/>
              <a:gd name="T59" fmla="*/ 2147483647 h 104"/>
              <a:gd name="T60" fmla="*/ 2147483647 w 186"/>
              <a:gd name="T61" fmla="*/ 2147483647 h 104"/>
              <a:gd name="T62" fmla="*/ 2147483647 w 186"/>
              <a:gd name="T63" fmla="*/ 2147483647 h 104"/>
              <a:gd name="T64" fmla="*/ 2147483647 w 186"/>
              <a:gd name="T65" fmla="*/ 2147483647 h 104"/>
              <a:gd name="T66" fmla="*/ 2147483647 w 186"/>
              <a:gd name="T67" fmla="*/ 2147483647 h 104"/>
              <a:gd name="T68" fmla="*/ 2147483647 w 186"/>
              <a:gd name="T69" fmla="*/ 2147483647 h 104"/>
              <a:gd name="T70" fmla="*/ 2147483647 w 186"/>
              <a:gd name="T71" fmla="*/ 2147483647 h 104"/>
              <a:gd name="T72" fmla="*/ 2147483647 w 186"/>
              <a:gd name="T73" fmla="*/ 2147483647 h 104"/>
              <a:gd name="T74" fmla="*/ 2147483647 w 186"/>
              <a:gd name="T75" fmla="*/ 2147483647 h 104"/>
              <a:gd name="T76" fmla="*/ 2147483647 w 186"/>
              <a:gd name="T77" fmla="*/ 2147483647 h 104"/>
              <a:gd name="T78" fmla="*/ 2147483647 w 186"/>
              <a:gd name="T79" fmla="*/ 2147483647 h 104"/>
              <a:gd name="T80" fmla="*/ 2147483647 w 186"/>
              <a:gd name="T81" fmla="*/ 2147483647 h 104"/>
              <a:gd name="T82" fmla="*/ 2147483647 w 186"/>
              <a:gd name="T83" fmla="*/ 2147483647 h 104"/>
              <a:gd name="T84" fmla="*/ 2147483647 w 186"/>
              <a:gd name="T85" fmla="*/ 2147483647 h 104"/>
              <a:gd name="T86" fmla="*/ 2147483647 w 186"/>
              <a:gd name="T87" fmla="*/ 2147483647 h 104"/>
              <a:gd name="T88" fmla="*/ 2147483647 w 186"/>
              <a:gd name="T89" fmla="*/ 2147483647 h 104"/>
              <a:gd name="T90" fmla="*/ 2147483647 w 186"/>
              <a:gd name="T91" fmla="*/ 2147483647 h 104"/>
              <a:gd name="T92" fmla="*/ 2147483647 w 186"/>
              <a:gd name="T93" fmla="*/ 2147483647 h 104"/>
              <a:gd name="T94" fmla="*/ 2147483647 w 186"/>
              <a:gd name="T95" fmla="*/ 2147483647 h 104"/>
              <a:gd name="T96" fmla="*/ 2147483647 w 186"/>
              <a:gd name="T97" fmla="*/ 2147483647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
              <a:gd name="T148" fmla="*/ 0 h 104"/>
              <a:gd name="T149" fmla="*/ 186 w 18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47" name="Freeform 446"/>
          <p:cNvSpPr>
            <a:spLocks/>
          </p:cNvSpPr>
          <p:nvPr>
            <p:custDataLst>
              <p:tags r:id="rId282"/>
            </p:custDataLst>
          </p:nvPr>
        </p:nvSpPr>
        <p:spPr bwMode="auto">
          <a:xfrm>
            <a:off x="6030384" y="2557063"/>
            <a:ext cx="177800" cy="96839"/>
          </a:xfrm>
          <a:custGeom>
            <a:avLst/>
            <a:gdLst>
              <a:gd name="T0" fmla="*/ 2147483647 w 311"/>
              <a:gd name="T1" fmla="*/ 2147483647 h 179"/>
              <a:gd name="T2" fmla="*/ 2147483647 w 311"/>
              <a:gd name="T3" fmla="*/ 2147483647 h 179"/>
              <a:gd name="T4" fmla="*/ 2147483647 w 311"/>
              <a:gd name="T5" fmla="*/ 2147483647 h 179"/>
              <a:gd name="T6" fmla="*/ 2147483647 w 311"/>
              <a:gd name="T7" fmla="*/ 2147483647 h 179"/>
              <a:gd name="T8" fmla="*/ 2147483647 w 311"/>
              <a:gd name="T9" fmla="*/ 0 h 179"/>
              <a:gd name="T10" fmla="*/ 2147483647 w 311"/>
              <a:gd name="T11" fmla="*/ 2147483647 h 179"/>
              <a:gd name="T12" fmla="*/ 2147483647 w 311"/>
              <a:gd name="T13" fmla="*/ 2147483647 h 179"/>
              <a:gd name="T14" fmla="*/ 2147483647 w 311"/>
              <a:gd name="T15" fmla="*/ 2147483647 h 179"/>
              <a:gd name="T16" fmla="*/ 2147483647 w 311"/>
              <a:gd name="T17" fmla="*/ 2147483647 h 179"/>
              <a:gd name="T18" fmla="*/ 2147483647 w 311"/>
              <a:gd name="T19" fmla="*/ 2147483647 h 179"/>
              <a:gd name="T20" fmla="*/ 2147483647 w 311"/>
              <a:gd name="T21" fmla="*/ 2147483647 h 179"/>
              <a:gd name="T22" fmla="*/ 2147483647 w 311"/>
              <a:gd name="T23" fmla="*/ 2147483647 h 179"/>
              <a:gd name="T24" fmla="*/ 2147483647 w 311"/>
              <a:gd name="T25" fmla="*/ 2147483647 h 179"/>
              <a:gd name="T26" fmla="*/ 2147483647 w 311"/>
              <a:gd name="T27" fmla="*/ 2147483647 h 179"/>
              <a:gd name="T28" fmla="*/ 2147483647 w 311"/>
              <a:gd name="T29" fmla="*/ 2147483647 h 179"/>
              <a:gd name="T30" fmla="*/ 2147483647 w 311"/>
              <a:gd name="T31" fmla="*/ 2147483647 h 179"/>
              <a:gd name="T32" fmla="*/ 2147483647 w 311"/>
              <a:gd name="T33" fmla="*/ 2147483647 h 179"/>
              <a:gd name="T34" fmla="*/ 2147483647 w 311"/>
              <a:gd name="T35" fmla="*/ 2147483647 h 179"/>
              <a:gd name="T36" fmla="*/ 2147483647 w 311"/>
              <a:gd name="T37" fmla="*/ 2147483647 h 179"/>
              <a:gd name="T38" fmla="*/ 2147483647 w 311"/>
              <a:gd name="T39" fmla="*/ 2147483647 h 179"/>
              <a:gd name="T40" fmla="*/ 2147483647 w 311"/>
              <a:gd name="T41" fmla="*/ 2147483647 h 179"/>
              <a:gd name="T42" fmla="*/ 2147483647 w 311"/>
              <a:gd name="T43" fmla="*/ 2147483647 h 179"/>
              <a:gd name="T44" fmla="*/ 2147483647 w 311"/>
              <a:gd name="T45" fmla="*/ 2147483647 h 179"/>
              <a:gd name="T46" fmla="*/ 2147483647 w 311"/>
              <a:gd name="T47" fmla="*/ 2147483647 h 179"/>
              <a:gd name="T48" fmla="*/ 2147483647 w 311"/>
              <a:gd name="T49" fmla="*/ 2147483647 h 179"/>
              <a:gd name="T50" fmla="*/ 2147483647 w 311"/>
              <a:gd name="T51" fmla="*/ 2147483647 h 179"/>
              <a:gd name="T52" fmla="*/ 2147483647 w 311"/>
              <a:gd name="T53" fmla="*/ 2147483647 h 179"/>
              <a:gd name="T54" fmla="*/ 2147483647 w 311"/>
              <a:gd name="T55" fmla="*/ 2147483647 h 179"/>
              <a:gd name="T56" fmla="*/ 2147483647 w 311"/>
              <a:gd name="T57" fmla="*/ 2147483647 h 179"/>
              <a:gd name="T58" fmla="*/ 2147483647 w 311"/>
              <a:gd name="T59" fmla="*/ 2147483647 h 179"/>
              <a:gd name="T60" fmla="*/ 2147483647 w 311"/>
              <a:gd name="T61" fmla="*/ 2147483647 h 179"/>
              <a:gd name="T62" fmla="*/ 2147483647 w 311"/>
              <a:gd name="T63" fmla="*/ 2147483647 h 179"/>
              <a:gd name="T64" fmla="*/ 2147483647 w 311"/>
              <a:gd name="T65" fmla="*/ 2147483647 h 179"/>
              <a:gd name="T66" fmla="*/ 2147483647 w 311"/>
              <a:gd name="T67" fmla="*/ 2147483647 h 179"/>
              <a:gd name="T68" fmla="*/ 2147483647 w 311"/>
              <a:gd name="T69" fmla="*/ 2147483647 h 179"/>
              <a:gd name="T70" fmla="*/ 2147483647 w 311"/>
              <a:gd name="T71" fmla="*/ 2147483647 h 179"/>
              <a:gd name="T72" fmla="*/ 2147483647 w 311"/>
              <a:gd name="T73" fmla="*/ 2147483647 h 179"/>
              <a:gd name="T74" fmla="*/ 0 w 311"/>
              <a:gd name="T75" fmla="*/ 2147483647 h 179"/>
              <a:gd name="T76" fmla="*/ 0 w 311"/>
              <a:gd name="T77" fmla="*/ 2147483647 h 179"/>
              <a:gd name="T78" fmla="*/ 2147483647 w 311"/>
              <a:gd name="T79" fmla="*/ 2147483647 h 179"/>
              <a:gd name="T80" fmla="*/ 2147483647 w 311"/>
              <a:gd name="T81" fmla="*/ 2147483647 h 179"/>
              <a:gd name="T82" fmla="*/ 2147483647 w 311"/>
              <a:gd name="T83" fmla="*/ 2147483647 h 179"/>
              <a:gd name="T84" fmla="*/ 2147483647 w 311"/>
              <a:gd name="T85" fmla="*/ 2147483647 h 179"/>
              <a:gd name="T86" fmla="*/ 2147483647 w 311"/>
              <a:gd name="T87" fmla="*/ 2147483647 h 179"/>
              <a:gd name="T88" fmla="*/ 2147483647 w 311"/>
              <a:gd name="T89" fmla="*/ 2147483647 h 179"/>
              <a:gd name="T90" fmla="*/ 2147483647 w 311"/>
              <a:gd name="T91" fmla="*/ 2147483647 h 179"/>
              <a:gd name="T92" fmla="*/ 2147483647 w 311"/>
              <a:gd name="T93" fmla="*/ 2147483647 h 179"/>
              <a:gd name="T94" fmla="*/ 2147483647 w 311"/>
              <a:gd name="T95" fmla="*/ 2147483647 h 179"/>
              <a:gd name="T96" fmla="*/ 2147483647 w 311"/>
              <a:gd name="T97" fmla="*/ 2147483647 h 179"/>
              <a:gd name="T98" fmla="*/ 2147483647 w 311"/>
              <a:gd name="T99" fmla="*/ 2147483647 h 179"/>
              <a:gd name="T100" fmla="*/ 0 w 311"/>
              <a:gd name="T101" fmla="*/ 2147483647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1"/>
              <a:gd name="T154" fmla="*/ 0 h 179"/>
              <a:gd name="T155" fmla="*/ 311 w 311"/>
              <a:gd name="T156" fmla="*/ 179 h 1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48" name="Freeform 447"/>
          <p:cNvSpPr>
            <a:spLocks/>
          </p:cNvSpPr>
          <p:nvPr>
            <p:custDataLst>
              <p:tags r:id="rId283"/>
            </p:custDataLst>
          </p:nvPr>
        </p:nvSpPr>
        <p:spPr bwMode="auto">
          <a:xfrm>
            <a:off x="5171017" y="3484163"/>
            <a:ext cx="237067" cy="165100"/>
          </a:xfrm>
          <a:custGeom>
            <a:avLst/>
            <a:gdLst>
              <a:gd name="T0" fmla="*/ 2147483647 w 405"/>
              <a:gd name="T1" fmla="*/ 2147483647 h 314"/>
              <a:gd name="T2" fmla="*/ 2147483647 w 405"/>
              <a:gd name="T3" fmla="*/ 2147483647 h 314"/>
              <a:gd name="T4" fmla="*/ 2147483647 w 405"/>
              <a:gd name="T5" fmla="*/ 2147483647 h 314"/>
              <a:gd name="T6" fmla="*/ 2147483647 w 405"/>
              <a:gd name="T7" fmla="*/ 2147483647 h 314"/>
              <a:gd name="T8" fmla="*/ 2147483647 w 405"/>
              <a:gd name="T9" fmla="*/ 2147483647 h 314"/>
              <a:gd name="T10" fmla="*/ 2147483647 w 405"/>
              <a:gd name="T11" fmla="*/ 2147483647 h 314"/>
              <a:gd name="T12" fmla="*/ 2147483647 w 405"/>
              <a:gd name="T13" fmla="*/ 2147483647 h 314"/>
              <a:gd name="T14" fmla="*/ 2147483647 w 405"/>
              <a:gd name="T15" fmla="*/ 2147483647 h 314"/>
              <a:gd name="T16" fmla="*/ 2147483647 w 405"/>
              <a:gd name="T17" fmla="*/ 2147483647 h 314"/>
              <a:gd name="T18" fmla="*/ 2147483647 w 405"/>
              <a:gd name="T19" fmla="*/ 2147483647 h 314"/>
              <a:gd name="T20" fmla="*/ 2147483647 w 405"/>
              <a:gd name="T21" fmla="*/ 2147483647 h 314"/>
              <a:gd name="T22" fmla="*/ 2147483647 w 405"/>
              <a:gd name="T23" fmla="*/ 2147483647 h 314"/>
              <a:gd name="T24" fmla="*/ 2147483647 w 405"/>
              <a:gd name="T25" fmla="*/ 2147483647 h 314"/>
              <a:gd name="T26" fmla="*/ 2147483647 w 405"/>
              <a:gd name="T27" fmla="*/ 2147483647 h 314"/>
              <a:gd name="T28" fmla="*/ 2147483647 w 405"/>
              <a:gd name="T29" fmla="*/ 2147483647 h 314"/>
              <a:gd name="T30" fmla="*/ 2147483647 w 405"/>
              <a:gd name="T31" fmla="*/ 2147483647 h 314"/>
              <a:gd name="T32" fmla="*/ 2147483647 w 405"/>
              <a:gd name="T33" fmla="*/ 2147483647 h 314"/>
              <a:gd name="T34" fmla="*/ 2147483647 w 405"/>
              <a:gd name="T35" fmla="*/ 2147483647 h 314"/>
              <a:gd name="T36" fmla="*/ 2147483647 w 405"/>
              <a:gd name="T37" fmla="*/ 2147483647 h 314"/>
              <a:gd name="T38" fmla="*/ 2147483647 w 405"/>
              <a:gd name="T39" fmla="*/ 2147483647 h 314"/>
              <a:gd name="T40" fmla="*/ 2147483647 w 405"/>
              <a:gd name="T41" fmla="*/ 0 h 314"/>
              <a:gd name="T42" fmla="*/ 2147483647 w 405"/>
              <a:gd name="T43" fmla="*/ 2147483647 h 314"/>
              <a:gd name="T44" fmla="*/ 2147483647 w 405"/>
              <a:gd name="T45" fmla="*/ 2147483647 h 314"/>
              <a:gd name="T46" fmla="*/ 2147483647 w 405"/>
              <a:gd name="T47" fmla="*/ 2147483647 h 314"/>
              <a:gd name="T48" fmla="*/ 2147483647 w 405"/>
              <a:gd name="T49" fmla="*/ 2147483647 h 314"/>
              <a:gd name="T50" fmla="*/ 2147483647 w 405"/>
              <a:gd name="T51" fmla="*/ 2147483647 h 314"/>
              <a:gd name="T52" fmla="*/ 2147483647 w 405"/>
              <a:gd name="T53" fmla="*/ 2147483647 h 314"/>
              <a:gd name="T54" fmla="*/ 2147483647 w 405"/>
              <a:gd name="T55" fmla="*/ 2147483647 h 314"/>
              <a:gd name="T56" fmla="*/ 2147483647 w 405"/>
              <a:gd name="T57" fmla="*/ 2147483647 h 314"/>
              <a:gd name="T58" fmla="*/ 2147483647 w 405"/>
              <a:gd name="T59" fmla="*/ 2147483647 h 314"/>
              <a:gd name="T60" fmla="*/ 2147483647 w 405"/>
              <a:gd name="T61" fmla="*/ 2147483647 h 314"/>
              <a:gd name="T62" fmla="*/ 2147483647 w 405"/>
              <a:gd name="T63" fmla="*/ 2147483647 h 314"/>
              <a:gd name="T64" fmla="*/ 2147483647 w 405"/>
              <a:gd name="T65" fmla="*/ 2147483647 h 314"/>
              <a:gd name="T66" fmla="*/ 2147483647 w 405"/>
              <a:gd name="T67" fmla="*/ 2147483647 h 314"/>
              <a:gd name="T68" fmla="*/ 2147483647 w 405"/>
              <a:gd name="T69" fmla="*/ 2147483647 h 314"/>
              <a:gd name="T70" fmla="*/ 2147483647 w 405"/>
              <a:gd name="T71" fmla="*/ 2147483647 h 314"/>
              <a:gd name="T72" fmla="*/ 2147483647 w 405"/>
              <a:gd name="T73" fmla="*/ 2147483647 h 314"/>
              <a:gd name="T74" fmla="*/ 2147483647 w 405"/>
              <a:gd name="T75" fmla="*/ 2147483647 h 314"/>
              <a:gd name="T76" fmla="*/ 2147483647 w 405"/>
              <a:gd name="T77" fmla="*/ 2147483647 h 314"/>
              <a:gd name="T78" fmla="*/ 2147483647 w 405"/>
              <a:gd name="T79" fmla="*/ 2147483647 h 314"/>
              <a:gd name="T80" fmla="*/ 2147483647 w 405"/>
              <a:gd name="T81" fmla="*/ 2147483647 h 314"/>
              <a:gd name="T82" fmla="*/ 2147483647 w 405"/>
              <a:gd name="T83" fmla="*/ 2147483647 h 314"/>
              <a:gd name="T84" fmla="*/ 2147483647 w 405"/>
              <a:gd name="T85" fmla="*/ 2147483647 h 314"/>
              <a:gd name="T86" fmla="*/ 2147483647 w 405"/>
              <a:gd name="T87" fmla="*/ 2147483647 h 314"/>
              <a:gd name="T88" fmla="*/ 2147483647 w 405"/>
              <a:gd name="T89" fmla="*/ 2147483647 h 314"/>
              <a:gd name="T90" fmla="*/ 2147483647 w 405"/>
              <a:gd name="T91" fmla="*/ 2147483647 h 314"/>
              <a:gd name="T92" fmla="*/ 2147483647 w 405"/>
              <a:gd name="T93" fmla="*/ 2147483647 h 314"/>
              <a:gd name="T94" fmla="*/ 2147483647 w 405"/>
              <a:gd name="T95" fmla="*/ 2147483647 h 314"/>
              <a:gd name="T96" fmla="*/ 2147483647 w 405"/>
              <a:gd name="T97" fmla="*/ 2147483647 h 314"/>
              <a:gd name="T98" fmla="*/ 2147483647 w 405"/>
              <a:gd name="T99" fmla="*/ 2147483647 h 314"/>
              <a:gd name="T100" fmla="*/ 2147483647 w 405"/>
              <a:gd name="T101" fmla="*/ 2147483647 h 314"/>
              <a:gd name="T102" fmla="*/ 2147483647 w 405"/>
              <a:gd name="T103" fmla="*/ 2147483647 h 314"/>
              <a:gd name="T104" fmla="*/ 0 w 405"/>
              <a:gd name="T105" fmla="*/ 2147483647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314"/>
              <a:gd name="T161" fmla="*/ 405 w 405"/>
              <a:gd name="T162" fmla="*/ 314 h 3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49" name="Freeform 448"/>
          <p:cNvSpPr>
            <a:spLocks/>
          </p:cNvSpPr>
          <p:nvPr>
            <p:custDataLst>
              <p:tags r:id="rId284"/>
            </p:custDataLst>
          </p:nvPr>
        </p:nvSpPr>
        <p:spPr bwMode="auto">
          <a:xfrm>
            <a:off x="5634569" y="3552425"/>
            <a:ext cx="258233" cy="349251"/>
          </a:xfrm>
          <a:custGeom>
            <a:avLst/>
            <a:gdLst>
              <a:gd name="T0" fmla="*/ 2147483647 w 453"/>
              <a:gd name="T1" fmla="*/ 2147483647 h 661"/>
              <a:gd name="T2" fmla="*/ 2147483647 w 453"/>
              <a:gd name="T3" fmla="*/ 2147483647 h 661"/>
              <a:gd name="T4" fmla="*/ 2147483647 w 453"/>
              <a:gd name="T5" fmla="*/ 2147483647 h 661"/>
              <a:gd name="T6" fmla="*/ 2147483647 w 453"/>
              <a:gd name="T7" fmla="*/ 2147483647 h 661"/>
              <a:gd name="T8" fmla="*/ 2147483647 w 453"/>
              <a:gd name="T9" fmla="*/ 2147483647 h 661"/>
              <a:gd name="T10" fmla="*/ 2147483647 w 453"/>
              <a:gd name="T11" fmla="*/ 2147483647 h 661"/>
              <a:gd name="T12" fmla="*/ 2147483647 w 453"/>
              <a:gd name="T13" fmla="*/ 2147483647 h 661"/>
              <a:gd name="T14" fmla="*/ 2147483647 w 453"/>
              <a:gd name="T15" fmla="*/ 2147483647 h 661"/>
              <a:gd name="T16" fmla="*/ 2147483647 w 453"/>
              <a:gd name="T17" fmla="*/ 2147483647 h 661"/>
              <a:gd name="T18" fmla="*/ 2147483647 w 453"/>
              <a:gd name="T19" fmla="*/ 2147483647 h 661"/>
              <a:gd name="T20" fmla="*/ 2147483647 w 453"/>
              <a:gd name="T21" fmla="*/ 2147483647 h 661"/>
              <a:gd name="T22" fmla="*/ 2147483647 w 453"/>
              <a:gd name="T23" fmla="*/ 2147483647 h 661"/>
              <a:gd name="T24" fmla="*/ 2147483647 w 453"/>
              <a:gd name="T25" fmla="*/ 2147483647 h 661"/>
              <a:gd name="T26" fmla="*/ 2147483647 w 453"/>
              <a:gd name="T27" fmla="*/ 2147483647 h 661"/>
              <a:gd name="T28" fmla="*/ 2147483647 w 453"/>
              <a:gd name="T29" fmla="*/ 2147483647 h 661"/>
              <a:gd name="T30" fmla="*/ 2147483647 w 453"/>
              <a:gd name="T31" fmla="*/ 2147483647 h 661"/>
              <a:gd name="T32" fmla="*/ 2147483647 w 453"/>
              <a:gd name="T33" fmla="*/ 2147483647 h 661"/>
              <a:gd name="T34" fmla="*/ 2147483647 w 453"/>
              <a:gd name="T35" fmla="*/ 2147483647 h 661"/>
              <a:gd name="T36" fmla="*/ 2147483647 w 453"/>
              <a:gd name="T37" fmla="*/ 2147483647 h 661"/>
              <a:gd name="T38" fmla="*/ 2147483647 w 453"/>
              <a:gd name="T39" fmla="*/ 2147483647 h 661"/>
              <a:gd name="T40" fmla="*/ 2147483647 w 453"/>
              <a:gd name="T41" fmla="*/ 2147483647 h 661"/>
              <a:gd name="T42" fmla="*/ 2147483647 w 453"/>
              <a:gd name="T43" fmla="*/ 2147483647 h 661"/>
              <a:gd name="T44" fmla="*/ 2147483647 w 453"/>
              <a:gd name="T45" fmla="*/ 2147483647 h 661"/>
              <a:gd name="T46" fmla="*/ 2147483647 w 453"/>
              <a:gd name="T47" fmla="*/ 2147483647 h 661"/>
              <a:gd name="T48" fmla="*/ 2147483647 w 453"/>
              <a:gd name="T49" fmla="*/ 2147483647 h 661"/>
              <a:gd name="T50" fmla="*/ 2147483647 w 453"/>
              <a:gd name="T51" fmla="*/ 2147483647 h 661"/>
              <a:gd name="T52" fmla="*/ 2147483647 w 453"/>
              <a:gd name="T53" fmla="*/ 2147483647 h 661"/>
              <a:gd name="T54" fmla="*/ 2147483647 w 453"/>
              <a:gd name="T55" fmla="*/ 2147483647 h 661"/>
              <a:gd name="T56" fmla="*/ 2147483647 w 453"/>
              <a:gd name="T57" fmla="*/ 2147483647 h 661"/>
              <a:gd name="T58" fmla="*/ 2147483647 w 453"/>
              <a:gd name="T59" fmla="*/ 2147483647 h 661"/>
              <a:gd name="T60" fmla="*/ 2147483647 w 453"/>
              <a:gd name="T61" fmla="*/ 2147483647 h 661"/>
              <a:gd name="T62" fmla="*/ 2147483647 w 453"/>
              <a:gd name="T63" fmla="*/ 2147483647 h 661"/>
              <a:gd name="T64" fmla="*/ 2147483647 w 453"/>
              <a:gd name="T65" fmla="*/ 2147483647 h 661"/>
              <a:gd name="T66" fmla="*/ 2147483647 w 453"/>
              <a:gd name="T67" fmla="*/ 2147483647 h 661"/>
              <a:gd name="T68" fmla="*/ 2147483647 w 453"/>
              <a:gd name="T69" fmla="*/ 2147483647 h 661"/>
              <a:gd name="T70" fmla="*/ 2147483647 w 453"/>
              <a:gd name="T71" fmla="*/ 2147483647 h 661"/>
              <a:gd name="T72" fmla="*/ 2147483647 w 453"/>
              <a:gd name="T73" fmla="*/ 2147483647 h 661"/>
              <a:gd name="T74" fmla="*/ 2147483647 w 453"/>
              <a:gd name="T75" fmla="*/ 2147483647 h 661"/>
              <a:gd name="T76" fmla="*/ 2147483647 w 453"/>
              <a:gd name="T77" fmla="*/ 2147483647 h 661"/>
              <a:gd name="T78" fmla="*/ 2147483647 w 453"/>
              <a:gd name="T79" fmla="*/ 2147483647 h 661"/>
              <a:gd name="T80" fmla="*/ 2147483647 w 453"/>
              <a:gd name="T81" fmla="*/ 2147483647 h 661"/>
              <a:gd name="T82" fmla="*/ 2147483647 w 453"/>
              <a:gd name="T83" fmla="*/ 2147483647 h 661"/>
              <a:gd name="T84" fmla="*/ 2147483647 w 453"/>
              <a:gd name="T85" fmla="*/ 2147483647 h 661"/>
              <a:gd name="T86" fmla="*/ 2147483647 w 453"/>
              <a:gd name="T87" fmla="*/ 2147483647 h 661"/>
              <a:gd name="T88" fmla="*/ 2147483647 w 453"/>
              <a:gd name="T89" fmla="*/ 2147483647 h 661"/>
              <a:gd name="T90" fmla="*/ 2147483647 w 453"/>
              <a:gd name="T91" fmla="*/ 2147483647 h 661"/>
              <a:gd name="T92" fmla="*/ 2147483647 w 453"/>
              <a:gd name="T93" fmla="*/ 2147483647 h 661"/>
              <a:gd name="T94" fmla="*/ 2147483647 w 453"/>
              <a:gd name="T95" fmla="*/ 2147483647 h 661"/>
              <a:gd name="T96" fmla="*/ 2147483647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3"/>
              <a:gd name="T148" fmla="*/ 0 h 661"/>
              <a:gd name="T149" fmla="*/ 453 w 453"/>
              <a:gd name="T150" fmla="*/ 661 h 6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50" name="Freeform 449"/>
          <p:cNvSpPr>
            <a:spLocks/>
          </p:cNvSpPr>
          <p:nvPr>
            <p:custDataLst>
              <p:tags r:id="rId285"/>
            </p:custDataLst>
          </p:nvPr>
        </p:nvSpPr>
        <p:spPr bwMode="auto">
          <a:xfrm>
            <a:off x="8902702" y="3311126"/>
            <a:ext cx="74084" cy="57151"/>
          </a:xfrm>
          <a:custGeom>
            <a:avLst/>
            <a:gdLst>
              <a:gd name="T0" fmla="*/ 0 w 126"/>
              <a:gd name="T1" fmla="*/ 2147483647 h 105"/>
              <a:gd name="T2" fmla="*/ 2147483647 w 126"/>
              <a:gd name="T3" fmla="*/ 2147483647 h 105"/>
              <a:gd name="T4" fmla="*/ 2147483647 w 126"/>
              <a:gd name="T5" fmla="*/ 2147483647 h 105"/>
              <a:gd name="T6" fmla="*/ 2147483647 w 126"/>
              <a:gd name="T7" fmla="*/ 2147483647 h 105"/>
              <a:gd name="T8" fmla="*/ 2147483647 w 126"/>
              <a:gd name="T9" fmla="*/ 2147483647 h 105"/>
              <a:gd name="T10" fmla="*/ 2147483647 w 126"/>
              <a:gd name="T11" fmla="*/ 2147483647 h 105"/>
              <a:gd name="T12" fmla="*/ 2147483647 w 126"/>
              <a:gd name="T13" fmla="*/ 0 h 105"/>
              <a:gd name="T14" fmla="*/ 2147483647 w 126"/>
              <a:gd name="T15" fmla="*/ 0 h 105"/>
              <a:gd name="T16" fmla="*/ 2147483647 w 126"/>
              <a:gd name="T17" fmla="*/ 2147483647 h 105"/>
              <a:gd name="T18" fmla="*/ 2147483647 w 126"/>
              <a:gd name="T19" fmla="*/ 2147483647 h 105"/>
              <a:gd name="T20" fmla="*/ 2147483647 w 126"/>
              <a:gd name="T21" fmla="*/ 2147483647 h 105"/>
              <a:gd name="T22" fmla="*/ 2147483647 w 126"/>
              <a:gd name="T23" fmla="*/ 2147483647 h 105"/>
              <a:gd name="T24" fmla="*/ 2147483647 w 126"/>
              <a:gd name="T25" fmla="*/ 2147483647 h 105"/>
              <a:gd name="T26" fmla="*/ 2147483647 w 126"/>
              <a:gd name="T27" fmla="*/ 2147483647 h 105"/>
              <a:gd name="T28" fmla="*/ 2147483647 w 126"/>
              <a:gd name="T29" fmla="*/ 2147483647 h 105"/>
              <a:gd name="T30" fmla="*/ 2147483647 w 126"/>
              <a:gd name="T31" fmla="*/ 2147483647 h 105"/>
              <a:gd name="T32" fmla="*/ 2147483647 w 126"/>
              <a:gd name="T33" fmla="*/ 2147483647 h 105"/>
              <a:gd name="T34" fmla="*/ 2147483647 w 126"/>
              <a:gd name="T35" fmla="*/ 2147483647 h 105"/>
              <a:gd name="T36" fmla="*/ 2147483647 w 126"/>
              <a:gd name="T37" fmla="*/ 2147483647 h 105"/>
              <a:gd name="T38" fmla="*/ 2147483647 w 126"/>
              <a:gd name="T39" fmla="*/ 2147483647 h 105"/>
              <a:gd name="T40" fmla="*/ 2147483647 w 126"/>
              <a:gd name="T41" fmla="*/ 2147483647 h 105"/>
              <a:gd name="T42" fmla="*/ 2147483647 w 126"/>
              <a:gd name="T43" fmla="*/ 2147483647 h 105"/>
              <a:gd name="T44" fmla="*/ 2147483647 w 126"/>
              <a:gd name="T45" fmla="*/ 2147483647 h 105"/>
              <a:gd name="T46" fmla="*/ 2147483647 w 126"/>
              <a:gd name="T47" fmla="*/ 2147483647 h 105"/>
              <a:gd name="T48" fmla="*/ 2147483647 w 126"/>
              <a:gd name="T49" fmla="*/ 2147483647 h 105"/>
              <a:gd name="T50" fmla="*/ 2147483647 w 126"/>
              <a:gd name="T51" fmla="*/ 2147483647 h 105"/>
              <a:gd name="T52" fmla="*/ 2147483647 w 126"/>
              <a:gd name="T53" fmla="*/ 2147483647 h 105"/>
              <a:gd name="T54" fmla="*/ 2147483647 w 126"/>
              <a:gd name="T55" fmla="*/ 2147483647 h 105"/>
              <a:gd name="T56" fmla="*/ 2147483647 w 126"/>
              <a:gd name="T57" fmla="*/ 2147483647 h 105"/>
              <a:gd name="T58" fmla="*/ 2147483647 w 126"/>
              <a:gd name="T59" fmla="*/ 2147483647 h 105"/>
              <a:gd name="T60" fmla="*/ 2147483647 w 126"/>
              <a:gd name="T61" fmla="*/ 2147483647 h 105"/>
              <a:gd name="T62" fmla="*/ 2147483647 w 126"/>
              <a:gd name="T63" fmla="*/ 2147483647 h 105"/>
              <a:gd name="T64" fmla="*/ 2147483647 w 126"/>
              <a:gd name="T65" fmla="*/ 2147483647 h 105"/>
              <a:gd name="T66" fmla="*/ 2147483647 w 126"/>
              <a:gd name="T67" fmla="*/ 2147483647 h 105"/>
              <a:gd name="T68" fmla="*/ 2147483647 w 126"/>
              <a:gd name="T69" fmla="*/ 2147483647 h 105"/>
              <a:gd name="T70" fmla="*/ 2147483647 w 126"/>
              <a:gd name="T71" fmla="*/ 2147483647 h 105"/>
              <a:gd name="T72" fmla="*/ 2147483647 w 126"/>
              <a:gd name="T73" fmla="*/ 2147483647 h 105"/>
              <a:gd name="T74" fmla="*/ 2147483647 w 126"/>
              <a:gd name="T75" fmla="*/ 2147483647 h 105"/>
              <a:gd name="T76" fmla="*/ 0 w 126"/>
              <a:gd name="T77" fmla="*/ 2147483647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6"/>
              <a:gd name="T118" fmla="*/ 0 h 105"/>
              <a:gd name="T119" fmla="*/ 126 w 126"/>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51" name="Freeform 450"/>
          <p:cNvSpPr>
            <a:spLocks/>
          </p:cNvSpPr>
          <p:nvPr>
            <p:custDataLst>
              <p:tags r:id="rId286"/>
            </p:custDataLst>
          </p:nvPr>
        </p:nvSpPr>
        <p:spPr bwMode="auto">
          <a:xfrm>
            <a:off x="2709335" y="3574653"/>
            <a:ext cx="397933" cy="523875"/>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2147483647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2147483647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4"/>
              <a:gd name="T169" fmla="*/ 0 h 998"/>
              <a:gd name="T170" fmla="*/ 684 w 684"/>
              <a:gd name="T171" fmla="*/ 998 h 9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52" name="Freeform 451"/>
          <p:cNvSpPr>
            <a:spLocks/>
          </p:cNvSpPr>
          <p:nvPr>
            <p:custDataLst>
              <p:tags r:id="rId287"/>
            </p:custDataLst>
          </p:nvPr>
        </p:nvSpPr>
        <p:spPr bwMode="auto">
          <a:xfrm>
            <a:off x="5712886" y="3842938"/>
            <a:ext cx="249767" cy="274639"/>
          </a:xfrm>
          <a:custGeom>
            <a:avLst/>
            <a:gdLst>
              <a:gd name="T0" fmla="*/ 2147483647 w 429"/>
              <a:gd name="T1" fmla="*/ 2147483647 h 524"/>
              <a:gd name="T2" fmla="*/ 2147483647 w 429"/>
              <a:gd name="T3" fmla="*/ 2147483647 h 524"/>
              <a:gd name="T4" fmla="*/ 2147483647 w 429"/>
              <a:gd name="T5" fmla="*/ 2147483647 h 524"/>
              <a:gd name="T6" fmla="*/ 2147483647 w 429"/>
              <a:gd name="T7" fmla="*/ 2147483647 h 524"/>
              <a:gd name="T8" fmla="*/ 2147483647 w 429"/>
              <a:gd name="T9" fmla="*/ 2147483647 h 524"/>
              <a:gd name="T10" fmla="*/ 2147483647 w 429"/>
              <a:gd name="T11" fmla="*/ 2147483647 h 524"/>
              <a:gd name="T12" fmla="*/ 2147483647 w 429"/>
              <a:gd name="T13" fmla="*/ 2147483647 h 524"/>
              <a:gd name="T14" fmla="*/ 2147483647 w 429"/>
              <a:gd name="T15" fmla="*/ 2147483647 h 524"/>
              <a:gd name="T16" fmla="*/ 2147483647 w 429"/>
              <a:gd name="T17" fmla="*/ 2147483647 h 524"/>
              <a:gd name="T18" fmla="*/ 2147483647 w 429"/>
              <a:gd name="T19" fmla="*/ 2147483647 h 524"/>
              <a:gd name="T20" fmla="*/ 2147483647 w 429"/>
              <a:gd name="T21" fmla="*/ 2147483647 h 524"/>
              <a:gd name="T22" fmla="*/ 2147483647 w 429"/>
              <a:gd name="T23" fmla="*/ 2147483647 h 524"/>
              <a:gd name="T24" fmla="*/ 2147483647 w 429"/>
              <a:gd name="T25" fmla="*/ 2147483647 h 524"/>
              <a:gd name="T26" fmla="*/ 2147483647 w 429"/>
              <a:gd name="T27" fmla="*/ 2147483647 h 524"/>
              <a:gd name="T28" fmla="*/ 2147483647 w 429"/>
              <a:gd name="T29" fmla="*/ 2147483647 h 524"/>
              <a:gd name="T30" fmla="*/ 2147483647 w 429"/>
              <a:gd name="T31" fmla="*/ 2147483647 h 524"/>
              <a:gd name="T32" fmla="*/ 2147483647 w 429"/>
              <a:gd name="T33" fmla="*/ 2147483647 h 524"/>
              <a:gd name="T34" fmla="*/ 2147483647 w 429"/>
              <a:gd name="T35" fmla="*/ 2147483647 h 524"/>
              <a:gd name="T36" fmla="*/ 2147483647 w 429"/>
              <a:gd name="T37" fmla="*/ 2147483647 h 524"/>
              <a:gd name="T38" fmla="*/ 2147483647 w 429"/>
              <a:gd name="T39" fmla="*/ 2147483647 h 524"/>
              <a:gd name="T40" fmla="*/ 2147483647 w 429"/>
              <a:gd name="T41" fmla="*/ 2147483647 h 524"/>
              <a:gd name="T42" fmla="*/ 2147483647 w 429"/>
              <a:gd name="T43" fmla="*/ 2147483647 h 524"/>
              <a:gd name="T44" fmla="*/ 2147483647 w 429"/>
              <a:gd name="T45" fmla="*/ 2147483647 h 524"/>
              <a:gd name="T46" fmla="*/ 2147483647 w 429"/>
              <a:gd name="T47" fmla="*/ 2147483647 h 524"/>
              <a:gd name="T48" fmla="*/ 2147483647 w 429"/>
              <a:gd name="T49" fmla="*/ 2147483647 h 524"/>
              <a:gd name="T50" fmla="*/ 2147483647 w 429"/>
              <a:gd name="T51" fmla="*/ 2147483647 h 524"/>
              <a:gd name="T52" fmla="*/ 2147483647 w 429"/>
              <a:gd name="T53" fmla="*/ 2147483647 h 524"/>
              <a:gd name="T54" fmla="*/ 2147483647 w 429"/>
              <a:gd name="T55" fmla="*/ 2147483647 h 524"/>
              <a:gd name="T56" fmla="*/ 2147483647 w 429"/>
              <a:gd name="T57" fmla="*/ 2147483647 h 524"/>
              <a:gd name="T58" fmla="*/ 2147483647 w 429"/>
              <a:gd name="T59" fmla="*/ 2147483647 h 524"/>
              <a:gd name="T60" fmla="*/ 2147483647 w 429"/>
              <a:gd name="T61" fmla="*/ 2147483647 h 524"/>
              <a:gd name="T62" fmla="*/ 2147483647 w 429"/>
              <a:gd name="T63" fmla="*/ 2147483647 h 524"/>
              <a:gd name="T64" fmla="*/ 2147483647 w 429"/>
              <a:gd name="T65" fmla="*/ 2147483647 h 524"/>
              <a:gd name="T66" fmla="*/ 2147483647 w 429"/>
              <a:gd name="T67" fmla="*/ 2147483647 h 524"/>
              <a:gd name="T68" fmla="*/ 2147483647 w 429"/>
              <a:gd name="T69" fmla="*/ 2147483647 h 524"/>
              <a:gd name="T70" fmla="*/ 2147483647 w 429"/>
              <a:gd name="T71" fmla="*/ 2147483647 h 524"/>
              <a:gd name="T72" fmla="*/ 2147483647 w 429"/>
              <a:gd name="T73" fmla="*/ 2147483647 h 524"/>
              <a:gd name="T74" fmla="*/ 2147483647 w 429"/>
              <a:gd name="T75" fmla="*/ 2147483647 h 524"/>
              <a:gd name="T76" fmla="*/ 2147483647 w 429"/>
              <a:gd name="T77" fmla="*/ 2147483647 h 524"/>
              <a:gd name="T78" fmla="*/ 2147483647 w 429"/>
              <a:gd name="T79" fmla="*/ 2147483647 h 524"/>
              <a:gd name="T80" fmla="*/ 2147483647 w 429"/>
              <a:gd name="T81" fmla="*/ 2147483647 h 524"/>
              <a:gd name="T82" fmla="*/ 2147483647 w 429"/>
              <a:gd name="T83" fmla="*/ 2147483647 h 524"/>
              <a:gd name="T84" fmla="*/ 2147483647 w 429"/>
              <a:gd name="T85" fmla="*/ 2147483647 h 524"/>
              <a:gd name="T86" fmla="*/ 2147483647 w 429"/>
              <a:gd name="T87" fmla="*/ 2147483647 h 524"/>
              <a:gd name="T88" fmla="*/ 2147483647 w 429"/>
              <a:gd name="T89" fmla="*/ 2147483647 h 524"/>
              <a:gd name="T90" fmla="*/ 2147483647 w 429"/>
              <a:gd name="T91" fmla="*/ 2147483647 h 524"/>
              <a:gd name="T92" fmla="*/ 2147483647 w 429"/>
              <a:gd name="T93" fmla="*/ 2147483647 h 524"/>
              <a:gd name="T94" fmla="*/ 2147483647 w 429"/>
              <a:gd name="T95" fmla="*/ 2147483647 h 524"/>
              <a:gd name="T96" fmla="*/ 2147483647 w 429"/>
              <a:gd name="T97" fmla="*/ 2147483647 h 524"/>
              <a:gd name="T98" fmla="*/ 2147483647 w 429"/>
              <a:gd name="T99" fmla="*/ 2147483647 h 524"/>
              <a:gd name="T100" fmla="*/ 2147483647 w 429"/>
              <a:gd name="T101" fmla="*/ 2147483647 h 524"/>
              <a:gd name="T102" fmla="*/ 2147483647 w 429"/>
              <a:gd name="T103" fmla="*/ 2147483647 h 524"/>
              <a:gd name="T104" fmla="*/ 2147483647 w 429"/>
              <a:gd name="T105" fmla="*/ 2147483647 h 524"/>
              <a:gd name="T106" fmla="*/ 2147483647 w 429"/>
              <a:gd name="T107" fmla="*/ 2147483647 h 524"/>
              <a:gd name="T108" fmla="*/ 2147483647 w 429"/>
              <a:gd name="T109" fmla="*/ 2147483647 h 524"/>
              <a:gd name="T110" fmla="*/ 2147483647 w 429"/>
              <a:gd name="T111" fmla="*/ 2147483647 h 524"/>
              <a:gd name="T112" fmla="*/ 2147483647 w 429"/>
              <a:gd name="T113" fmla="*/ 2147483647 h 524"/>
              <a:gd name="T114" fmla="*/ 2147483647 w 429"/>
              <a:gd name="T115" fmla="*/ 2147483647 h 524"/>
              <a:gd name="T116" fmla="*/ 2147483647 w 429"/>
              <a:gd name="T117" fmla="*/ 2147483647 h 524"/>
              <a:gd name="T118" fmla="*/ 2147483647 w 429"/>
              <a:gd name="T119" fmla="*/ 2147483647 h 524"/>
              <a:gd name="T120" fmla="*/ 2147483647 w 429"/>
              <a:gd name="T121" fmla="*/ 2147483647 h 524"/>
              <a:gd name="T122" fmla="*/ 2147483647 w 429"/>
              <a:gd name="T123" fmla="*/ 2147483647 h 524"/>
              <a:gd name="T124" fmla="*/ 2147483647 w 429"/>
              <a:gd name="T125" fmla="*/ 2147483647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9"/>
              <a:gd name="T190" fmla="*/ 0 h 524"/>
              <a:gd name="T191" fmla="*/ 429 w 429"/>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53" name="Freeform 452"/>
          <p:cNvSpPr>
            <a:spLocks/>
          </p:cNvSpPr>
          <p:nvPr>
            <p:custDataLst>
              <p:tags r:id="rId288"/>
            </p:custDataLst>
          </p:nvPr>
        </p:nvSpPr>
        <p:spPr bwMode="auto">
          <a:xfrm>
            <a:off x="5755219" y="2485627"/>
            <a:ext cx="169333" cy="114300"/>
          </a:xfrm>
          <a:custGeom>
            <a:avLst/>
            <a:gdLst>
              <a:gd name="T0" fmla="*/ 2147483647 w 292"/>
              <a:gd name="T1" fmla="*/ 2147483647 h 223"/>
              <a:gd name="T2" fmla="*/ 2147483647 w 292"/>
              <a:gd name="T3" fmla="*/ 2147483647 h 223"/>
              <a:gd name="T4" fmla="*/ 2147483647 w 292"/>
              <a:gd name="T5" fmla="*/ 2147483647 h 223"/>
              <a:gd name="T6" fmla="*/ 2147483647 w 292"/>
              <a:gd name="T7" fmla="*/ 2147483647 h 223"/>
              <a:gd name="T8" fmla="*/ 2147483647 w 292"/>
              <a:gd name="T9" fmla="*/ 2147483647 h 223"/>
              <a:gd name="T10" fmla="*/ 2147483647 w 292"/>
              <a:gd name="T11" fmla="*/ 2147483647 h 223"/>
              <a:gd name="T12" fmla="*/ 2147483647 w 292"/>
              <a:gd name="T13" fmla="*/ 2147483647 h 223"/>
              <a:gd name="T14" fmla="*/ 2147483647 w 292"/>
              <a:gd name="T15" fmla="*/ 2147483647 h 223"/>
              <a:gd name="T16" fmla="*/ 2147483647 w 292"/>
              <a:gd name="T17" fmla="*/ 2147483647 h 223"/>
              <a:gd name="T18" fmla="*/ 2147483647 w 292"/>
              <a:gd name="T19" fmla="*/ 2147483647 h 223"/>
              <a:gd name="T20" fmla="*/ 2147483647 w 292"/>
              <a:gd name="T21" fmla="*/ 2147483647 h 223"/>
              <a:gd name="T22" fmla="*/ 2147483647 w 292"/>
              <a:gd name="T23" fmla="*/ 2147483647 h 223"/>
              <a:gd name="T24" fmla="*/ 2147483647 w 292"/>
              <a:gd name="T25" fmla="*/ 2147483647 h 223"/>
              <a:gd name="T26" fmla="*/ 2147483647 w 292"/>
              <a:gd name="T27" fmla="*/ 2147483647 h 223"/>
              <a:gd name="T28" fmla="*/ 2147483647 w 292"/>
              <a:gd name="T29" fmla="*/ 2147483647 h 223"/>
              <a:gd name="T30" fmla="*/ 2147483647 w 292"/>
              <a:gd name="T31" fmla="*/ 2147483647 h 223"/>
              <a:gd name="T32" fmla="*/ 2147483647 w 292"/>
              <a:gd name="T33" fmla="*/ 2147483647 h 223"/>
              <a:gd name="T34" fmla="*/ 2147483647 w 292"/>
              <a:gd name="T35" fmla="*/ 2147483647 h 223"/>
              <a:gd name="T36" fmla="*/ 2147483647 w 292"/>
              <a:gd name="T37" fmla="*/ 2147483647 h 223"/>
              <a:gd name="T38" fmla="*/ 2147483647 w 292"/>
              <a:gd name="T39" fmla="*/ 2147483647 h 223"/>
              <a:gd name="T40" fmla="*/ 2147483647 w 292"/>
              <a:gd name="T41" fmla="*/ 2147483647 h 223"/>
              <a:gd name="T42" fmla="*/ 2147483647 w 292"/>
              <a:gd name="T43" fmla="*/ 2147483647 h 223"/>
              <a:gd name="T44" fmla="*/ 2147483647 w 292"/>
              <a:gd name="T45" fmla="*/ 2147483647 h 223"/>
              <a:gd name="T46" fmla="*/ 2147483647 w 292"/>
              <a:gd name="T47" fmla="*/ 2147483647 h 223"/>
              <a:gd name="T48" fmla="*/ 2147483647 w 292"/>
              <a:gd name="T49" fmla="*/ 2147483647 h 223"/>
              <a:gd name="T50" fmla="*/ 2147483647 w 292"/>
              <a:gd name="T51" fmla="*/ 2147483647 h 223"/>
              <a:gd name="T52" fmla="*/ 0 w 292"/>
              <a:gd name="T53" fmla="*/ 2147483647 h 223"/>
              <a:gd name="T54" fmla="*/ 2147483647 w 292"/>
              <a:gd name="T55" fmla="*/ 2147483647 h 223"/>
              <a:gd name="T56" fmla="*/ 2147483647 w 292"/>
              <a:gd name="T57" fmla="*/ 2147483647 h 223"/>
              <a:gd name="T58" fmla="*/ 2147483647 w 292"/>
              <a:gd name="T59" fmla="*/ 2147483647 h 223"/>
              <a:gd name="T60" fmla="*/ 2147483647 w 292"/>
              <a:gd name="T61" fmla="*/ 2147483647 h 223"/>
              <a:gd name="T62" fmla="*/ 2147483647 w 292"/>
              <a:gd name="T63" fmla="*/ 2147483647 h 223"/>
              <a:gd name="T64" fmla="*/ 2147483647 w 292"/>
              <a:gd name="T65" fmla="*/ 2147483647 h 223"/>
              <a:gd name="T66" fmla="*/ 2147483647 w 292"/>
              <a:gd name="T67" fmla="*/ 0 h 223"/>
              <a:gd name="T68" fmla="*/ 2147483647 w 292"/>
              <a:gd name="T69" fmla="*/ 2147483647 h 223"/>
              <a:gd name="T70" fmla="*/ 2147483647 w 292"/>
              <a:gd name="T71" fmla="*/ 2147483647 h 223"/>
              <a:gd name="T72" fmla="*/ 2147483647 w 292"/>
              <a:gd name="T73" fmla="*/ 2147483647 h 223"/>
              <a:gd name="T74" fmla="*/ 2147483647 w 292"/>
              <a:gd name="T75" fmla="*/ 2147483647 h 223"/>
              <a:gd name="T76" fmla="*/ 2147483647 w 292"/>
              <a:gd name="T77" fmla="*/ 2147483647 h 223"/>
              <a:gd name="T78" fmla="*/ 2147483647 w 292"/>
              <a:gd name="T79" fmla="*/ 2147483647 h 223"/>
              <a:gd name="T80" fmla="*/ 2147483647 w 292"/>
              <a:gd name="T81" fmla="*/ 2147483647 h 223"/>
              <a:gd name="T82" fmla="*/ 2147483647 w 292"/>
              <a:gd name="T83" fmla="*/ 2147483647 h 223"/>
              <a:gd name="T84" fmla="*/ 2147483647 w 292"/>
              <a:gd name="T85" fmla="*/ 2147483647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2"/>
              <a:gd name="T130" fmla="*/ 0 h 223"/>
              <a:gd name="T131" fmla="*/ 292 w 29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54" name="Freeform 453"/>
          <p:cNvSpPr>
            <a:spLocks/>
          </p:cNvSpPr>
          <p:nvPr>
            <p:custDataLst>
              <p:tags r:id="rId289"/>
            </p:custDataLst>
          </p:nvPr>
        </p:nvSpPr>
        <p:spPr bwMode="auto">
          <a:xfrm>
            <a:off x="5689602" y="2344339"/>
            <a:ext cx="224367" cy="77788"/>
          </a:xfrm>
          <a:custGeom>
            <a:avLst/>
            <a:gdLst>
              <a:gd name="T0" fmla="*/ 2147483647 w 379"/>
              <a:gd name="T1" fmla="*/ 2147483647 h 147"/>
              <a:gd name="T2" fmla="*/ 2147483647 w 379"/>
              <a:gd name="T3" fmla="*/ 2147483647 h 147"/>
              <a:gd name="T4" fmla="*/ 2147483647 w 379"/>
              <a:gd name="T5" fmla="*/ 2147483647 h 147"/>
              <a:gd name="T6" fmla="*/ 2147483647 w 379"/>
              <a:gd name="T7" fmla="*/ 2147483647 h 147"/>
              <a:gd name="T8" fmla="*/ 2147483647 w 379"/>
              <a:gd name="T9" fmla="*/ 2147483647 h 147"/>
              <a:gd name="T10" fmla="*/ 2147483647 w 379"/>
              <a:gd name="T11" fmla="*/ 2147483647 h 147"/>
              <a:gd name="T12" fmla="*/ 2147483647 w 379"/>
              <a:gd name="T13" fmla="*/ 2147483647 h 147"/>
              <a:gd name="T14" fmla="*/ 2147483647 w 379"/>
              <a:gd name="T15" fmla="*/ 2147483647 h 147"/>
              <a:gd name="T16" fmla="*/ 2147483647 w 379"/>
              <a:gd name="T17" fmla="*/ 2147483647 h 147"/>
              <a:gd name="T18" fmla="*/ 2147483647 w 379"/>
              <a:gd name="T19" fmla="*/ 2147483647 h 147"/>
              <a:gd name="T20" fmla="*/ 2147483647 w 379"/>
              <a:gd name="T21" fmla="*/ 2147483647 h 147"/>
              <a:gd name="T22" fmla="*/ 2147483647 w 379"/>
              <a:gd name="T23" fmla="*/ 2147483647 h 147"/>
              <a:gd name="T24" fmla="*/ 2147483647 w 379"/>
              <a:gd name="T25" fmla="*/ 2147483647 h 147"/>
              <a:gd name="T26" fmla="*/ 2147483647 w 379"/>
              <a:gd name="T27" fmla="*/ 2147483647 h 147"/>
              <a:gd name="T28" fmla="*/ 2147483647 w 379"/>
              <a:gd name="T29" fmla="*/ 2147483647 h 147"/>
              <a:gd name="T30" fmla="*/ 2147483647 w 379"/>
              <a:gd name="T31" fmla="*/ 2147483647 h 147"/>
              <a:gd name="T32" fmla="*/ 2147483647 w 379"/>
              <a:gd name="T33" fmla="*/ 2147483647 h 147"/>
              <a:gd name="T34" fmla="*/ 2147483647 w 379"/>
              <a:gd name="T35" fmla="*/ 2147483647 h 147"/>
              <a:gd name="T36" fmla="*/ 2147483647 w 379"/>
              <a:gd name="T37" fmla="*/ 2147483647 h 147"/>
              <a:gd name="T38" fmla="*/ 2147483647 w 379"/>
              <a:gd name="T39" fmla="*/ 2147483647 h 147"/>
              <a:gd name="T40" fmla="*/ 2147483647 w 379"/>
              <a:gd name="T41" fmla="*/ 2147483647 h 147"/>
              <a:gd name="T42" fmla="*/ 2147483647 w 379"/>
              <a:gd name="T43" fmla="*/ 2147483647 h 147"/>
              <a:gd name="T44" fmla="*/ 2147483647 w 379"/>
              <a:gd name="T45" fmla="*/ 2147483647 h 147"/>
              <a:gd name="T46" fmla="*/ 2147483647 w 379"/>
              <a:gd name="T47" fmla="*/ 2147483647 h 147"/>
              <a:gd name="T48" fmla="*/ 0 w 379"/>
              <a:gd name="T49" fmla="*/ 2147483647 h 147"/>
              <a:gd name="T50" fmla="*/ 2147483647 w 379"/>
              <a:gd name="T51" fmla="*/ 2147483647 h 147"/>
              <a:gd name="T52" fmla="*/ 2147483647 w 379"/>
              <a:gd name="T53" fmla="*/ 2147483647 h 147"/>
              <a:gd name="T54" fmla="*/ 2147483647 w 379"/>
              <a:gd name="T55" fmla="*/ 2147483647 h 147"/>
              <a:gd name="T56" fmla="*/ 2147483647 w 379"/>
              <a:gd name="T57" fmla="*/ 2147483647 h 147"/>
              <a:gd name="T58" fmla="*/ 2147483647 w 379"/>
              <a:gd name="T59" fmla="*/ 2147483647 h 147"/>
              <a:gd name="T60" fmla="*/ 2147483647 w 379"/>
              <a:gd name="T61" fmla="*/ 2147483647 h 147"/>
              <a:gd name="T62" fmla="*/ 2147483647 w 379"/>
              <a:gd name="T63" fmla="*/ 0 h 147"/>
              <a:gd name="T64" fmla="*/ 2147483647 w 379"/>
              <a:gd name="T65" fmla="*/ 2147483647 h 147"/>
              <a:gd name="T66" fmla="*/ 2147483647 w 379"/>
              <a:gd name="T67" fmla="*/ 2147483647 h 147"/>
              <a:gd name="T68" fmla="*/ 2147483647 w 379"/>
              <a:gd name="T69" fmla="*/ 2147483647 h 147"/>
              <a:gd name="T70" fmla="*/ 2147483647 w 379"/>
              <a:gd name="T71" fmla="*/ 2147483647 h 147"/>
              <a:gd name="T72" fmla="*/ 2147483647 w 379"/>
              <a:gd name="T73" fmla="*/ 2147483647 h 147"/>
              <a:gd name="T74" fmla="*/ 2147483647 w 379"/>
              <a:gd name="T75" fmla="*/ 2147483647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9"/>
              <a:gd name="T115" fmla="*/ 0 h 147"/>
              <a:gd name="T116" fmla="*/ 379 w 379"/>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55" name="Freeform 454"/>
          <p:cNvSpPr>
            <a:spLocks/>
          </p:cNvSpPr>
          <p:nvPr>
            <p:custDataLst>
              <p:tags r:id="rId290"/>
            </p:custDataLst>
          </p:nvPr>
        </p:nvSpPr>
        <p:spPr bwMode="auto">
          <a:xfrm>
            <a:off x="5640917" y="2199878"/>
            <a:ext cx="40216" cy="60325"/>
          </a:xfrm>
          <a:custGeom>
            <a:avLst/>
            <a:gdLst>
              <a:gd name="T0" fmla="*/ 0 w 61"/>
              <a:gd name="T1" fmla="*/ 0 h 67"/>
              <a:gd name="T2" fmla="*/ 0 w 61"/>
              <a:gd name="T3" fmla="*/ 2147483647 h 67"/>
              <a:gd name="T4" fmla="*/ 0 w 61"/>
              <a:gd name="T5" fmla="*/ 2147483647 h 67"/>
              <a:gd name="T6" fmla="*/ 2147483647 w 61"/>
              <a:gd name="T7" fmla="*/ 2147483647 h 67"/>
              <a:gd name="T8" fmla="*/ 2147483647 w 61"/>
              <a:gd name="T9" fmla="*/ 2147483647 h 67"/>
              <a:gd name="T10" fmla="*/ 2147483647 w 61"/>
              <a:gd name="T11" fmla="*/ 2147483647 h 67"/>
              <a:gd name="T12" fmla="*/ 2147483647 w 61"/>
              <a:gd name="T13" fmla="*/ 2147483647 h 67"/>
              <a:gd name="T14" fmla="*/ 2147483647 w 61"/>
              <a:gd name="T15" fmla="*/ 2147483647 h 67"/>
              <a:gd name="T16" fmla="*/ 2147483647 w 61"/>
              <a:gd name="T17" fmla="*/ 2147483647 h 67"/>
              <a:gd name="T18" fmla="*/ 2147483647 w 61"/>
              <a:gd name="T19" fmla="*/ 2147483647 h 67"/>
              <a:gd name="T20" fmla="*/ 2147483647 w 61"/>
              <a:gd name="T21" fmla="*/ 2147483647 h 67"/>
              <a:gd name="T22" fmla="*/ 2147483647 w 61"/>
              <a:gd name="T23" fmla="*/ 2147483647 h 67"/>
              <a:gd name="T24" fmla="*/ 2147483647 w 61"/>
              <a:gd name="T25" fmla="*/ 2147483647 h 67"/>
              <a:gd name="T26" fmla="*/ 2147483647 w 61"/>
              <a:gd name="T27" fmla="*/ 2147483647 h 67"/>
              <a:gd name="T28" fmla="*/ 2147483647 w 61"/>
              <a:gd name="T29" fmla="*/ 2147483647 h 67"/>
              <a:gd name="T30" fmla="*/ 2147483647 w 61"/>
              <a:gd name="T31" fmla="*/ 2147483647 h 67"/>
              <a:gd name="T32" fmla="*/ 2147483647 w 61"/>
              <a:gd name="T33" fmla="*/ 2147483647 h 67"/>
              <a:gd name="T34" fmla="*/ 2147483647 w 61"/>
              <a:gd name="T35" fmla="*/ 2147483647 h 67"/>
              <a:gd name="T36" fmla="*/ 2147483647 w 61"/>
              <a:gd name="T37" fmla="*/ 0 h 67"/>
              <a:gd name="T38" fmla="*/ 2147483647 w 61"/>
              <a:gd name="T39" fmla="*/ 2147483647 h 67"/>
              <a:gd name="T40" fmla="*/ 2147483647 w 61"/>
              <a:gd name="T41" fmla="*/ 2147483647 h 67"/>
              <a:gd name="T42" fmla="*/ 2147483647 w 61"/>
              <a:gd name="T43" fmla="*/ 2147483647 h 67"/>
              <a:gd name="T44" fmla="*/ 2147483647 w 61"/>
              <a:gd name="T45" fmla="*/ 2147483647 h 67"/>
              <a:gd name="T46" fmla="*/ 2147483647 w 61"/>
              <a:gd name="T47" fmla="*/ 2147483647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67"/>
              <a:gd name="T77" fmla="*/ 61 w 61"/>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56" name="Freeform 455"/>
          <p:cNvSpPr>
            <a:spLocks/>
          </p:cNvSpPr>
          <p:nvPr>
            <p:custDataLst>
              <p:tags r:id="rId291"/>
            </p:custDataLst>
          </p:nvPr>
        </p:nvSpPr>
        <p:spPr bwMode="auto">
          <a:xfrm>
            <a:off x="5602817" y="2204637"/>
            <a:ext cx="33867" cy="58739"/>
          </a:xfrm>
          <a:custGeom>
            <a:avLst/>
            <a:gdLst>
              <a:gd name="T0" fmla="*/ 0 w 60"/>
              <a:gd name="T1" fmla="*/ 2147483647 h 55"/>
              <a:gd name="T2" fmla="*/ 0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0 h 55"/>
              <a:gd name="T36" fmla="*/ 2147483647 w 60"/>
              <a:gd name="T37" fmla="*/ 2147483647 h 55"/>
              <a:gd name="T38" fmla="*/ 2147483647 w 60"/>
              <a:gd name="T39" fmla="*/ 2147483647 h 55"/>
              <a:gd name="T40" fmla="*/ 2147483647 w 60"/>
              <a:gd name="T41" fmla="*/ 2147483647 h 55"/>
              <a:gd name="T42" fmla="*/ 0 w 60"/>
              <a:gd name="T43" fmla="*/ 2147483647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
              <a:gd name="T67" fmla="*/ 0 h 55"/>
              <a:gd name="T68" fmla="*/ 60 w 60"/>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57" name="Freeform 456"/>
          <p:cNvSpPr>
            <a:spLocks/>
          </p:cNvSpPr>
          <p:nvPr>
            <p:custDataLst>
              <p:tags r:id="rId292"/>
            </p:custDataLst>
          </p:nvPr>
        </p:nvSpPr>
        <p:spPr bwMode="auto">
          <a:xfrm>
            <a:off x="5562601" y="2150663"/>
            <a:ext cx="69851" cy="77788"/>
          </a:xfrm>
          <a:custGeom>
            <a:avLst/>
            <a:gdLst>
              <a:gd name="T0" fmla="*/ 2147483647 w 120"/>
              <a:gd name="T1" fmla="*/ 2147483647 h 148"/>
              <a:gd name="T2" fmla="*/ 2147483647 w 120"/>
              <a:gd name="T3" fmla="*/ 2147483647 h 148"/>
              <a:gd name="T4" fmla="*/ 2147483647 w 120"/>
              <a:gd name="T5" fmla="*/ 2147483647 h 148"/>
              <a:gd name="T6" fmla="*/ 2147483647 w 120"/>
              <a:gd name="T7" fmla="*/ 2147483647 h 148"/>
              <a:gd name="T8" fmla="*/ 2147483647 w 120"/>
              <a:gd name="T9" fmla="*/ 2147483647 h 148"/>
              <a:gd name="T10" fmla="*/ 2147483647 w 120"/>
              <a:gd name="T11" fmla="*/ 2147483647 h 148"/>
              <a:gd name="T12" fmla="*/ 2147483647 w 120"/>
              <a:gd name="T13" fmla="*/ 2147483647 h 148"/>
              <a:gd name="T14" fmla="*/ 2147483647 w 120"/>
              <a:gd name="T15" fmla="*/ 2147483647 h 148"/>
              <a:gd name="T16" fmla="*/ 2147483647 w 120"/>
              <a:gd name="T17" fmla="*/ 2147483647 h 148"/>
              <a:gd name="T18" fmla="*/ 2147483647 w 120"/>
              <a:gd name="T19" fmla="*/ 2147483647 h 148"/>
              <a:gd name="T20" fmla="*/ 2147483647 w 120"/>
              <a:gd name="T21" fmla="*/ 2147483647 h 148"/>
              <a:gd name="T22" fmla="*/ 2147483647 w 120"/>
              <a:gd name="T23" fmla="*/ 2147483647 h 148"/>
              <a:gd name="T24" fmla="*/ 2147483647 w 120"/>
              <a:gd name="T25" fmla="*/ 2147483647 h 148"/>
              <a:gd name="T26" fmla="*/ 2147483647 w 120"/>
              <a:gd name="T27" fmla="*/ 2147483647 h 148"/>
              <a:gd name="T28" fmla="*/ 2147483647 w 120"/>
              <a:gd name="T29" fmla="*/ 2147483647 h 148"/>
              <a:gd name="T30" fmla="*/ 2147483647 w 120"/>
              <a:gd name="T31" fmla="*/ 2147483647 h 148"/>
              <a:gd name="T32" fmla="*/ 2147483647 w 120"/>
              <a:gd name="T33" fmla="*/ 2147483647 h 148"/>
              <a:gd name="T34" fmla="*/ 2147483647 w 120"/>
              <a:gd name="T35" fmla="*/ 2147483647 h 148"/>
              <a:gd name="T36" fmla="*/ 0 w 120"/>
              <a:gd name="T37" fmla="*/ 2147483647 h 148"/>
              <a:gd name="T38" fmla="*/ 2147483647 w 120"/>
              <a:gd name="T39" fmla="*/ 2147483647 h 148"/>
              <a:gd name="T40" fmla="*/ 2147483647 w 120"/>
              <a:gd name="T41" fmla="*/ 2147483647 h 148"/>
              <a:gd name="T42" fmla="*/ 2147483647 w 120"/>
              <a:gd name="T43" fmla="*/ 2147483647 h 148"/>
              <a:gd name="T44" fmla="*/ 2147483647 w 120"/>
              <a:gd name="T45" fmla="*/ 2147483647 h 148"/>
              <a:gd name="T46" fmla="*/ 2147483647 w 120"/>
              <a:gd name="T47" fmla="*/ 2147483647 h 148"/>
              <a:gd name="T48" fmla="*/ 2147483647 w 120"/>
              <a:gd name="T49" fmla="*/ 2147483647 h 148"/>
              <a:gd name="T50" fmla="*/ 2147483647 w 120"/>
              <a:gd name="T51" fmla="*/ 2147483647 h 148"/>
              <a:gd name="T52" fmla="*/ 2147483647 w 120"/>
              <a:gd name="T53" fmla="*/ 2147483647 h 148"/>
              <a:gd name="T54" fmla="*/ 2147483647 w 120"/>
              <a:gd name="T55" fmla="*/ 2147483647 h 148"/>
              <a:gd name="T56" fmla="*/ 2147483647 w 120"/>
              <a:gd name="T57" fmla="*/ 0 h 148"/>
              <a:gd name="T58" fmla="*/ 2147483647 w 120"/>
              <a:gd name="T59" fmla="*/ 2147483647 h 148"/>
              <a:gd name="T60" fmla="*/ 2147483647 w 120"/>
              <a:gd name="T61" fmla="*/ 2147483647 h 148"/>
              <a:gd name="T62" fmla="*/ 2147483647 w 120"/>
              <a:gd name="T63" fmla="*/ 2147483647 h 148"/>
              <a:gd name="T64" fmla="*/ 2147483647 w 120"/>
              <a:gd name="T65" fmla="*/ 2147483647 h 148"/>
              <a:gd name="T66" fmla="*/ 2147483647 w 120"/>
              <a:gd name="T67" fmla="*/ 2147483647 h 148"/>
              <a:gd name="T68" fmla="*/ 2147483647 w 120"/>
              <a:gd name="T69" fmla="*/ 2147483647 h 148"/>
              <a:gd name="T70" fmla="*/ 2147483647 w 120"/>
              <a:gd name="T71" fmla="*/ 2147483647 h 148"/>
              <a:gd name="T72" fmla="*/ 2147483647 w 120"/>
              <a:gd name="T73" fmla="*/ 2147483647 h 148"/>
              <a:gd name="T74" fmla="*/ 2147483647 w 120"/>
              <a:gd name="T75" fmla="*/ 2147483647 h 148"/>
              <a:gd name="T76" fmla="*/ 2147483647 w 120"/>
              <a:gd name="T77" fmla="*/ 2147483647 h 148"/>
              <a:gd name="T78" fmla="*/ 2147483647 w 120"/>
              <a:gd name="T79" fmla="*/ 2147483647 h 148"/>
              <a:gd name="T80" fmla="*/ 2147483647 w 120"/>
              <a:gd name="T81" fmla="*/ 2147483647 h 148"/>
              <a:gd name="T82" fmla="*/ 2147483647 w 120"/>
              <a:gd name="T83" fmla="*/ 2147483647 h 148"/>
              <a:gd name="T84" fmla="*/ 2147483647 w 120"/>
              <a:gd name="T85" fmla="*/ 2147483647 h 148"/>
              <a:gd name="T86" fmla="*/ 2147483647 w 120"/>
              <a:gd name="T87" fmla="*/ 2147483647 h 148"/>
              <a:gd name="T88" fmla="*/ 2147483647 w 120"/>
              <a:gd name="T89" fmla="*/ 2147483647 h 148"/>
              <a:gd name="T90" fmla="*/ 2147483647 w 120"/>
              <a:gd name="T91" fmla="*/ 2147483647 h 148"/>
              <a:gd name="T92" fmla="*/ 2147483647 w 120"/>
              <a:gd name="T93" fmla="*/ 2147483647 h 148"/>
              <a:gd name="T94" fmla="*/ 2147483647 w 120"/>
              <a:gd name="T95" fmla="*/ 2147483647 h 148"/>
              <a:gd name="T96" fmla="*/ 2147483647 w 120"/>
              <a:gd name="T97" fmla="*/ 2147483647 h 148"/>
              <a:gd name="T98" fmla="*/ 2147483647 w 120"/>
              <a:gd name="T99" fmla="*/ 2147483647 h 148"/>
              <a:gd name="T100" fmla="*/ 2147483647 w 120"/>
              <a:gd name="T101" fmla="*/ 2147483647 h 148"/>
              <a:gd name="T102" fmla="*/ 2147483647 w 120"/>
              <a:gd name="T103" fmla="*/ 2147483647 h 148"/>
              <a:gd name="T104" fmla="*/ 2147483647 w 120"/>
              <a:gd name="T105" fmla="*/ 2147483647 h 148"/>
              <a:gd name="T106" fmla="*/ 2147483647 w 120"/>
              <a:gd name="T107" fmla="*/ 2147483647 h 148"/>
              <a:gd name="T108" fmla="*/ 2147483647 w 120"/>
              <a:gd name="T109" fmla="*/ 2147483647 h 148"/>
              <a:gd name="T110" fmla="*/ 2147483647 w 120"/>
              <a:gd name="T111" fmla="*/ 2147483647 h 148"/>
              <a:gd name="T112" fmla="*/ 2147483647 w 120"/>
              <a:gd name="T113" fmla="*/ 2147483647 h 148"/>
              <a:gd name="T114" fmla="*/ 2147483647 w 120"/>
              <a:gd name="T115" fmla="*/ 2147483647 h 148"/>
              <a:gd name="T116" fmla="*/ 2147483647 w 120"/>
              <a:gd name="T117" fmla="*/ 2147483647 h 148"/>
              <a:gd name="T118" fmla="*/ 2147483647 w 120"/>
              <a:gd name="T119" fmla="*/ 2147483647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48"/>
              <a:gd name="T182" fmla="*/ 120 w 120"/>
              <a:gd name="T183" fmla="*/ 148 h 1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58" name="Freeform 457"/>
          <p:cNvSpPr>
            <a:spLocks/>
          </p:cNvSpPr>
          <p:nvPr>
            <p:custDataLst>
              <p:tags r:id="rId293"/>
            </p:custDataLst>
          </p:nvPr>
        </p:nvSpPr>
        <p:spPr bwMode="auto">
          <a:xfrm>
            <a:off x="6138333" y="2955529"/>
            <a:ext cx="364067" cy="307975"/>
          </a:xfrm>
          <a:custGeom>
            <a:avLst/>
            <a:gdLst>
              <a:gd name="T0" fmla="*/ 2147483647 w 631"/>
              <a:gd name="T1" fmla="*/ 2147483647 h 592"/>
              <a:gd name="T2" fmla="*/ 2147483647 w 631"/>
              <a:gd name="T3" fmla="*/ 2147483647 h 592"/>
              <a:gd name="T4" fmla="*/ 2147483647 w 631"/>
              <a:gd name="T5" fmla="*/ 2147483647 h 592"/>
              <a:gd name="T6" fmla="*/ 2147483647 w 631"/>
              <a:gd name="T7" fmla="*/ 2147483647 h 592"/>
              <a:gd name="T8" fmla="*/ 2147483647 w 631"/>
              <a:gd name="T9" fmla="*/ 2147483647 h 592"/>
              <a:gd name="T10" fmla="*/ 2147483647 w 631"/>
              <a:gd name="T11" fmla="*/ 2147483647 h 592"/>
              <a:gd name="T12" fmla="*/ 2147483647 w 631"/>
              <a:gd name="T13" fmla="*/ 2147483647 h 592"/>
              <a:gd name="T14" fmla="*/ 2147483647 w 631"/>
              <a:gd name="T15" fmla="*/ 2147483647 h 592"/>
              <a:gd name="T16" fmla="*/ 2147483647 w 631"/>
              <a:gd name="T17" fmla="*/ 2147483647 h 592"/>
              <a:gd name="T18" fmla="*/ 2147483647 w 631"/>
              <a:gd name="T19" fmla="*/ 2147483647 h 592"/>
              <a:gd name="T20" fmla="*/ 2147483647 w 631"/>
              <a:gd name="T21" fmla="*/ 2147483647 h 592"/>
              <a:gd name="T22" fmla="*/ 2147483647 w 631"/>
              <a:gd name="T23" fmla="*/ 2147483647 h 592"/>
              <a:gd name="T24" fmla="*/ 2147483647 w 631"/>
              <a:gd name="T25" fmla="*/ 2147483647 h 592"/>
              <a:gd name="T26" fmla="*/ 2147483647 w 631"/>
              <a:gd name="T27" fmla="*/ 2147483647 h 592"/>
              <a:gd name="T28" fmla="*/ 2147483647 w 631"/>
              <a:gd name="T29" fmla="*/ 2147483647 h 592"/>
              <a:gd name="T30" fmla="*/ 2147483647 w 631"/>
              <a:gd name="T31" fmla="*/ 2147483647 h 592"/>
              <a:gd name="T32" fmla="*/ 2147483647 w 631"/>
              <a:gd name="T33" fmla="*/ 2147483647 h 592"/>
              <a:gd name="T34" fmla="*/ 2147483647 w 631"/>
              <a:gd name="T35" fmla="*/ 2147483647 h 592"/>
              <a:gd name="T36" fmla="*/ 2147483647 w 631"/>
              <a:gd name="T37" fmla="*/ 2147483647 h 592"/>
              <a:gd name="T38" fmla="*/ 2147483647 w 631"/>
              <a:gd name="T39" fmla="*/ 2147483647 h 592"/>
              <a:gd name="T40" fmla="*/ 2147483647 w 631"/>
              <a:gd name="T41" fmla="*/ 2147483647 h 592"/>
              <a:gd name="T42" fmla="*/ 2147483647 w 631"/>
              <a:gd name="T43" fmla="*/ 2147483647 h 592"/>
              <a:gd name="T44" fmla="*/ 2147483647 w 631"/>
              <a:gd name="T45" fmla="*/ 2147483647 h 592"/>
              <a:gd name="T46" fmla="*/ 2147483647 w 631"/>
              <a:gd name="T47" fmla="*/ 2147483647 h 592"/>
              <a:gd name="T48" fmla="*/ 2147483647 w 631"/>
              <a:gd name="T49" fmla="*/ 2147483647 h 592"/>
              <a:gd name="T50" fmla="*/ 2147483647 w 631"/>
              <a:gd name="T51" fmla="*/ 2147483647 h 592"/>
              <a:gd name="T52" fmla="*/ 2147483647 w 631"/>
              <a:gd name="T53" fmla="*/ 2147483647 h 592"/>
              <a:gd name="T54" fmla="*/ 2147483647 w 631"/>
              <a:gd name="T55" fmla="*/ 2147483647 h 592"/>
              <a:gd name="T56" fmla="*/ 2147483647 w 631"/>
              <a:gd name="T57" fmla="*/ 2147483647 h 592"/>
              <a:gd name="T58" fmla="*/ 2147483647 w 631"/>
              <a:gd name="T59" fmla="*/ 2147483647 h 592"/>
              <a:gd name="T60" fmla="*/ 2147483647 w 631"/>
              <a:gd name="T61" fmla="*/ 2147483647 h 592"/>
              <a:gd name="T62" fmla="*/ 2147483647 w 631"/>
              <a:gd name="T63" fmla="*/ 2147483647 h 592"/>
              <a:gd name="T64" fmla="*/ 2147483647 w 631"/>
              <a:gd name="T65" fmla="*/ 2147483647 h 592"/>
              <a:gd name="T66" fmla="*/ 2147483647 w 631"/>
              <a:gd name="T67" fmla="*/ 2147483647 h 592"/>
              <a:gd name="T68" fmla="*/ 2147483647 w 631"/>
              <a:gd name="T69" fmla="*/ 2147483647 h 592"/>
              <a:gd name="T70" fmla="*/ 2147483647 w 631"/>
              <a:gd name="T71" fmla="*/ 2147483647 h 592"/>
              <a:gd name="T72" fmla="*/ 2147483647 w 631"/>
              <a:gd name="T73" fmla="*/ 2147483647 h 592"/>
              <a:gd name="T74" fmla="*/ 2147483647 w 631"/>
              <a:gd name="T75" fmla="*/ 2147483647 h 592"/>
              <a:gd name="T76" fmla="*/ 2147483647 w 631"/>
              <a:gd name="T77" fmla="*/ 2147483647 h 592"/>
              <a:gd name="T78" fmla="*/ 2147483647 w 631"/>
              <a:gd name="T79" fmla="*/ 2147483647 h 592"/>
              <a:gd name="T80" fmla="*/ 2147483647 w 631"/>
              <a:gd name="T81" fmla="*/ 2147483647 h 592"/>
              <a:gd name="T82" fmla="*/ 2147483647 w 631"/>
              <a:gd name="T83" fmla="*/ 2147483647 h 592"/>
              <a:gd name="T84" fmla="*/ 2147483647 w 631"/>
              <a:gd name="T85" fmla="*/ 2147483647 h 592"/>
              <a:gd name="T86" fmla="*/ 2147483647 w 631"/>
              <a:gd name="T87" fmla="*/ 2147483647 h 592"/>
              <a:gd name="T88" fmla="*/ 2147483647 w 631"/>
              <a:gd name="T89" fmla="*/ 2147483647 h 592"/>
              <a:gd name="T90" fmla="*/ 2147483647 w 631"/>
              <a:gd name="T91" fmla="*/ 2147483647 h 592"/>
              <a:gd name="T92" fmla="*/ 0 w 631"/>
              <a:gd name="T93" fmla="*/ 2147483647 h 592"/>
              <a:gd name="T94" fmla="*/ 2147483647 w 631"/>
              <a:gd name="T95" fmla="*/ 2147483647 h 592"/>
              <a:gd name="T96" fmla="*/ 2147483647 w 631"/>
              <a:gd name="T97" fmla="*/ 2147483647 h 592"/>
              <a:gd name="T98" fmla="*/ 2147483647 w 631"/>
              <a:gd name="T99" fmla="*/ 2147483647 h 592"/>
              <a:gd name="T100" fmla="*/ 2147483647 w 631"/>
              <a:gd name="T101" fmla="*/ 2147483647 h 592"/>
              <a:gd name="T102" fmla="*/ 2147483647 w 631"/>
              <a:gd name="T103" fmla="*/ 2147483647 h 592"/>
              <a:gd name="T104" fmla="*/ 2147483647 w 631"/>
              <a:gd name="T105" fmla="*/ 2147483647 h 592"/>
              <a:gd name="T106" fmla="*/ 2147483647 w 631"/>
              <a:gd name="T107" fmla="*/ 2147483647 h 592"/>
              <a:gd name="T108" fmla="*/ 2147483647 w 631"/>
              <a:gd name="T109" fmla="*/ 2147483647 h 592"/>
              <a:gd name="T110" fmla="*/ 2147483647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1"/>
              <a:gd name="T169" fmla="*/ 0 h 592"/>
              <a:gd name="T170" fmla="*/ 631 w 631"/>
              <a:gd name="T171" fmla="*/ 592 h 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59" name="Freeform 458"/>
          <p:cNvSpPr>
            <a:spLocks/>
          </p:cNvSpPr>
          <p:nvPr>
            <p:custDataLst>
              <p:tags r:id="rId294"/>
            </p:custDataLst>
          </p:nvPr>
        </p:nvSpPr>
        <p:spPr bwMode="auto">
          <a:xfrm>
            <a:off x="5598585" y="2590402"/>
            <a:ext cx="23283" cy="57151"/>
          </a:xfrm>
          <a:custGeom>
            <a:avLst/>
            <a:gdLst>
              <a:gd name="T0" fmla="*/ 2147483647 w 40"/>
              <a:gd name="T1" fmla="*/ 2147483647 h 93"/>
              <a:gd name="T2" fmla="*/ 2147483647 w 40"/>
              <a:gd name="T3" fmla="*/ 2147483647 h 93"/>
              <a:gd name="T4" fmla="*/ 2147483647 w 40"/>
              <a:gd name="T5" fmla="*/ 2147483647 h 93"/>
              <a:gd name="T6" fmla="*/ 2147483647 w 40"/>
              <a:gd name="T7" fmla="*/ 2147483647 h 93"/>
              <a:gd name="T8" fmla="*/ 2147483647 w 40"/>
              <a:gd name="T9" fmla="*/ 2147483647 h 93"/>
              <a:gd name="T10" fmla="*/ 2147483647 w 40"/>
              <a:gd name="T11" fmla="*/ 2147483647 h 93"/>
              <a:gd name="T12" fmla="*/ 2147483647 w 40"/>
              <a:gd name="T13" fmla="*/ 0 h 93"/>
              <a:gd name="T14" fmla="*/ 2147483647 w 40"/>
              <a:gd name="T15" fmla="*/ 2147483647 h 93"/>
              <a:gd name="T16" fmla="*/ 2147483647 w 40"/>
              <a:gd name="T17" fmla="*/ 2147483647 h 93"/>
              <a:gd name="T18" fmla="*/ 2147483647 w 40"/>
              <a:gd name="T19" fmla="*/ 2147483647 h 93"/>
              <a:gd name="T20" fmla="*/ 2147483647 w 40"/>
              <a:gd name="T21" fmla="*/ 2147483647 h 93"/>
              <a:gd name="T22" fmla="*/ 2147483647 w 40"/>
              <a:gd name="T23" fmla="*/ 2147483647 h 93"/>
              <a:gd name="T24" fmla="*/ 2147483647 w 40"/>
              <a:gd name="T25" fmla="*/ 2147483647 h 93"/>
              <a:gd name="T26" fmla="*/ 2147483647 w 40"/>
              <a:gd name="T27" fmla="*/ 2147483647 h 93"/>
              <a:gd name="T28" fmla="*/ 2147483647 w 40"/>
              <a:gd name="T29" fmla="*/ 2147483647 h 93"/>
              <a:gd name="T30" fmla="*/ 2147483647 w 40"/>
              <a:gd name="T31" fmla="*/ 2147483647 h 93"/>
              <a:gd name="T32" fmla="*/ 2147483647 w 40"/>
              <a:gd name="T33" fmla="*/ 2147483647 h 93"/>
              <a:gd name="T34" fmla="*/ 2147483647 w 40"/>
              <a:gd name="T35" fmla="*/ 2147483647 h 93"/>
              <a:gd name="T36" fmla="*/ 2147483647 w 40"/>
              <a:gd name="T37" fmla="*/ 2147483647 h 93"/>
              <a:gd name="T38" fmla="*/ 2147483647 w 40"/>
              <a:gd name="T39" fmla="*/ 2147483647 h 93"/>
              <a:gd name="T40" fmla="*/ 2147483647 w 40"/>
              <a:gd name="T41" fmla="*/ 2147483647 h 93"/>
              <a:gd name="T42" fmla="*/ 2147483647 w 40"/>
              <a:gd name="T43" fmla="*/ 2147483647 h 93"/>
              <a:gd name="T44" fmla="*/ 0 w 40"/>
              <a:gd name="T45" fmla="*/ 2147483647 h 93"/>
              <a:gd name="T46" fmla="*/ 2147483647 w 40"/>
              <a:gd name="T47" fmla="*/ 2147483647 h 93"/>
              <a:gd name="T48" fmla="*/ 2147483647 w 40"/>
              <a:gd name="T49" fmla="*/ 2147483647 h 93"/>
              <a:gd name="T50" fmla="*/ 2147483647 w 40"/>
              <a:gd name="T51" fmla="*/ 2147483647 h 93"/>
              <a:gd name="T52" fmla="*/ 2147483647 w 40"/>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93"/>
              <a:gd name="T83" fmla="*/ 40 w 40"/>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60" name="Freeform 459"/>
          <p:cNvSpPr>
            <a:spLocks/>
          </p:cNvSpPr>
          <p:nvPr>
            <p:custDataLst>
              <p:tags r:id="rId295"/>
            </p:custDataLst>
          </p:nvPr>
        </p:nvSpPr>
        <p:spPr bwMode="auto">
          <a:xfrm>
            <a:off x="5185835" y="2315763"/>
            <a:ext cx="393700" cy="273051"/>
          </a:xfrm>
          <a:custGeom>
            <a:avLst/>
            <a:gdLst>
              <a:gd name="T0" fmla="*/ 2147483647 w 664"/>
              <a:gd name="T1" fmla="*/ 2147483647 h 518"/>
              <a:gd name="T2" fmla="*/ 2147483647 w 664"/>
              <a:gd name="T3" fmla="*/ 2147483647 h 518"/>
              <a:gd name="T4" fmla="*/ 2147483647 w 664"/>
              <a:gd name="T5" fmla="*/ 2147483647 h 518"/>
              <a:gd name="T6" fmla="*/ 2147483647 w 664"/>
              <a:gd name="T7" fmla="*/ 2147483647 h 518"/>
              <a:gd name="T8" fmla="*/ 2147483647 w 664"/>
              <a:gd name="T9" fmla="*/ 2147483647 h 518"/>
              <a:gd name="T10" fmla="*/ 2147483647 w 664"/>
              <a:gd name="T11" fmla="*/ 2147483647 h 518"/>
              <a:gd name="T12" fmla="*/ 2147483647 w 664"/>
              <a:gd name="T13" fmla="*/ 2147483647 h 518"/>
              <a:gd name="T14" fmla="*/ 2147483647 w 664"/>
              <a:gd name="T15" fmla="*/ 2147483647 h 518"/>
              <a:gd name="T16" fmla="*/ 2147483647 w 664"/>
              <a:gd name="T17" fmla="*/ 2147483647 h 518"/>
              <a:gd name="T18" fmla="*/ 2147483647 w 664"/>
              <a:gd name="T19" fmla="*/ 2147483647 h 518"/>
              <a:gd name="T20" fmla="*/ 2147483647 w 664"/>
              <a:gd name="T21" fmla="*/ 2147483647 h 518"/>
              <a:gd name="T22" fmla="*/ 2147483647 w 664"/>
              <a:gd name="T23" fmla="*/ 2147483647 h 518"/>
              <a:gd name="T24" fmla="*/ 2147483647 w 664"/>
              <a:gd name="T25" fmla="*/ 2147483647 h 518"/>
              <a:gd name="T26" fmla="*/ 2147483647 w 664"/>
              <a:gd name="T27" fmla="*/ 2147483647 h 518"/>
              <a:gd name="T28" fmla="*/ 2147483647 w 664"/>
              <a:gd name="T29" fmla="*/ 2147483647 h 518"/>
              <a:gd name="T30" fmla="*/ 2147483647 w 664"/>
              <a:gd name="T31" fmla="*/ 2147483647 h 518"/>
              <a:gd name="T32" fmla="*/ 2147483647 w 664"/>
              <a:gd name="T33" fmla="*/ 2147483647 h 518"/>
              <a:gd name="T34" fmla="*/ 2147483647 w 664"/>
              <a:gd name="T35" fmla="*/ 2147483647 h 518"/>
              <a:gd name="T36" fmla="*/ 2147483647 w 664"/>
              <a:gd name="T37" fmla="*/ 2147483647 h 518"/>
              <a:gd name="T38" fmla="*/ 2147483647 w 664"/>
              <a:gd name="T39" fmla="*/ 2147483647 h 518"/>
              <a:gd name="T40" fmla="*/ 2147483647 w 664"/>
              <a:gd name="T41" fmla="*/ 2147483647 h 518"/>
              <a:gd name="T42" fmla="*/ 2147483647 w 664"/>
              <a:gd name="T43" fmla="*/ 2147483647 h 518"/>
              <a:gd name="T44" fmla="*/ 2147483647 w 664"/>
              <a:gd name="T45" fmla="*/ 2147483647 h 518"/>
              <a:gd name="T46" fmla="*/ 2147483647 w 664"/>
              <a:gd name="T47" fmla="*/ 2147483647 h 518"/>
              <a:gd name="T48" fmla="*/ 2147483647 w 664"/>
              <a:gd name="T49" fmla="*/ 2147483647 h 518"/>
              <a:gd name="T50" fmla="*/ 2147483647 w 664"/>
              <a:gd name="T51" fmla="*/ 2147483647 h 518"/>
              <a:gd name="T52" fmla="*/ 2147483647 w 664"/>
              <a:gd name="T53" fmla="*/ 2147483647 h 518"/>
              <a:gd name="T54" fmla="*/ 2147483647 w 664"/>
              <a:gd name="T55" fmla="*/ 2147483647 h 518"/>
              <a:gd name="T56" fmla="*/ 2147483647 w 664"/>
              <a:gd name="T57" fmla="*/ 2147483647 h 518"/>
              <a:gd name="T58" fmla="*/ 2147483647 w 664"/>
              <a:gd name="T59" fmla="*/ 2147483647 h 518"/>
              <a:gd name="T60" fmla="*/ 2147483647 w 664"/>
              <a:gd name="T61" fmla="*/ 2147483647 h 518"/>
              <a:gd name="T62" fmla="*/ 2147483647 w 664"/>
              <a:gd name="T63" fmla="*/ 2147483647 h 518"/>
              <a:gd name="T64" fmla="*/ 2147483647 w 664"/>
              <a:gd name="T65" fmla="*/ 2147483647 h 518"/>
              <a:gd name="T66" fmla="*/ 2147483647 w 664"/>
              <a:gd name="T67" fmla="*/ 2147483647 h 518"/>
              <a:gd name="T68" fmla="*/ 2147483647 w 664"/>
              <a:gd name="T69" fmla="*/ 2147483647 h 518"/>
              <a:gd name="T70" fmla="*/ 2147483647 w 664"/>
              <a:gd name="T71" fmla="*/ 2147483647 h 518"/>
              <a:gd name="T72" fmla="*/ 2147483647 w 664"/>
              <a:gd name="T73" fmla="*/ 2147483647 h 518"/>
              <a:gd name="T74" fmla="*/ 2147483647 w 664"/>
              <a:gd name="T75" fmla="*/ 2147483647 h 518"/>
              <a:gd name="T76" fmla="*/ 2147483647 w 664"/>
              <a:gd name="T77" fmla="*/ 2147483647 h 518"/>
              <a:gd name="T78" fmla="*/ 2147483647 w 664"/>
              <a:gd name="T79" fmla="*/ 2147483647 h 518"/>
              <a:gd name="T80" fmla="*/ 2147483647 w 664"/>
              <a:gd name="T81" fmla="*/ 2147483647 h 518"/>
              <a:gd name="T82" fmla="*/ 2147483647 w 664"/>
              <a:gd name="T83" fmla="*/ 2147483647 h 518"/>
              <a:gd name="T84" fmla="*/ 2147483647 w 664"/>
              <a:gd name="T85" fmla="*/ 2147483647 h 518"/>
              <a:gd name="T86" fmla="*/ 2147483647 w 664"/>
              <a:gd name="T87" fmla="*/ 2147483647 h 518"/>
              <a:gd name="T88" fmla="*/ 2147483647 w 664"/>
              <a:gd name="T89" fmla="*/ 2147483647 h 518"/>
              <a:gd name="T90" fmla="*/ 2147483647 w 664"/>
              <a:gd name="T91" fmla="*/ 2147483647 h 518"/>
              <a:gd name="T92" fmla="*/ 2147483647 w 664"/>
              <a:gd name="T93" fmla="*/ 2147483647 h 518"/>
              <a:gd name="T94" fmla="*/ 2147483647 w 664"/>
              <a:gd name="T95" fmla="*/ 2147483647 h 518"/>
              <a:gd name="T96" fmla="*/ 2147483647 w 664"/>
              <a:gd name="T97" fmla="*/ 2147483647 h 518"/>
              <a:gd name="T98" fmla="*/ 2147483647 w 664"/>
              <a:gd name="T99" fmla="*/ 2147483647 h 518"/>
              <a:gd name="T100" fmla="*/ 2147483647 w 664"/>
              <a:gd name="T101" fmla="*/ 2147483647 h 518"/>
              <a:gd name="T102" fmla="*/ 2147483647 w 664"/>
              <a:gd name="T103" fmla="*/ 2147483647 h 518"/>
              <a:gd name="T104" fmla="*/ 2147483647 w 664"/>
              <a:gd name="T105" fmla="*/ 2147483647 h 518"/>
              <a:gd name="T106" fmla="*/ 2147483647 w 664"/>
              <a:gd name="T107" fmla="*/ 2147483647 h 518"/>
              <a:gd name="T108" fmla="*/ 2147483647 w 664"/>
              <a:gd name="T109" fmla="*/ 2147483647 h 518"/>
              <a:gd name="T110" fmla="*/ 2147483647 w 664"/>
              <a:gd name="T111" fmla="*/ 2147483647 h 518"/>
              <a:gd name="T112" fmla="*/ 2147483647 w 664"/>
              <a:gd name="T113" fmla="*/ 2147483647 h 518"/>
              <a:gd name="T114" fmla="*/ 2147483647 w 664"/>
              <a:gd name="T115" fmla="*/ 2147483647 h 518"/>
              <a:gd name="T116" fmla="*/ 2147483647 w 664"/>
              <a:gd name="T117" fmla="*/ 2147483647 h 518"/>
              <a:gd name="T118" fmla="*/ 2147483647 w 664"/>
              <a:gd name="T119" fmla="*/ 2147483647 h 518"/>
              <a:gd name="T120" fmla="*/ 2147483647 w 664"/>
              <a:gd name="T121" fmla="*/ 2147483647 h 518"/>
              <a:gd name="T122" fmla="*/ 2147483647 w 664"/>
              <a:gd name="T123" fmla="*/ 2147483647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4"/>
              <a:gd name="T187" fmla="*/ 0 h 518"/>
              <a:gd name="T188" fmla="*/ 664 w 664"/>
              <a:gd name="T189" fmla="*/ 518 h 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61" name="Freeform 460"/>
          <p:cNvSpPr>
            <a:spLocks/>
          </p:cNvSpPr>
          <p:nvPr>
            <p:custDataLst>
              <p:tags r:id="rId296"/>
            </p:custDataLst>
          </p:nvPr>
        </p:nvSpPr>
        <p:spPr bwMode="auto">
          <a:xfrm>
            <a:off x="6559550" y="2576114"/>
            <a:ext cx="201083" cy="82551"/>
          </a:xfrm>
          <a:custGeom>
            <a:avLst/>
            <a:gdLst>
              <a:gd name="T0" fmla="*/ 2147483647 w 352"/>
              <a:gd name="T1" fmla="*/ 2147483647 h 153"/>
              <a:gd name="T2" fmla="*/ 2147483647 w 352"/>
              <a:gd name="T3" fmla="*/ 2147483647 h 153"/>
              <a:gd name="T4" fmla="*/ 2147483647 w 352"/>
              <a:gd name="T5" fmla="*/ 2147483647 h 153"/>
              <a:gd name="T6" fmla="*/ 2147483647 w 352"/>
              <a:gd name="T7" fmla="*/ 2147483647 h 153"/>
              <a:gd name="T8" fmla="*/ 2147483647 w 352"/>
              <a:gd name="T9" fmla="*/ 2147483647 h 153"/>
              <a:gd name="T10" fmla="*/ 2147483647 w 352"/>
              <a:gd name="T11" fmla="*/ 2147483647 h 153"/>
              <a:gd name="T12" fmla="*/ 2147483647 w 352"/>
              <a:gd name="T13" fmla="*/ 2147483647 h 153"/>
              <a:gd name="T14" fmla="*/ 2147483647 w 352"/>
              <a:gd name="T15" fmla="*/ 2147483647 h 153"/>
              <a:gd name="T16" fmla="*/ 2147483647 w 352"/>
              <a:gd name="T17" fmla="*/ 2147483647 h 153"/>
              <a:gd name="T18" fmla="*/ 2147483647 w 352"/>
              <a:gd name="T19" fmla="*/ 2147483647 h 153"/>
              <a:gd name="T20" fmla="*/ 2147483647 w 352"/>
              <a:gd name="T21" fmla="*/ 2147483647 h 153"/>
              <a:gd name="T22" fmla="*/ 2147483647 w 352"/>
              <a:gd name="T23" fmla="*/ 2147483647 h 153"/>
              <a:gd name="T24" fmla="*/ 2147483647 w 352"/>
              <a:gd name="T25" fmla="*/ 2147483647 h 153"/>
              <a:gd name="T26" fmla="*/ 2147483647 w 352"/>
              <a:gd name="T27" fmla="*/ 2147483647 h 153"/>
              <a:gd name="T28" fmla="*/ 2147483647 w 352"/>
              <a:gd name="T29" fmla="*/ 2147483647 h 153"/>
              <a:gd name="T30" fmla="*/ 2147483647 w 352"/>
              <a:gd name="T31" fmla="*/ 2147483647 h 153"/>
              <a:gd name="T32" fmla="*/ 2147483647 w 352"/>
              <a:gd name="T33" fmla="*/ 2147483647 h 153"/>
              <a:gd name="T34" fmla="*/ 2147483647 w 352"/>
              <a:gd name="T35" fmla="*/ 2147483647 h 153"/>
              <a:gd name="T36" fmla="*/ 2147483647 w 352"/>
              <a:gd name="T37" fmla="*/ 2147483647 h 153"/>
              <a:gd name="T38" fmla="*/ 2147483647 w 352"/>
              <a:gd name="T39" fmla="*/ 2147483647 h 153"/>
              <a:gd name="T40" fmla="*/ 2147483647 w 352"/>
              <a:gd name="T41" fmla="*/ 2147483647 h 153"/>
              <a:gd name="T42" fmla="*/ 2147483647 w 352"/>
              <a:gd name="T43" fmla="*/ 2147483647 h 153"/>
              <a:gd name="T44" fmla="*/ 2147483647 w 352"/>
              <a:gd name="T45" fmla="*/ 2147483647 h 153"/>
              <a:gd name="T46" fmla="*/ 2147483647 w 352"/>
              <a:gd name="T47" fmla="*/ 2147483647 h 153"/>
              <a:gd name="T48" fmla="*/ 2147483647 w 352"/>
              <a:gd name="T49" fmla="*/ 2147483647 h 153"/>
              <a:gd name="T50" fmla="*/ 2147483647 w 352"/>
              <a:gd name="T51" fmla="*/ 2147483647 h 153"/>
              <a:gd name="T52" fmla="*/ 2147483647 w 352"/>
              <a:gd name="T53" fmla="*/ 2147483647 h 153"/>
              <a:gd name="T54" fmla="*/ 0 w 352"/>
              <a:gd name="T55" fmla="*/ 0 h 153"/>
              <a:gd name="T56" fmla="*/ 2147483647 w 352"/>
              <a:gd name="T57" fmla="*/ 0 h 153"/>
              <a:gd name="T58" fmla="*/ 2147483647 w 352"/>
              <a:gd name="T59" fmla="*/ 2147483647 h 153"/>
              <a:gd name="T60" fmla="*/ 2147483647 w 352"/>
              <a:gd name="T61" fmla="*/ 2147483647 h 153"/>
              <a:gd name="T62" fmla="*/ 2147483647 w 352"/>
              <a:gd name="T63" fmla="*/ 2147483647 h 153"/>
              <a:gd name="T64" fmla="*/ 2147483647 w 352"/>
              <a:gd name="T65" fmla="*/ 2147483647 h 153"/>
              <a:gd name="T66" fmla="*/ 2147483647 w 352"/>
              <a:gd name="T67" fmla="*/ 2147483647 h 153"/>
              <a:gd name="T68" fmla="*/ 2147483647 w 352"/>
              <a:gd name="T69" fmla="*/ 2147483647 h 153"/>
              <a:gd name="T70" fmla="*/ 2147483647 w 352"/>
              <a:gd name="T71" fmla="*/ 2147483647 h 153"/>
              <a:gd name="T72" fmla="*/ 2147483647 w 352"/>
              <a:gd name="T73" fmla="*/ 2147483647 h 153"/>
              <a:gd name="T74" fmla="*/ 2147483647 w 352"/>
              <a:gd name="T75" fmla="*/ 2147483647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2"/>
              <a:gd name="T115" fmla="*/ 0 h 153"/>
              <a:gd name="T116" fmla="*/ 352 w 352"/>
              <a:gd name="T117" fmla="*/ 153 h 1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62" name="Freeform 461"/>
          <p:cNvSpPr>
            <a:spLocks/>
          </p:cNvSpPr>
          <p:nvPr>
            <p:custDataLst>
              <p:tags r:id="rId297"/>
            </p:custDataLst>
          </p:nvPr>
        </p:nvSpPr>
        <p:spPr bwMode="auto">
          <a:xfrm>
            <a:off x="5958420" y="2636438"/>
            <a:ext cx="196849" cy="173039"/>
          </a:xfrm>
          <a:custGeom>
            <a:avLst/>
            <a:gdLst>
              <a:gd name="T0" fmla="*/ 2147483647 w 331"/>
              <a:gd name="T1" fmla="*/ 2147483647 h 327"/>
              <a:gd name="T2" fmla="*/ 2147483647 w 331"/>
              <a:gd name="T3" fmla="*/ 2147483647 h 327"/>
              <a:gd name="T4" fmla="*/ 2147483647 w 331"/>
              <a:gd name="T5" fmla="*/ 2147483647 h 327"/>
              <a:gd name="T6" fmla="*/ 2147483647 w 331"/>
              <a:gd name="T7" fmla="*/ 2147483647 h 327"/>
              <a:gd name="T8" fmla="*/ 2147483647 w 331"/>
              <a:gd name="T9" fmla="*/ 2147483647 h 327"/>
              <a:gd name="T10" fmla="*/ 2147483647 w 331"/>
              <a:gd name="T11" fmla="*/ 2147483647 h 327"/>
              <a:gd name="T12" fmla="*/ 2147483647 w 331"/>
              <a:gd name="T13" fmla="*/ 2147483647 h 327"/>
              <a:gd name="T14" fmla="*/ 2147483647 w 331"/>
              <a:gd name="T15" fmla="*/ 2147483647 h 327"/>
              <a:gd name="T16" fmla="*/ 2147483647 w 331"/>
              <a:gd name="T17" fmla="*/ 2147483647 h 327"/>
              <a:gd name="T18" fmla="*/ 2147483647 w 331"/>
              <a:gd name="T19" fmla="*/ 2147483647 h 327"/>
              <a:gd name="T20" fmla="*/ 2147483647 w 331"/>
              <a:gd name="T21" fmla="*/ 2147483647 h 327"/>
              <a:gd name="T22" fmla="*/ 2147483647 w 331"/>
              <a:gd name="T23" fmla="*/ 2147483647 h 327"/>
              <a:gd name="T24" fmla="*/ 2147483647 w 331"/>
              <a:gd name="T25" fmla="*/ 2147483647 h 327"/>
              <a:gd name="T26" fmla="*/ 2147483647 w 331"/>
              <a:gd name="T27" fmla="*/ 2147483647 h 327"/>
              <a:gd name="T28" fmla="*/ 2147483647 w 331"/>
              <a:gd name="T29" fmla="*/ 2147483647 h 327"/>
              <a:gd name="T30" fmla="*/ 2147483647 w 331"/>
              <a:gd name="T31" fmla="*/ 2147483647 h 327"/>
              <a:gd name="T32" fmla="*/ 2147483647 w 331"/>
              <a:gd name="T33" fmla="*/ 2147483647 h 327"/>
              <a:gd name="T34" fmla="*/ 2147483647 w 331"/>
              <a:gd name="T35" fmla="*/ 2147483647 h 327"/>
              <a:gd name="T36" fmla="*/ 2147483647 w 331"/>
              <a:gd name="T37" fmla="*/ 2147483647 h 327"/>
              <a:gd name="T38" fmla="*/ 2147483647 w 331"/>
              <a:gd name="T39" fmla="*/ 2147483647 h 327"/>
              <a:gd name="T40" fmla="*/ 2147483647 w 331"/>
              <a:gd name="T41" fmla="*/ 2147483647 h 327"/>
              <a:gd name="T42" fmla="*/ 2147483647 w 331"/>
              <a:gd name="T43" fmla="*/ 2147483647 h 327"/>
              <a:gd name="T44" fmla="*/ 2147483647 w 331"/>
              <a:gd name="T45" fmla="*/ 2147483647 h 327"/>
              <a:gd name="T46" fmla="*/ 2147483647 w 331"/>
              <a:gd name="T47" fmla="*/ 2147483647 h 327"/>
              <a:gd name="T48" fmla="*/ 2147483647 w 331"/>
              <a:gd name="T49" fmla="*/ 2147483647 h 327"/>
              <a:gd name="T50" fmla="*/ 2147483647 w 331"/>
              <a:gd name="T51" fmla="*/ 2147483647 h 327"/>
              <a:gd name="T52" fmla="*/ 2147483647 w 331"/>
              <a:gd name="T53" fmla="*/ 2147483647 h 327"/>
              <a:gd name="T54" fmla="*/ 2147483647 w 331"/>
              <a:gd name="T55" fmla="*/ 2147483647 h 327"/>
              <a:gd name="T56" fmla="*/ 2147483647 w 331"/>
              <a:gd name="T57" fmla="*/ 2147483647 h 327"/>
              <a:gd name="T58" fmla="*/ 2147483647 w 331"/>
              <a:gd name="T59" fmla="*/ 2147483647 h 327"/>
              <a:gd name="T60" fmla="*/ 2147483647 w 331"/>
              <a:gd name="T61" fmla="*/ 2147483647 h 327"/>
              <a:gd name="T62" fmla="*/ 2147483647 w 331"/>
              <a:gd name="T63" fmla="*/ 2147483647 h 327"/>
              <a:gd name="T64" fmla="*/ 2147483647 w 331"/>
              <a:gd name="T65" fmla="*/ 2147483647 h 327"/>
              <a:gd name="T66" fmla="*/ 2147483647 w 331"/>
              <a:gd name="T67" fmla="*/ 2147483647 h 327"/>
              <a:gd name="T68" fmla="*/ 2147483647 w 331"/>
              <a:gd name="T69" fmla="*/ 2147483647 h 327"/>
              <a:gd name="T70" fmla="*/ 0 w 331"/>
              <a:gd name="T71" fmla="*/ 2147483647 h 327"/>
              <a:gd name="T72" fmla="*/ 2147483647 w 331"/>
              <a:gd name="T73" fmla="*/ 2147483647 h 327"/>
              <a:gd name="T74" fmla="*/ 2147483647 w 331"/>
              <a:gd name="T75" fmla="*/ 2147483647 h 327"/>
              <a:gd name="T76" fmla="*/ 2147483647 w 331"/>
              <a:gd name="T77" fmla="*/ 2147483647 h 327"/>
              <a:gd name="T78" fmla="*/ 2147483647 w 331"/>
              <a:gd name="T79" fmla="*/ 2147483647 h 327"/>
              <a:gd name="T80" fmla="*/ 2147483647 w 331"/>
              <a:gd name="T81" fmla="*/ 2147483647 h 327"/>
              <a:gd name="T82" fmla="*/ 2147483647 w 331"/>
              <a:gd name="T83" fmla="*/ 2147483647 h 327"/>
              <a:gd name="T84" fmla="*/ 2147483647 w 331"/>
              <a:gd name="T85" fmla="*/ 2147483647 h 327"/>
              <a:gd name="T86" fmla="*/ 2147483647 w 331"/>
              <a:gd name="T87" fmla="*/ 2147483647 h 327"/>
              <a:gd name="T88" fmla="*/ 2147483647 w 331"/>
              <a:gd name="T89" fmla="*/ 2147483647 h 327"/>
              <a:gd name="T90" fmla="*/ 2147483647 w 331"/>
              <a:gd name="T91" fmla="*/ 2147483647 h 327"/>
              <a:gd name="T92" fmla="*/ 2147483647 w 331"/>
              <a:gd name="T93" fmla="*/ 2147483647 h 327"/>
              <a:gd name="T94" fmla="*/ 2147483647 w 331"/>
              <a:gd name="T95" fmla="*/ 2147483647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1"/>
              <a:gd name="T145" fmla="*/ 0 h 327"/>
              <a:gd name="T146" fmla="*/ 331 w 331"/>
              <a:gd name="T147" fmla="*/ 327 h 3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63" name="Freeform 462"/>
          <p:cNvSpPr>
            <a:spLocks/>
          </p:cNvSpPr>
          <p:nvPr>
            <p:custDataLst>
              <p:tags r:id="rId298"/>
            </p:custDataLst>
          </p:nvPr>
        </p:nvSpPr>
        <p:spPr bwMode="auto">
          <a:xfrm>
            <a:off x="6070600" y="2828526"/>
            <a:ext cx="93133" cy="57151"/>
          </a:xfrm>
          <a:custGeom>
            <a:avLst/>
            <a:gdLst>
              <a:gd name="T0" fmla="*/ 0 w 153"/>
              <a:gd name="T1" fmla="*/ 0 h 49"/>
              <a:gd name="T2" fmla="*/ 2147483647 w 153"/>
              <a:gd name="T3" fmla="*/ 2147483647 h 49"/>
              <a:gd name="T4" fmla="*/ 2147483647 w 153"/>
              <a:gd name="T5" fmla="*/ 2147483647 h 49"/>
              <a:gd name="T6" fmla="*/ 2147483647 w 153"/>
              <a:gd name="T7" fmla="*/ 2147483647 h 49"/>
              <a:gd name="T8" fmla="*/ 2147483647 w 153"/>
              <a:gd name="T9" fmla="*/ 2147483647 h 49"/>
              <a:gd name="T10" fmla="*/ 2147483647 w 153"/>
              <a:gd name="T11" fmla="*/ 2147483647 h 49"/>
              <a:gd name="T12" fmla="*/ 2147483647 w 153"/>
              <a:gd name="T13" fmla="*/ 2147483647 h 49"/>
              <a:gd name="T14" fmla="*/ 2147483647 w 153"/>
              <a:gd name="T15" fmla="*/ 2147483647 h 49"/>
              <a:gd name="T16" fmla="*/ 2147483647 w 153"/>
              <a:gd name="T17" fmla="*/ 0 h 49"/>
              <a:gd name="T18" fmla="*/ 2147483647 w 153"/>
              <a:gd name="T19" fmla="*/ 2147483647 h 49"/>
              <a:gd name="T20" fmla="*/ 2147483647 w 153"/>
              <a:gd name="T21" fmla="*/ 2147483647 h 49"/>
              <a:gd name="T22" fmla="*/ 2147483647 w 153"/>
              <a:gd name="T23" fmla="*/ 2147483647 h 49"/>
              <a:gd name="T24" fmla="*/ 2147483647 w 153"/>
              <a:gd name="T25" fmla="*/ 2147483647 h 49"/>
              <a:gd name="T26" fmla="*/ 2147483647 w 153"/>
              <a:gd name="T27" fmla="*/ 2147483647 h 49"/>
              <a:gd name="T28" fmla="*/ 2147483647 w 153"/>
              <a:gd name="T29" fmla="*/ 2147483647 h 49"/>
              <a:gd name="T30" fmla="*/ 2147483647 w 153"/>
              <a:gd name="T31" fmla="*/ 2147483647 h 49"/>
              <a:gd name="T32" fmla="*/ 2147483647 w 153"/>
              <a:gd name="T33" fmla="*/ 2147483647 h 49"/>
              <a:gd name="T34" fmla="*/ 2147483647 w 153"/>
              <a:gd name="T35" fmla="*/ 2147483647 h 49"/>
              <a:gd name="T36" fmla="*/ 2147483647 w 153"/>
              <a:gd name="T37" fmla="*/ 2147483647 h 49"/>
              <a:gd name="T38" fmla="*/ 2147483647 w 153"/>
              <a:gd name="T39" fmla="*/ 2147483647 h 49"/>
              <a:gd name="T40" fmla="*/ 2147483647 w 153"/>
              <a:gd name="T41" fmla="*/ 2147483647 h 49"/>
              <a:gd name="T42" fmla="*/ 2147483647 w 153"/>
              <a:gd name="T43" fmla="*/ 2147483647 h 49"/>
              <a:gd name="T44" fmla="*/ 2147483647 w 153"/>
              <a:gd name="T45" fmla="*/ 2147483647 h 49"/>
              <a:gd name="T46" fmla="*/ 2147483647 w 153"/>
              <a:gd name="T47" fmla="*/ 2147483647 h 49"/>
              <a:gd name="T48" fmla="*/ 0 w 153"/>
              <a:gd name="T49" fmla="*/ 2147483647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49"/>
              <a:gd name="T80" fmla="*/ 153 w 153"/>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00B0F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64" name="Freeform 463"/>
          <p:cNvSpPr>
            <a:spLocks/>
          </p:cNvSpPr>
          <p:nvPr>
            <p:custDataLst>
              <p:tags r:id="rId299"/>
            </p:custDataLst>
          </p:nvPr>
        </p:nvSpPr>
        <p:spPr bwMode="auto">
          <a:xfrm>
            <a:off x="4842935" y="3560363"/>
            <a:ext cx="249767" cy="158751"/>
          </a:xfrm>
          <a:custGeom>
            <a:avLst/>
            <a:gdLst>
              <a:gd name="T0" fmla="*/ 2147483647 w 426"/>
              <a:gd name="T1" fmla="*/ 2147483647 h 299"/>
              <a:gd name="T2" fmla="*/ 2147483647 w 426"/>
              <a:gd name="T3" fmla="*/ 2147483647 h 299"/>
              <a:gd name="T4" fmla="*/ 2147483647 w 426"/>
              <a:gd name="T5" fmla="*/ 2147483647 h 299"/>
              <a:gd name="T6" fmla="*/ 2147483647 w 426"/>
              <a:gd name="T7" fmla="*/ 2147483647 h 299"/>
              <a:gd name="T8" fmla="*/ 2147483647 w 426"/>
              <a:gd name="T9" fmla="*/ 2147483647 h 299"/>
              <a:gd name="T10" fmla="*/ 2147483647 w 426"/>
              <a:gd name="T11" fmla="*/ 2147483647 h 299"/>
              <a:gd name="T12" fmla="*/ 2147483647 w 426"/>
              <a:gd name="T13" fmla="*/ 2147483647 h 299"/>
              <a:gd name="T14" fmla="*/ 2147483647 w 426"/>
              <a:gd name="T15" fmla="*/ 2147483647 h 299"/>
              <a:gd name="T16" fmla="*/ 2147483647 w 426"/>
              <a:gd name="T17" fmla="*/ 2147483647 h 299"/>
              <a:gd name="T18" fmla="*/ 2147483647 w 426"/>
              <a:gd name="T19" fmla="*/ 2147483647 h 299"/>
              <a:gd name="T20" fmla="*/ 2147483647 w 426"/>
              <a:gd name="T21" fmla="*/ 2147483647 h 299"/>
              <a:gd name="T22" fmla="*/ 2147483647 w 426"/>
              <a:gd name="T23" fmla="*/ 2147483647 h 299"/>
              <a:gd name="T24" fmla="*/ 2147483647 w 426"/>
              <a:gd name="T25" fmla="*/ 2147483647 h 299"/>
              <a:gd name="T26" fmla="*/ 2147483647 w 426"/>
              <a:gd name="T27" fmla="*/ 2147483647 h 299"/>
              <a:gd name="T28" fmla="*/ 2147483647 w 426"/>
              <a:gd name="T29" fmla="*/ 2147483647 h 299"/>
              <a:gd name="T30" fmla="*/ 2147483647 w 426"/>
              <a:gd name="T31" fmla="*/ 2147483647 h 299"/>
              <a:gd name="T32" fmla="*/ 2147483647 w 426"/>
              <a:gd name="T33" fmla="*/ 2147483647 h 299"/>
              <a:gd name="T34" fmla="*/ 2147483647 w 426"/>
              <a:gd name="T35" fmla="*/ 2147483647 h 299"/>
              <a:gd name="T36" fmla="*/ 2147483647 w 426"/>
              <a:gd name="T37" fmla="*/ 2147483647 h 299"/>
              <a:gd name="T38" fmla="*/ 2147483647 w 426"/>
              <a:gd name="T39" fmla="*/ 2147483647 h 299"/>
              <a:gd name="T40" fmla="*/ 2147483647 w 426"/>
              <a:gd name="T41" fmla="*/ 2147483647 h 299"/>
              <a:gd name="T42" fmla="*/ 2147483647 w 426"/>
              <a:gd name="T43" fmla="*/ 2147483647 h 299"/>
              <a:gd name="T44" fmla="*/ 2147483647 w 426"/>
              <a:gd name="T45" fmla="*/ 2147483647 h 299"/>
              <a:gd name="T46" fmla="*/ 2147483647 w 426"/>
              <a:gd name="T47" fmla="*/ 2147483647 h 299"/>
              <a:gd name="T48" fmla="*/ 2147483647 w 426"/>
              <a:gd name="T49" fmla="*/ 2147483647 h 299"/>
              <a:gd name="T50" fmla="*/ 2147483647 w 426"/>
              <a:gd name="T51" fmla="*/ 2147483647 h 299"/>
              <a:gd name="T52" fmla="*/ 2147483647 w 426"/>
              <a:gd name="T53" fmla="*/ 2147483647 h 299"/>
              <a:gd name="T54" fmla="*/ 2147483647 w 426"/>
              <a:gd name="T55" fmla="*/ 2147483647 h 299"/>
              <a:gd name="T56" fmla="*/ 2147483647 w 426"/>
              <a:gd name="T57" fmla="*/ 2147483647 h 299"/>
              <a:gd name="T58" fmla="*/ 2147483647 w 426"/>
              <a:gd name="T59" fmla="*/ 2147483647 h 299"/>
              <a:gd name="T60" fmla="*/ 2147483647 w 426"/>
              <a:gd name="T61" fmla="*/ 2147483647 h 299"/>
              <a:gd name="T62" fmla="*/ 2147483647 w 426"/>
              <a:gd name="T63" fmla="*/ 2147483647 h 299"/>
              <a:gd name="T64" fmla="*/ 2147483647 w 426"/>
              <a:gd name="T65" fmla="*/ 2147483647 h 299"/>
              <a:gd name="T66" fmla="*/ 2147483647 w 426"/>
              <a:gd name="T67" fmla="*/ 2147483647 h 299"/>
              <a:gd name="T68" fmla="*/ 2147483647 w 426"/>
              <a:gd name="T69" fmla="*/ 2147483647 h 299"/>
              <a:gd name="T70" fmla="*/ 2147483647 w 426"/>
              <a:gd name="T71" fmla="*/ 2147483647 h 299"/>
              <a:gd name="T72" fmla="*/ 2147483647 w 426"/>
              <a:gd name="T73" fmla="*/ 2147483647 h 299"/>
              <a:gd name="T74" fmla="*/ 2147483647 w 426"/>
              <a:gd name="T75" fmla="*/ 2147483647 h 299"/>
              <a:gd name="T76" fmla="*/ 2147483647 w 426"/>
              <a:gd name="T77" fmla="*/ 2147483647 h 299"/>
              <a:gd name="T78" fmla="*/ 2147483647 w 426"/>
              <a:gd name="T79" fmla="*/ 2147483647 h 299"/>
              <a:gd name="T80" fmla="*/ 2147483647 w 426"/>
              <a:gd name="T81" fmla="*/ 2147483647 h 299"/>
              <a:gd name="T82" fmla="*/ 2147483647 w 426"/>
              <a:gd name="T83" fmla="*/ 2147483647 h 299"/>
              <a:gd name="T84" fmla="*/ 2147483647 w 426"/>
              <a:gd name="T85" fmla="*/ 2147483647 h 299"/>
              <a:gd name="T86" fmla="*/ 2147483647 w 426"/>
              <a:gd name="T87" fmla="*/ 2147483647 h 299"/>
              <a:gd name="T88" fmla="*/ 2147483647 w 426"/>
              <a:gd name="T89" fmla="*/ 2147483647 h 299"/>
              <a:gd name="T90" fmla="*/ 2147483647 w 426"/>
              <a:gd name="T91" fmla="*/ 2147483647 h 299"/>
              <a:gd name="T92" fmla="*/ 2147483647 w 426"/>
              <a:gd name="T93" fmla="*/ 2147483647 h 299"/>
              <a:gd name="T94" fmla="*/ 2147483647 w 426"/>
              <a:gd name="T95" fmla="*/ 2147483647 h 299"/>
              <a:gd name="T96" fmla="*/ 2147483647 w 426"/>
              <a:gd name="T97" fmla="*/ 2147483647 h 299"/>
              <a:gd name="T98" fmla="*/ 2147483647 w 426"/>
              <a:gd name="T99" fmla="*/ 2147483647 h 299"/>
              <a:gd name="T100" fmla="*/ 2147483647 w 426"/>
              <a:gd name="T101" fmla="*/ 2147483647 h 299"/>
              <a:gd name="T102" fmla="*/ 2147483647 w 426"/>
              <a:gd name="T103" fmla="*/ 2147483647 h 299"/>
              <a:gd name="T104" fmla="*/ 2147483647 w 426"/>
              <a:gd name="T105" fmla="*/ 2147483647 h 299"/>
              <a:gd name="T106" fmla="*/ 2147483647 w 426"/>
              <a:gd name="T107" fmla="*/ 2147483647 h 299"/>
              <a:gd name="T108" fmla="*/ 2147483647 w 426"/>
              <a:gd name="T109" fmla="*/ 2147483647 h 299"/>
              <a:gd name="T110" fmla="*/ 2147483647 w 426"/>
              <a:gd name="T111" fmla="*/ 2147483647 h 299"/>
              <a:gd name="T112" fmla="*/ 2147483647 w 426"/>
              <a:gd name="T113" fmla="*/ 2147483647 h 299"/>
              <a:gd name="T114" fmla="*/ 2147483647 w 426"/>
              <a:gd name="T115" fmla="*/ 2147483647 h 299"/>
              <a:gd name="T116" fmla="*/ 2147483647 w 426"/>
              <a:gd name="T117" fmla="*/ 2147483647 h 299"/>
              <a:gd name="T118" fmla="*/ 2147483647 w 426"/>
              <a:gd name="T119" fmla="*/ 2147483647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6"/>
              <a:gd name="T181" fmla="*/ 0 h 299"/>
              <a:gd name="T182" fmla="*/ 426 w 426"/>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65" name="Freeform 464"/>
          <p:cNvSpPr>
            <a:spLocks/>
          </p:cNvSpPr>
          <p:nvPr>
            <p:custDataLst>
              <p:tags r:id="rId300"/>
            </p:custDataLst>
          </p:nvPr>
        </p:nvSpPr>
        <p:spPr bwMode="auto">
          <a:xfrm>
            <a:off x="7569201" y="2823765"/>
            <a:ext cx="922867" cy="874713"/>
          </a:xfrm>
          <a:custGeom>
            <a:avLst/>
            <a:gdLst>
              <a:gd name="T0" fmla="*/ 2147483647 w 1594"/>
              <a:gd name="T1" fmla="*/ 2147483647 h 1670"/>
              <a:gd name="T2" fmla="*/ 2147483647 w 1594"/>
              <a:gd name="T3" fmla="*/ 2147483647 h 1670"/>
              <a:gd name="T4" fmla="*/ 2147483647 w 1594"/>
              <a:gd name="T5" fmla="*/ 2147483647 h 1670"/>
              <a:gd name="T6" fmla="*/ 2147483647 w 1594"/>
              <a:gd name="T7" fmla="*/ 2147483647 h 1670"/>
              <a:gd name="T8" fmla="*/ 2147483647 w 1594"/>
              <a:gd name="T9" fmla="*/ 2147483647 h 1670"/>
              <a:gd name="T10" fmla="*/ 2147483647 w 1594"/>
              <a:gd name="T11" fmla="*/ 2147483647 h 1670"/>
              <a:gd name="T12" fmla="*/ 2147483647 w 1594"/>
              <a:gd name="T13" fmla="*/ 2147483647 h 1670"/>
              <a:gd name="T14" fmla="*/ 2147483647 w 1594"/>
              <a:gd name="T15" fmla="*/ 2147483647 h 1670"/>
              <a:gd name="T16" fmla="*/ 2147483647 w 1594"/>
              <a:gd name="T17" fmla="*/ 2147483647 h 1670"/>
              <a:gd name="T18" fmla="*/ 2147483647 w 1594"/>
              <a:gd name="T19" fmla="*/ 2147483647 h 1670"/>
              <a:gd name="T20" fmla="*/ 2147483647 w 1594"/>
              <a:gd name="T21" fmla="*/ 2147483647 h 1670"/>
              <a:gd name="T22" fmla="*/ 2147483647 w 1594"/>
              <a:gd name="T23" fmla="*/ 2147483647 h 1670"/>
              <a:gd name="T24" fmla="*/ 2147483647 w 1594"/>
              <a:gd name="T25" fmla="*/ 2147483647 h 1670"/>
              <a:gd name="T26" fmla="*/ 2147483647 w 1594"/>
              <a:gd name="T27" fmla="*/ 2147483647 h 1670"/>
              <a:gd name="T28" fmla="*/ 2147483647 w 1594"/>
              <a:gd name="T29" fmla="*/ 2147483647 h 1670"/>
              <a:gd name="T30" fmla="*/ 2147483647 w 1594"/>
              <a:gd name="T31" fmla="*/ 2147483647 h 1670"/>
              <a:gd name="T32" fmla="*/ 2147483647 w 1594"/>
              <a:gd name="T33" fmla="*/ 2147483647 h 1670"/>
              <a:gd name="T34" fmla="*/ 2147483647 w 1594"/>
              <a:gd name="T35" fmla="*/ 2147483647 h 1670"/>
              <a:gd name="T36" fmla="*/ 2147483647 w 1594"/>
              <a:gd name="T37" fmla="*/ 2147483647 h 1670"/>
              <a:gd name="T38" fmla="*/ 2147483647 w 1594"/>
              <a:gd name="T39" fmla="*/ 2147483647 h 1670"/>
              <a:gd name="T40" fmla="*/ 2147483647 w 1594"/>
              <a:gd name="T41" fmla="*/ 2147483647 h 1670"/>
              <a:gd name="T42" fmla="*/ 2147483647 w 1594"/>
              <a:gd name="T43" fmla="*/ 2147483647 h 1670"/>
              <a:gd name="T44" fmla="*/ 2147483647 w 1594"/>
              <a:gd name="T45" fmla="*/ 2147483647 h 1670"/>
              <a:gd name="T46" fmla="*/ 2147483647 w 1594"/>
              <a:gd name="T47" fmla="*/ 2147483647 h 1670"/>
              <a:gd name="T48" fmla="*/ 2147483647 w 1594"/>
              <a:gd name="T49" fmla="*/ 2147483647 h 1670"/>
              <a:gd name="T50" fmla="*/ 2147483647 w 1594"/>
              <a:gd name="T51" fmla="*/ 2147483647 h 1670"/>
              <a:gd name="T52" fmla="*/ 2147483647 w 1594"/>
              <a:gd name="T53" fmla="*/ 2147483647 h 1670"/>
              <a:gd name="T54" fmla="*/ 2147483647 w 1594"/>
              <a:gd name="T55" fmla="*/ 2147483647 h 1670"/>
              <a:gd name="T56" fmla="*/ 2147483647 w 1594"/>
              <a:gd name="T57" fmla="*/ 2147483647 h 1670"/>
              <a:gd name="T58" fmla="*/ 2147483647 w 1594"/>
              <a:gd name="T59" fmla="*/ 2147483647 h 1670"/>
              <a:gd name="T60" fmla="*/ 2147483647 w 1594"/>
              <a:gd name="T61" fmla="*/ 2147483647 h 1670"/>
              <a:gd name="T62" fmla="*/ 2147483647 w 1594"/>
              <a:gd name="T63" fmla="*/ 2147483647 h 1670"/>
              <a:gd name="T64" fmla="*/ 2147483647 w 1594"/>
              <a:gd name="T65" fmla="*/ 2147483647 h 1670"/>
              <a:gd name="T66" fmla="*/ 2147483647 w 1594"/>
              <a:gd name="T67" fmla="*/ 2147483647 h 1670"/>
              <a:gd name="T68" fmla="*/ 2147483647 w 1594"/>
              <a:gd name="T69" fmla="*/ 2147483647 h 1670"/>
              <a:gd name="T70" fmla="*/ 2147483647 w 1594"/>
              <a:gd name="T71" fmla="*/ 2147483647 h 1670"/>
              <a:gd name="T72" fmla="*/ 2147483647 w 1594"/>
              <a:gd name="T73" fmla="*/ 2147483647 h 1670"/>
              <a:gd name="T74" fmla="*/ 2147483647 w 1594"/>
              <a:gd name="T75" fmla="*/ 2147483647 h 1670"/>
              <a:gd name="T76" fmla="*/ 2147483647 w 1594"/>
              <a:gd name="T77" fmla="*/ 2147483647 h 1670"/>
              <a:gd name="T78" fmla="*/ 2147483647 w 1594"/>
              <a:gd name="T79" fmla="*/ 2147483647 h 1670"/>
              <a:gd name="T80" fmla="*/ 2147483647 w 1594"/>
              <a:gd name="T81" fmla="*/ 2147483647 h 1670"/>
              <a:gd name="T82" fmla="*/ 2147483647 w 1594"/>
              <a:gd name="T83" fmla="*/ 2147483647 h 1670"/>
              <a:gd name="T84" fmla="*/ 2147483647 w 1594"/>
              <a:gd name="T85" fmla="*/ 2147483647 h 1670"/>
              <a:gd name="T86" fmla="*/ 2147483647 w 1594"/>
              <a:gd name="T87" fmla="*/ 2147483647 h 1670"/>
              <a:gd name="T88" fmla="*/ 2147483647 w 1594"/>
              <a:gd name="T89" fmla="*/ 2147483647 h 1670"/>
              <a:gd name="T90" fmla="*/ 2147483647 w 1594"/>
              <a:gd name="T91" fmla="*/ 2147483647 h 1670"/>
              <a:gd name="T92" fmla="*/ 2147483647 w 1594"/>
              <a:gd name="T93" fmla="*/ 2147483647 h 1670"/>
              <a:gd name="T94" fmla="*/ 2147483647 w 1594"/>
              <a:gd name="T95" fmla="*/ 2147483647 h 1670"/>
              <a:gd name="T96" fmla="*/ 2147483647 w 1594"/>
              <a:gd name="T97" fmla="*/ 2147483647 h 1670"/>
              <a:gd name="T98" fmla="*/ 2147483647 w 1594"/>
              <a:gd name="T99" fmla="*/ 2147483647 h 1670"/>
              <a:gd name="T100" fmla="*/ 2147483647 w 1594"/>
              <a:gd name="T101" fmla="*/ 2147483647 h 1670"/>
              <a:gd name="T102" fmla="*/ 2147483647 w 1594"/>
              <a:gd name="T103" fmla="*/ 2147483647 h 1670"/>
              <a:gd name="T104" fmla="*/ 2147483647 w 1594"/>
              <a:gd name="T105" fmla="*/ 2147483647 h 1670"/>
              <a:gd name="T106" fmla="*/ 2147483647 w 1594"/>
              <a:gd name="T107" fmla="*/ 2147483647 h 1670"/>
              <a:gd name="T108" fmla="*/ 2147483647 w 1594"/>
              <a:gd name="T109" fmla="*/ 2147483647 h 1670"/>
              <a:gd name="T110" fmla="*/ 2147483647 w 1594"/>
              <a:gd name="T111" fmla="*/ 2147483647 h 1670"/>
              <a:gd name="T112" fmla="*/ 2147483647 w 1594"/>
              <a:gd name="T113" fmla="*/ 2147483647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4"/>
              <a:gd name="T172" fmla="*/ 0 h 1670"/>
              <a:gd name="T173" fmla="*/ 1594 w 1594"/>
              <a:gd name="T174" fmla="*/ 1670 h 16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66" name="Freeform 465"/>
          <p:cNvSpPr>
            <a:spLocks/>
          </p:cNvSpPr>
          <p:nvPr>
            <p:custDataLst>
              <p:tags r:id="rId301"/>
            </p:custDataLst>
          </p:nvPr>
        </p:nvSpPr>
        <p:spPr bwMode="auto">
          <a:xfrm>
            <a:off x="5065185" y="3619103"/>
            <a:ext cx="211667" cy="206375"/>
          </a:xfrm>
          <a:custGeom>
            <a:avLst/>
            <a:gdLst>
              <a:gd name="T0" fmla="*/ 2147483647 w 359"/>
              <a:gd name="T1" fmla="*/ 2147483647 h 394"/>
              <a:gd name="T2" fmla="*/ 2147483647 w 359"/>
              <a:gd name="T3" fmla="*/ 2147483647 h 394"/>
              <a:gd name="T4" fmla="*/ 2147483647 w 359"/>
              <a:gd name="T5" fmla="*/ 2147483647 h 394"/>
              <a:gd name="T6" fmla="*/ 2147483647 w 359"/>
              <a:gd name="T7" fmla="*/ 2147483647 h 394"/>
              <a:gd name="T8" fmla="*/ 2147483647 w 359"/>
              <a:gd name="T9" fmla="*/ 2147483647 h 394"/>
              <a:gd name="T10" fmla="*/ 2147483647 w 359"/>
              <a:gd name="T11" fmla="*/ 2147483647 h 394"/>
              <a:gd name="T12" fmla="*/ 2147483647 w 359"/>
              <a:gd name="T13" fmla="*/ 2147483647 h 394"/>
              <a:gd name="T14" fmla="*/ 0 w 359"/>
              <a:gd name="T15" fmla="*/ 2147483647 h 394"/>
              <a:gd name="T16" fmla="*/ 2147483647 w 359"/>
              <a:gd name="T17" fmla="*/ 2147483647 h 394"/>
              <a:gd name="T18" fmla="*/ 2147483647 w 359"/>
              <a:gd name="T19" fmla="*/ 2147483647 h 394"/>
              <a:gd name="T20" fmla="*/ 2147483647 w 359"/>
              <a:gd name="T21" fmla="*/ 2147483647 h 394"/>
              <a:gd name="T22" fmla="*/ 2147483647 w 359"/>
              <a:gd name="T23" fmla="*/ 2147483647 h 394"/>
              <a:gd name="T24" fmla="*/ 2147483647 w 359"/>
              <a:gd name="T25" fmla="*/ 2147483647 h 394"/>
              <a:gd name="T26" fmla="*/ 2147483647 w 359"/>
              <a:gd name="T27" fmla="*/ 2147483647 h 394"/>
              <a:gd name="T28" fmla="*/ 2147483647 w 359"/>
              <a:gd name="T29" fmla="*/ 2147483647 h 394"/>
              <a:gd name="T30" fmla="*/ 2147483647 w 359"/>
              <a:gd name="T31" fmla="*/ 2147483647 h 394"/>
              <a:gd name="T32" fmla="*/ 2147483647 w 359"/>
              <a:gd name="T33" fmla="*/ 2147483647 h 394"/>
              <a:gd name="T34" fmla="*/ 2147483647 w 359"/>
              <a:gd name="T35" fmla="*/ 2147483647 h 394"/>
              <a:gd name="T36" fmla="*/ 2147483647 w 359"/>
              <a:gd name="T37" fmla="*/ 0 h 394"/>
              <a:gd name="T38" fmla="*/ 2147483647 w 359"/>
              <a:gd name="T39" fmla="*/ 2147483647 h 394"/>
              <a:gd name="T40" fmla="*/ 2147483647 w 359"/>
              <a:gd name="T41" fmla="*/ 2147483647 h 394"/>
              <a:gd name="T42" fmla="*/ 2147483647 w 359"/>
              <a:gd name="T43" fmla="*/ 2147483647 h 394"/>
              <a:gd name="T44" fmla="*/ 2147483647 w 359"/>
              <a:gd name="T45" fmla="*/ 2147483647 h 394"/>
              <a:gd name="T46" fmla="*/ 2147483647 w 359"/>
              <a:gd name="T47" fmla="*/ 2147483647 h 394"/>
              <a:gd name="T48" fmla="*/ 2147483647 w 359"/>
              <a:gd name="T49" fmla="*/ 2147483647 h 394"/>
              <a:gd name="T50" fmla="*/ 2147483647 w 359"/>
              <a:gd name="T51" fmla="*/ 2147483647 h 394"/>
              <a:gd name="T52" fmla="*/ 2147483647 w 359"/>
              <a:gd name="T53" fmla="*/ 2147483647 h 394"/>
              <a:gd name="T54" fmla="*/ 2147483647 w 359"/>
              <a:gd name="T55" fmla="*/ 2147483647 h 394"/>
              <a:gd name="T56" fmla="*/ 2147483647 w 359"/>
              <a:gd name="T57" fmla="*/ 2147483647 h 394"/>
              <a:gd name="T58" fmla="*/ 2147483647 w 359"/>
              <a:gd name="T59" fmla="*/ 2147483647 h 394"/>
              <a:gd name="T60" fmla="*/ 2147483647 w 359"/>
              <a:gd name="T61" fmla="*/ 2147483647 h 394"/>
              <a:gd name="T62" fmla="*/ 2147483647 w 359"/>
              <a:gd name="T63" fmla="*/ 2147483647 h 394"/>
              <a:gd name="T64" fmla="*/ 2147483647 w 359"/>
              <a:gd name="T65" fmla="*/ 2147483647 h 394"/>
              <a:gd name="T66" fmla="*/ 2147483647 w 359"/>
              <a:gd name="T67" fmla="*/ 2147483647 h 394"/>
              <a:gd name="T68" fmla="*/ 2147483647 w 359"/>
              <a:gd name="T69" fmla="*/ 2147483647 h 394"/>
              <a:gd name="T70" fmla="*/ 2147483647 w 359"/>
              <a:gd name="T71" fmla="*/ 2147483647 h 394"/>
              <a:gd name="T72" fmla="*/ 2147483647 w 359"/>
              <a:gd name="T73" fmla="*/ 2147483647 h 394"/>
              <a:gd name="T74" fmla="*/ 2147483647 w 359"/>
              <a:gd name="T75" fmla="*/ 2147483647 h 394"/>
              <a:gd name="T76" fmla="*/ 2147483647 w 359"/>
              <a:gd name="T77" fmla="*/ 2147483647 h 394"/>
              <a:gd name="T78" fmla="*/ 2147483647 w 359"/>
              <a:gd name="T79" fmla="*/ 2147483647 h 394"/>
              <a:gd name="T80" fmla="*/ 2147483647 w 359"/>
              <a:gd name="T81" fmla="*/ 2147483647 h 394"/>
              <a:gd name="T82" fmla="*/ 2147483647 w 359"/>
              <a:gd name="T83" fmla="*/ 2147483647 h 394"/>
              <a:gd name="T84" fmla="*/ 2147483647 w 359"/>
              <a:gd name="T85" fmla="*/ 2147483647 h 394"/>
              <a:gd name="T86" fmla="*/ 2147483647 w 359"/>
              <a:gd name="T87" fmla="*/ 2147483647 h 394"/>
              <a:gd name="T88" fmla="*/ 2147483647 w 359"/>
              <a:gd name="T89" fmla="*/ 2147483647 h 394"/>
              <a:gd name="T90" fmla="*/ 2147483647 w 359"/>
              <a:gd name="T91" fmla="*/ 2147483647 h 394"/>
              <a:gd name="T92" fmla="*/ 2147483647 w 359"/>
              <a:gd name="T93" fmla="*/ 2147483647 h 394"/>
              <a:gd name="T94" fmla="*/ 2147483647 w 359"/>
              <a:gd name="T95" fmla="*/ 2147483647 h 394"/>
              <a:gd name="T96" fmla="*/ 2147483647 w 359"/>
              <a:gd name="T97" fmla="*/ 2147483647 h 394"/>
              <a:gd name="T98" fmla="*/ 2147483647 w 359"/>
              <a:gd name="T99" fmla="*/ 2147483647 h 394"/>
              <a:gd name="T100" fmla="*/ 2147483647 w 359"/>
              <a:gd name="T101" fmla="*/ 2147483647 h 394"/>
              <a:gd name="T102" fmla="*/ 2147483647 w 359"/>
              <a:gd name="T103" fmla="*/ 2147483647 h 394"/>
              <a:gd name="T104" fmla="*/ 2147483647 w 359"/>
              <a:gd name="T105" fmla="*/ 2147483647 h 394"/>
              <a:gd name="T106" fmla="*/ 2147483647 w 359"/>
              <a:gd name="T107" fmla="*/ 2147483647 h 394"/>
              <a:gd name="T108" fmla="*/ 2147483647 w 359"/>
              <a:gd name="T109" fmla="*/ 2147483647 h 394"/>
              <a:gd name="T110" fmla="*/ 2147483647 w 359"/>
              <a:gd name="T111" fmla="*/ 2147483647 h 394"/>
              <a:gd name="T112" fmla="*/ 2147483647 w 359"/>
              <a:gd name="T113" fmla="*/ 2147483647 h 394"/>
              <a:gd name="T114" fmla="*/ 2147483647 w 359"/>
              <a:gd name="T115" fmla="*/ 2147483647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9"/>
              <a:gd name="T175" fmla="*/ 0 h 394"/>
              <a:gd name="T176" fmla="*/ 359 w 359"/>
              <a:gd name="T177" fmla="*/ 394 h 3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67" name="Freeform 466"/>
          <p:cNvSpPr>
            <a:spLocks/>
          </p:cNvSpPr>
          <p:nvPr>
            <p:custDataLst>
              <p:tags r:id="rId302"/>
            </p:custDataLst>
          </p:nvPr>
        </p:nvSpPr>
        <p:spPr bwMode="auto">
          <a:xfrm>
            <a:off x="6489700" y="3814365"/>
            <a:ext cx="256117" cy="271463"/>
          </a:xfrm>
          <a:custGeom>
            <a:avLst/>
            <a:gdLst>
              <a:gd name="T0" fmla="*/ 2147483647 w 449"/>
              <a:gd name="T1" fmla="*/ 2147483647 h 523"/>
              <a:gd name="T2" fmla="*/ 2147483647 w 449"/>
              <a:gd name="T3" fmla="*/ 2147483647 h 523"/>
              <a:gd name="T4" fmla="*/ 2147483647 w 449"/>
              <a:gd name="T5" fmla="*/ 2147483647 h 523"/>
              <a:gd name="T6" fmla="*/ 2147483647 w 449"/>
              <a:gd name="T7" fmla="*/ 2147483647 h 523"/>
              <a:gd name="T8" fmla="*/ 2147483647 w 449"/>
              <a:gd name="T9" fmla="*/ 2147483647 h 523"/>
              <a:gd name="T10" fmla="*/ 2147483647 w 449"/>
              <a:gd name="T11" fmla="*/ 2147483647 h 523"/>
              <a:gd name="T12" fmla="*/ 2147483647 w 449"/>
              <a:gd name="T13" fmla="*/ 2147483647 h 523"/>
              <a:gd name="T14" fmla="*/ 2147483647 w 449"/>
              <a:gd name="T15" fmla="*/ 2147483647 h 523"/>
              <a:gd name="T16" fmla="*/ 2147483647 w 449"/>
              <a:gd name="T17" fmla="*/ 2147483647 h 523"/>
              <a:gd name="T18" fmla="*/ 2147483647 w 449"/>
              <a:gd name="T19" fmla="*/ 2147483647 h 523"/>
              <a:gd name="T20" fmla="*/ 2147483647 w 449"/>
              <a:gd name="T21" fmla="*/ 2147483647 h 523"/>
              <a:gd name="T22" fmla="*/ 2147483647 w 449"/>
              <a:gd name="T23" fmla="*/ 2147483647 h 523"/>
              <a:gd name="T24" fmla="*/ 2147483647 w 449"/>
              <a:gd name="T25" fmla="*/ 2147483647 h 523"/>
              <a:gd name="T26" fmla="*/ 2147483647 w 449"/>
              <a:gd name="T27" fmla="*/ 2147483647 h 523"/>
              <a:gd name="T28" fmla="*/ 2147483647 w 449"/>
              <a:gd name="T29" fmla="*/ 2147483647 h 523"/>
              <a:gd name="T30" fmla="*/ 2147483647 w 449"/>
              <a:gd name="T31" fmla="*/ 2147483647 h 523"/>
              <a:gd name="T32" fmla="*/ 2147483647 w 449"/>
              <a:gd name="T33" fmla="*/ 2147483647 h 523"/>
              <a:gd name="T34" fmla="*/ 2147483647 w 449"/>
              <a:gd name="T35" fmla="*/ 2147483647 h 523"/>
              <a:gd name="T36" fmla="*/ 2147483647 w 449"/>
              <a:gd name="T37" fmla="*/ 2147483647 h 523"/>
              <a:gd name="T38" fmla="*/ 2147483647 w 449"/>
              <a:gd name="T39" fmla="*/ 2147483647 h 523"/>
              <a:gd name="T40" fmla="*/ 2147483647 w 449"/>
              <a:gd name="T41" fmla="*/ 2147483647 h 523"/>
              <a:gd name="T42" fmla="*/ 2147483647 w 449"/>
              <a:gd name="T43" fmla="*/ 2147483647 h 523"/>
              <a:gd name="T44" fmla="*/ 2147483647 w 449"/>
              <a:gd name="T45" fmla="*/ 2147483647 h 523"/>
              <a:gd name="T46" fmla="*/ 2147483647 w 449"/>
              <a:gd name="T47" fmla="*/ 2147483647 h 523"/>
              <a:gd name="T48" fmla="*/ 2147483647 w 449"/>
              <a:gd name="T49" fmla="*/ 2147483647 h 523"/>
              <a:gd name="T50" fmla="*/ 2147483647 w 449"/>
              <a:gd name="T51" fmla="*/ 0 h 523"/>
              <a:gd name="T52" fmla="*/ 2147483647 w 449"/>
              <a:gd name="T53" fmla="*/ 0 h 523"/>
              <a:gd name="T54" fmla="*/ 2147483647 w 449"/>
              <a:gd name="T55" fmla="*/ 0 h 523"/>
              <a:gd name="T56" fmla="*/ 2147483647 w 449"/>
              <a:gd name="T57" fmla="*/ 2147483647 h 523"/>
              <a:gd name="T58" fmla="*/ 2147483647 w 449"/>
              <a:gd name="T59" fmla="*/ 2147483647 h 523"/>
              <a:gd name="T60" fmla="*/ 2147483647 w 449"/>
              <a:gd name="T61" fmla="*/ 2147483647 h 523"/>
              <a:gd name="T62" fmla="*/ 2147483647 w 449"/>
              <a:gd name="T63" fmla="*/ 2147483647 h 523"/>
              <a:gd name="T64" fmla="*/ 2147483647 w 449"/>
              <a:gd name="T65" fmla="*/ 2147483647 h 523"/>
              <a:gd name="T66" fmla="*/ 2147483647 w 449"/>
              <a:gd name="T67" fmla="*/ 2147483647 h 523"/>
              <a:gd name="T68" fmla="*/ 2147483647 w 449"/>
              <a:gd name="T69" fmla="*/ 2147483647 h 523"/>
              <a:gd name="T70" fmla="*/ 2147483647 w 449"/>
              <a:gd name="T71" fmla="*/ 2147483647 h 523"/>
              <a:gd name="T72" fmla="*/ 2147483647 w 449"/>
              <a:gd name="T73" fmla="*/ 2147483647 h 523"/>
              <a:gd name="T74" fmla="*/ 2147483647 w 449"/>
              <a:gd name="T75" fmla="*/ 2147483647 h 523"/>
              <a:gd name="T76" fmla="*/ 2147483647 w 449"/>
              <a:gd name="T77" fmla="*/ 2147483647 h 523"/>
              <a:gd name="T78" fmla="*/ 2147483647 w 449"/>
              <a:gd name="T79" fmla="*/ 2147483647 h 523"/>
              <a:gd name="T80" fmla="*/ 2147483647 w 449"/>
              <a:gd name="T81" fmla="*/ 2147483647 h 523"/>
              <a:gd name="T82" fmla="*/ 2147483647 w 449"/>
              <a:gd name="T83" fmla="*/ 2147483647 h 523"/>
              <a:gd name="T84" fmla="*/ 2147483647 w 449"/>
              <a:gd name="T85" fmla="*/ 2147483647 h 523"/>
              <a:gd name="T86" fmla="*/ 2147483647 w 449"/>
              <a:gd name="T87" fmla="*/ 2147483647 h 523"/>
              <a:gd name="T88" fmla="*/ 2147483647 w 449"/>
              <a:gd name="T89" fmla="*/ 2147483647 h 523"/>
              <a:gd name="T90" fmla="*/ 2147483647 w 449"/>
              <a:gd name="T91" fmla="*/ 2147483647 h 523"/>
              <a:gd name="T92" fmla="*/ 2147483647 w 449"/>
              <a:gd name="T93" fmla="*/ 2147483647 h 523"/>
              <a:gd name="T94" fmla="*/ 2147483647 w 449"/>
              <a:gd name="T95" fmla="*/ 2147483647 h 523"/>
              <a:gd name="T96" fmla="*/ 2147483647 w 449"/>
              <a:gd name="T97" fmla="*/ 2147483647 h 523"/>
              <a:gd name="T98" fmla="*/ 2147483647 w 449"/>
              <a:gd name="T99" fmla="*/ 2147483647 h 523"/>
              <a:gd name="T100" fmla="*/ 2147483647 w 449"/>
              <a:gd name="T101" fmla="*/ 2147483647 h 523"/>
              <a:gd name="T102" fmla="*/ 2147483647 w 449"/>
              <a:gd name="T103" fmla="*/ 2147483647 h 523"/>
              <a:gd name="T104" fmla="*/ 2147483647 w 449"/>
              <a:gd name="T105" fmla="*/ 2147483647 h 523"/>
              <a:gd name="T106" fmla="*/ 2147483647 w 449"/>
              <a:gd name="T107" fmla="*/ 2147483647 h 523"/>
              <a:gd name="T108" fmla="*/ 2147483647 w 449"/>
              <a:gd name="T109" fmla="*/ 2147483647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
              <a:gd name="T166" fmla="*/ 0 h 523"/>
              <a:gd name="T167" fmla="*/ 449 w 449"/>
              <a:gd name="T168" fmla="*/ 523 h 5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68" name="Freeform 467"/>
          <p:cNvSpPr>
            <a:spLocks/>
          </p:cNvSpPr>
          <p:nvPr>
            <p:custDataLst>
              <p:tags r:id="rId303"/>
            </p:custDataLst>
          </p:nvPr>
        </p:nvSpPr>
        <p:spPr bwMode="auto">
          <a:xfrm>
            <a:off x="6466417" y="2899966"/>
            <a:ext cx="135467" cy="130175"/>
          </a:xfrm>
          <a:custGeom>
            <a:avLst/>
            <a:gdLst>
              <a:gd name="T0" fmla="*/ 2147483647 w 226"/>
              <a:gd name="T1" fmla="*/ 2147483647 h 246"/>
              <a:gd name="T2" fmla="*/ 2147483647 w 226"/>
              <a:gd name="T3" fmla="*/ 2147483647 h 246"/>
              <a:gd name="T4" fmla="*/ 2147483647 w 226"/>
              <a:gd name="T5" fmla="*/ 2147483647 h 246"/>
              <a:gd name="T6" fmla="*/ 2147483647 w 226"/>
              <a:gd name="T7" fmla="*/ 2147483647 h 246"/>
              <a:gd name="T8" fmla="*/ 2147483647 w 226"/>
              <a:gd name="T9" fmla="*/ 2147483647 h 246"/>
              <a:gd name="T10" fmla="*/ 2147483647 w 226"/>
              <a:gd name="T11" fmla="*/ 2147483647 h 246"/>
              <a:gd name="T12" fmla="*/ 2147483647 w 226"/>
              <a:gd name="T13" fmla="*/ 2147483647 h 246"/>
              <a:gd name="T14" fmla="*/ 2147483647 w 226"/>
              <a:gd name="T15" fmla="*/ 2147483647 h 246"/>
              <a:gd name="T16" fmla="*/ 2147483647 w 226"/>
              <a:gd name="T17" fmla="*/ 2147483647 h 246"/>
              <a:gd name="T18" fmla="*/ 2147483647 w 226"/>
              <a:gd name="T19" fmla="*/ 2147483647 h 246"/>
              <a:gd name="T20" fmla="*/ 2147483647 w 226"/>
              <a:gd name="T21" fmla="*/ 2147483647 h 246"/>
              <a:gd name="T22" fmla="*/ 2147483647 w 226"/>
              <a:gd name="T23" fmla="*/ 2147483647 h 246"/>
              <a:gd name="T24" fmla="*/ 2147483647 w 226"/>
              <a:gd name="T25" fmla="*/ 2147483647 h 246"/>
              <a:gd name="T26" fmla="*/ 2147483647 w 226"/>
              <a:gd name="T27" fmla="*/ 2147483647 h 246"/>
              <a:gd name="T28" fmla="*/ 2147483647 w 226"/>
              <a:gd name="T29" fmla="*/ 2147483647 h 246"/>
              <a:gd name="T30" fmla="*/ 2147483647 w 226"/>
              <a:gd name="T31" fmla="*/ 2147483647 h 246"/>
              <a:gd name="T32" fmla="*/ 2147483647 w 226"/>
              <a:gd name="T33" fmla="*/ 2147483647 h 246"/>
              <a:gd name="T34" fmla="*/ 2147483647 w 226"/>
              <a:gd name="T35" fmla="*/ 2147483647 h 246"/>
              <a:gd name="T36" fmla="*/ 2147483647 w 226"/>
              <a:gd name="T37" fmla="*/ 2147483647 h 246"/>
              <a:gd name="T38" fmla="*/ 2147483647 w 226"/>
              <a:gd name="T39" fmla="*/ 2147483647 h 246"/>
              <a:gd name="T40" fmla="*/ 2147483647 w 226"/>
              <a:gd name="T41" fmla="*/ 2147483647 h 246"/>
              <a:gd name="T42" fmla="*/ 2147483647 w 226"/>
              <a:gd name="T43" fmla="*/ 2147483647 h 246"/>
              <a:gd name="T44" fmla="*/ 2147483647 w 226"/>
              <a:gd name="T45" fmla="*/ 2147483647 h 246"/>
              <a:gd name="T46" fmla="*/ 2147483647 w 226"/>
              <a:gd name="T47" fmla="*/ 2147483647 h 246"/>
              <a:gd name="T48" fmla="*/ 2147483647 w 226"/>
              <a:gd name="T49" fmla="*/ 2147483647 h 246"/>
              <a:gd name="T50" fmla="*/ 2147483647 w 226"/>
              <a:gd name="T51" fmla="*/ 2147483647 h 246"/>
              <a:gd name="T52" fmla="*/ 2147483647 w 226"/>
              <a:gd name="T53" fmla="*/ 2147483647 h 246"/>
              <a:gd name="T54" fmla="*/ 2147483647 w 226"/>
              <a:gd name="T55" fmla="*/ 2147483647 h 246"/>
              <a:gd name="T56" fmla="*/ 2147483647 w 226"/>
              <a:gd name="T57" fmla="*/ 2147483647 h 246"/>
              <a:gd name="T58" fmla="*/ 2147483647 w 226"/>
              <a:gd name="T59" fmla="*/ 2147483647 h 246"/>
              <a:gd name="T60" fmla="*/ 2147483647 w 226"/>
              <a:gd name="T61" fmla="*/ 2147483647 h 246"/>
              <a:gd name="T62" fmla="*/ 2147483647 w 226"/>
              <a:gd name="T63" fmla="*/ 2147483647 h 246"/>
              <a:gd name="T64" fmla="*/ 2147483647 w 226"/>
              <a:gd name="T65" fmla="*/ 2147483647 h 246"/>
              <a:gd name="T66" fmla="*/ 2147483647 w 226"/>
              <a:gd name="T67" fmla="*/ 2147483647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246"/>
              <a:gd name="T104" fmla="*/ 226 w 226"/>
              <a:gd name="T105" fmla="*/ 246 h 2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69" name="Freeform 468"/>
          <p:cNvSpPr>
            <a:spLocks/>
          </p:cNvSpPr>
          <p:nvPr>
            <p:custDataLst>
              <p:tags r:id="rId304"/>
            </p:custDataLst>
          </p:nvPr>
        </p:nvSpPr>
        <p:spPr bwMode="auto">
          <a:xfrm>
            <a:off x="6864353" y="3003151"/>
            <a:ext cx="29633" cy="55563"/>
          </a:xfrm>
          <a:custGeom>
            <a:avLst/>
            <a:gdLst>
              <a:gd name="T0" fmla="*/ 2147483647 w 60"/>
              <a:gd name="T1" fmla="*/ 0 h 81"/>
              <a:gd name="T2" fmla="*/ 2147483647 w 60"/>
              <a:gd name="T3" fmla="*/ 2147483647 h 81"/>
              <a:gd name="T4" fmla="*/ 2147483647 w 60"/>
              <a:gd name="T5" fmla="*/ 2147483647 h 81"/>
              <a:gd name="T6" fmla="*/ 2147483647 w 60"/>
              <a:gd name="T7" fmla="*/ 2147483647 h 81"/>
              <a:gd name="T8" fmla="*/ 2147483647 w 60"/>
              <a:gd name="T9" fmla="*/ 2147483647 h 81"/>
              <a:gd name="T10" fmla="*/ 2147483647 w 60"/>
              <a:gd name="T11" fmla="*/ 2147483647 h 81"/>
              <a:gd name="T12" fmla="*/ 2147483647 w 60"/>
              <a:gd name="T13" fmla="*/ 0 h 81"/>
              <a:gd name="T14" fmla="*/ 2147483647 w 60"/>
              <a:gd name="T15" fmla="*/ 2147483647 h 81"/>
              <a:gd name="T16" fmla="*/ 2147483647 w 60"/>
              <a:gd name="T17" fmla="*/ 2147483647 h 81"/>
              <a:gd name="T18" fmla="*/ 2147483647 w 60"/>
              <a:gd name="T19" fmla="*/ 2147483647 h 81"/>
              <a:gd name="T20" fmla="*/ 2147483647 w 60"/>
              <a:gd name="T21" fmla="*/ 2147483647 h 81"/>
              <a:gd name="T22" fmla="*/ 2147483647 w 60"/>
              <a:gd name="T23" fmla="*/ 2147483647 h 81"/>
              <a:gd name="T24" fmla="*/ 2147483647 w 60"/>
              <a:gd name="T25" fmla="*/ 2147483647 h 81"/>
              <a:gd name="T26" fmla="*/ 2147483647 w 60"/>
              <a:gd name="T27" fmla="*/ 2147483647 h 81"/>
              <a:gd name="T28" fmla="*/ 2147483647 w 60"/>
              <a:gd name="T29" fmla="*/ 2147483647 h 81"/>
              <a:gd name="T30" fmla="*/ 2147483647 w 60"/>
              <a:gd name="T31" fmla="*/ 2147483647 h 81"/>
              <a:gd name="T32" fmla="*/ 2147483647 w 60"/>
              <a:gd name="T33" fmla="*/ 2147483647 h 81"/>
              <a:gd name="T34" fmla="*/ 2147483647 w 60"/>
              <a:gd name="T35" fmla="*/ 2147483647 h 81"/>
              <a:gd name="T36" fmla="*/ 2147483647 w 60"/>
              <a:gd name="T37" fmla="*/ 2147483647 h 81"/>
              <a:gd name="T38" fmla="*/ 0 w 60"/>
              <a:gd name="T39" fmla="*/ 2147483647 h 81"/>
              <a:gd name="T40" fmla="*/ 2147483647 w 60"/>
              <a:gd name="T41" fmla="*/ 2147483647 h 81"/>
              <a:gd name="T42" fmla="*/ 2147483647 w 60"/>
              <a:gd name="T43" fmla="*/ 2147483647 h 81"/>
              <a:gd name="T44" fmla="*/ 2147483647 w 60"/>
              <a:gd name="T45" fmla="*/ 0 h 81"/>
              <a:gd name="T46" fmla="*/ 2147483647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81"/>
              <a:gd name="T74" fmla="*/ 60 w 60"/>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70" name="Freeform 469"/>
          <p:cNvSpPr>
            <a:spLocks/>
          </p:cNvSpPr>
          <p:nvPr>
            <p:custDataLst>
              <p:tags r:id="rId305"/>
            </p:custDataLst>
          </p:nvPr>
        </p:nvSpPr>
        <p:spPr bwMode="auto">
          <a:xfrm>
            <a:off x="5913967" y="2137965"/>
            <a:ext cx="215900" cy="66675"/>
          </a:xfrm>
          <a:custGeom>
            <a:avLst/>
            <a:gdLst>
              <a:gd name="T0" fmla="*/ 2147483647 w 370"/>
              <a:gd name="T1" fmla="*/ 2147483647 h 129"/>
              <a:gd name="T2" fmla="*/ 2147483647 w 370"/>
              <a:gd name="T3" fmla="*/ 2147483647 h 129"/>
              <a:gd name="T4" fmla="*/ 2147483647 w 370"/>
              <a:gd name="T5" fmla="*/ 2147483647 h 129"/>
              <a:gd name="T6" fmla="*/ 2147483647 w 370"/>
              <a:gd name="T7" fmla="*/ 2147483647 h 129"/>
              <a:gd name="T8" fmla="*/ 2147483647 w 370"/>
              <a:gd name="T9" fmla="*/ 2147483647 h 129"/>
              <a:gd name="T10" fmla="*/ 2147483647 w 370"/>
              <a:gd name="T11" fmla="*/ 2147483647 h 129"/>
              <a:gd name="T12" fmla="*/ 2147483647 w 370"/>
              <a:gd name="T13" fmla="*/ 2147483647 h 129"/>
              <a:gd name="T14" fmla="*/ 2147483647 w 370"/>
              <a:gd name="T15" fmla="*/ 2147483647 h 129"/>
              <a:gd name="T16" fmla="*/ 2147483647 w 370"/>
              <a:gd name="T17" fmla="*/ 2147483647 h 129"/>
              <a:gd name="T18" fmla="*/ 2147483647 w 370"/>
              <a:gd name="T19" fmla="*/ 2147483647 h 129"/>
              <a:gd name="T20" fmla="*/ 2147483647 w 370"/>
              <a:gd name="T21" fmla="*/ 2147483647 h 129"/>
              <a:gd name="T22" fmla="*/ 2147483647 w 370"/>
              <a:gd name="T23" fmla="*/ 2147483647 h 129"/>
              <a:gd name="T24" fmla="*/ 2147483647 w 370"/>
              <a:gd name="T25" fmla="*/ 2147483647 h 129"/>
              <a:gd name="T26" fmla="*/ 2147483647 w 370"/>
              <a:gd name="T27" fmla="*/ 0 h 129"/>
              <a:gd name="T28" fmla="*/ 2147483647 w 370"/>
              <a:gd name="T29" fmla="*/ 0 h 129"/>
              <a:gd name="T30" fmla="*/ 2147483647 w 370"/>
              <a:gd name="T31" fmla="*/ 2147483647 h 129"/>
              <a:gd name="T32" fmla="*/ 2147483647 w 370"/>
              <a:gd name="T33" fmla="*/ 2147483647 h 129"/>
              <a:gd name="T34" fmla="*/ 2147483647 w 370"/>
              <a:gd name="T35" fmla="*/ 2147483647 h 129"/>
              <a:gd name="T36" fmla="*/ 2147483647 w 370"/>
              <a:gd name="T37" fmla="*/ 2147483647 h 129"/>
              <a:gd name="T38" fmla="*/ 2147483647 w 370"/>
              <a:gd name="T39" fmla="*/ 2147483647 h 129"/>
              <a:gd name="T40" fmla="*/ 2147483647 w 370"/>
              <a:gd name="T41" fmla="*/ 2147483647 h 129"/>
              <a:gd name="T42" fmla="*/ 2147483647 w 370"/>
              <a:gd name="T43" fmla="*/ 2147483647 h 129"/>
              <a:gd name="T44" fmla="*/ 2147483647 w 370"/>
              <a:gd name="T45" fmla="*/ 2147483647 h 129"/>
              <a:gd name="T46" fmla="*/ 2147483647 w 370"/>
              <a:gd name="T47" fmla="*/ 2147483647 h 129"/>
              <a:gd name="T48" fmla="*/ 2147483647 w 370"/>
              <a:gd name="T49" fmla="*/ 2147483647 h 129"/>
              <a:gd name="T50" fmla="*/ 2147483647 w 370"/>
              <a:gd name="T51" fmla="*/ 2147483647 h 129"/>
              <a:gd name="T52" fmla="*/ 2147483647 w 370"/>
              <a:gd name="T53" fmla="*/ 2147483647 h 129"/>
              <a:gd name="T54" fmla="*/ 2147483647 w 370"/>
              <a:gd name="T55" fmla="*/ 2147483647 h 129"/>
              <a:gd name="T56" fmla="*/ 2147483647 w 370"/>
              <a:gd name="T57" fmla="*/ 2147483647 h 129"/>
              <a:gd name="T58" fmla="*/ 2147483647 w 370"/>
              <a:gd name="T59" fmla="*/ 2147483647 h 129"/>
              <a:gd name="T60" fmla="*/ 2147483647 w 370"/>
              <a:gd name="T61" fmla="*/ 2147483647 h 129"/>
              <a:gd name="T62" fmla="*/ 2147483647 w 370"/>
              <a:gd name="T63" fmla="*/ 2147483647 h 129"/>
              <a:gd name="T64" fmla="*/ 2147483647 w 370"/>
              <a:gd name="T65" fmla="*/ 2147483647 h 129"/>
              <a:gd name="T66" fmla="*/ 2147483647 w 370"/>
              <a:gd name="T67" fmla="*/ 2147483647 h 129"/>
              <a:gd name="T68" fmla="*/ 2147483647 w 370"/>
              <a:gd name="T69" fmla="*/ 2147483647 h 129"/>
              <a:gd name="T70" fmla="*/ 2147483647 w 370"/>
              <a:gd name="T71" fmla="*/ 2147483647 h 129"/>
              <a:gd name="T72" fmla="*/ 2147483647 w 370"/>
              <a:gd name="T73" fmla="*/ 2147483647 h 129"/>
              <a:gd name="T74" fmla="*/ 2147483647 w 370"/>
              <a:gd name="T75" fmla="*/ 2147483647 h 129"/>
              <a:gd name="T76" fmla="*/ 0 w 370"/>
              <a:gd name="T77" fmla="*/ 2147483647 h 129"/>
              <a:gd name="T78" fmla="*/ 0 w 370"/>
              <a:gd name="T79" fmla="*/ 2147483647 h 129"/>
              <a:gd name="T80" fmla="*/ 2147483647 w 370"/>
              <a:gd name="T81" fmla="*/ 2147483647 h 129"/>
              <a:gd name="T82" fmla="*/ 2147483647 w 370"/>
              <a:gd name="T83" fmla="*/ 2147483647 h 129"/>
              <a:gd name="T84" fmla="*/ 2147483647 w 370"/>
              <a:gd name="T85" fmla="*/ 2147483647 h 129"/>
              <a:gd name="T86" fmla="*/ 2147483647 w 370"/>
              <a:gd name="T87" fmla="*/ 2147483647 h 129"/>
              <a:gd name="T88" fmla="*/ 2147483647 w 370"/>
              <a:gd name="T89" fmla="*/ 2147483647 h 129"/>
              <a:gd name="T90" fmla="*/ 2147483647 w 370"/>
              <a:gd name="T91" fmla="*/ 2147483647 h 129"/>
              <a:gd name="T92" fmla="*/ 2147483647 w 370"/>
              <a:gd name="T93" fmla="*/ 2147483647 h 129"/>
              <a:gd name="T94" fmla="*/ 2147483647 w 370"/>
              <a:gd name="T95" fmla="*/ 2147483647 h 129"/>
              <a:gd name="T96" fmla="*/ 2147483647 w 370"/>
              <a:gd name="T97" fmla="*/ 2147483647 h 129"/>
              <a:gd name="T98" fmla="*/ 2147483647 w 370"/>
              <a:gd name="T99" fmla="*/ 2147483647 h 129"/>
              <a:gd name="T100" fmla="*/ 2147483647 w 370"/>
              <a:gd name="T101" fmla="*/ 2147483647 h 129"/>
              <a:gd name="T102" fmla="*/ 2147483647 w 370"/>
              <a:gd name="T103" fmla="*/ 2147483647 h 129"/>
              <a:gd name="T104" fmla="*/ 2147483647 w 370"/>
              <a:gd name="T105" fmla="*/ 2147483647 h 129"/>
              <a:gd name="T106" fmla="*/ 2147483647 w 370"/>
              <a:gd name="T107" fmla="*/ 2147483647 h 129"/>
              <a:gd name="T108" fmla="*/ 2147483647 w 370"/>
              <a:gd name="T109" fmla="*/ 2147483647 h 129"/>
              <a:gd name="T110" fmla="*/ 2147483647 w 370"/>
              <a:gd name="T111" fmla="*/ 2147483647 h 129"/>
              <a:gd name="T112" fmla="*/ 2147483647 w 370"/>
              <a:gd name="T113" fmla="*/ 2147483647 h 129"/>
              <a:gd name="T114" fmla="*/ 2147483647 w 370"/>
              <a:gd name="T115" fmla="*/ 2147483647 h 129"/>
              <a:gd name="T116" fmla="*/ 2147483647 w 370"/>
              <a:gd name="T117" fmla="*/ 2147483647 h 129"/>
              <a:gd name="T118" fmla="*/ 2147483647 w 37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
              <a:gd name="T181" fmla="*/ 0 h 129"/>
              <a:gd name="T182" fmla="*/ 370 w 37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71" name="Freeform 470"/>
          <p:cNvSpPr>
            <a:spLocks/>
          </p:cNvSpPr>
          <p:nvPr>
            <p:custDataLst>
              <p:tags r:id="rId306"/>
            </p:custDataLst>
          </p:nvPr>
        </p:nvSpPr>
        <p:spPr bwMode="auto">
          <a:xfrm>
            <a:off x="6462184" y="2858689"/>
            <a:ext cx="40216" cy="57151"/>
          </a:xfrm>
          <a:custGeom>
            <a:avLst/>
            <a:gdLst>
              <a:gd name="T0" fmla="*/ 2147483647 w 80"/>
              <a:gd name="T1" fmla="*/ 2147483647 h 94"/>
              <a:gd name="T2" fmla="*/ 2147483647 w 80"/>
              <a:gd name="T3" fmla="*/ 0 h 94"/>
              <a:gd name="T4" fmla="*/ 2147483647 w 80"/>
              <a:gd name="T5" fmla="*/ 0 h 94"/>
              <a:gd name="T6" fmla="*/ 2147483647 w 80"/>
              <a:gd name="T7" fmla="*/ 2147483647 h 94"/>
              <a:gd name="T8" fmla="*/ 2147483647 w 80"/>
              <a:gd name="T9" fmla="*/ 2147483647 h 94"/>
              <a:gd name="T10" fmla="*/ 2147483647 w 80"/>
              <a:gd name="T11" fmla="*/ 2147483647 h 94"/>
              <a:gd name="T12" fmla="*/ 2147483647 w 80"/>
              <a:gd name="T13" fmla="*/ 2147483647 h 94"/>
              <a:gd name="T14" fmla="*/ 2147483647 w 80"/>
              <a:gd name="T15" fmla="*/ 2147483647 h 94"/>
              <a:gd name="T16" fmla="*/ 2147483647 w 80"/>
              <a:gd name="T17" fmla="*/ 2147483647 h 94"/>
              <a:gd name="T18" fmla="*/ 2147483647 w 80"/>
              <a:gd name="T19" fmla="*/ 2147483647 h 94"/>
              <a:gd name="T20" fmla="*/ 2147483647 w 80"/>
              <a:gd name="T21" fmla="*/ 2147483647 h 94"/>
              <a:gd name="T22" fmla="*/ 2147483647 w 80"/>
              <a:gd name="T23" fmla="*/ 2147483647 h 94"/>
              <a:gd name="T24" fmla="*/ 2147483647 w 80"/>
              <a:gd name="T25" fmla="*/ 2147483647 h 94"/>
              <a:gd name="T26" fmla="*/ 2147483647 w 80"/>
              <a:gd name="T27" fmla="*/ 2147483647 h 94"/>
              <a:gd name="T28" fmla="*/ 2147483647 w 80"/>
              <a:gd name="T29" fmla="*/ 2147483647 h 94"/>
              <a:gd name="T30" fmla="*/ 2147483647 w 80"/>
              <a:gd name="T31" fmla="*/ 2147483647 h 94"/>
              <a:gd name="T32" fmla="*/ 2147483647 w 80"/>
              <a:gd name="T33" fmla="*/ 2147483647 h 94"/>
              <a:gd name="T34" fmla="*/ 2147483647 w 80"/>
              <a:gd name="T35" fmla="*/ 2147483647 h 94"/>
              <a:gd name="T36" fmla="*/ 2147483647 w 80"/>
              <a:gd name="T37" fmla="*/ 2147483647 h 94"/>
              <a:gd name="T38" fmla="*/ 2147483647 w 80"/>
              <a:gd name="T39" fmla="*/ 2147483647 h 94"/>
              <a:gd name="T40" fmla="*/ 2147483647 w 80"/>
              <a:gd name="T41" fmla="*/ 2147483647 h 94"/>
              <a:gd name="T42" fmla="*/ 2147483647 w 80"/>
              <a:gd name="T43" fmla="*/ 2147483647 h 94"/>
              <a:gd name="T44" fmla="*/ 2147483647 w 80"/>
              <a:gd name="T45" fmla="*/ 2147483647 h 94"/>
              <a:gd name="T46" fmla="*/ 2147483647 w 80"/>
              <a:gd name="T47" fmla="*/ 2147483647 h 94"/>
              <a:gd name="T48" fmla="*/ 2147483647 w 80"/>
              <a:gd name="T49" fmla="*/ 2147483647 h 94"/>
              <a:gd name="T50" fmla="*/ 0 w 80"/>
              <a:gd name="T51" fmla="*/ 2147483647 h 94"/>
              <a:gd name="T52" fmla="*/ 2147483647 w 80"/>
              <a:gd name="T53" fmla="*/ 2147483647 h 94"/>
              <a:gd name="T54" fmla="*/ 2147483647 w 80"/>
              <a:gd name="T55" fmla="*/ 2147483647 h 94"/>
              <a:gd name="T56" fmla="*/ 2147483647 w 80"/>
              <a:gd name="T57" fmla="*/ 2147483647 h 94"/>
              <a:gd name="T58" fmla="*/ 2147483647 w 80"/>
              <a:gd name="T59" fmla="*/ 2147483647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94"/>
              <a:gd name="T92" fmla="*/ 80 w 80"/>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72" name="Freeform 471"/>
          <p:cNvSpPr>
            <a:spLocks/>
          </p:cNvSpPr>
          <p:nvPr>
            <p:custDataLst>
              <p:tags r:id="rId307"/>
            </p:custDataLst>
          </p:nvPr>
        </p:nvSpPr>
        <p:spPr bwMode="auto">
          <a:xfrm>
            <a:off x="6216652" y="4870051"/>
            <a:ext cx="82549" cy="57151"/>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73" name="Freeform 472"/>
          <p:cNvSpPr>
            <a:spLocks/>
          </p:cNvSpPr>
          <p:nvPr>
            <p:custDataLst>
              <p:tags r:id="rId308"/>
            </p:custDataLst>
          </p:nvPr>
        </p:nvSpPr>
        <p:spPr bwMode="auto">
          <a:xfrm>
            <a:off x="5911852" y="2185588"/>
            <a:ext cx="175683" cy="84139"/>
          </a:xfrm>
          <a:custGeom>
            <a:avLst/>
            <a:gdLst>
              <a:gd name="T0" fmla="*/ 2147483647 w 312"/>
              <a:gd name="T1" fmla="*/ 2147483647 h 155"/>
              <a:gd name="T2" fmla="*/ 2147483647 w 312"/>
              <a:gd name="T3" fmla="*/ 2147483647 h 155"/>
              <a:gd name="T4" fmla="*/ 2147483647 w 312"/>
              <a:gd name="T5" fmla="*/ 2147483647 h 155"/>
              <a:gd name="T6" fmla="*/ 2147483647 w 312"/>
              <a:gd name="T7" fmla="*/ 2147483647 h 155"/>
              <a:gd name="T8" fmla="*/ 2147483647 w 312"/>
              <a:gd name="T9" fmla="*/ 2147483647 h 155"/>
              <a:gd name="T10" fmla="*/ 2147483647 w 312"/>
              <a:gd name="T11" fmla="*/ 2147483647 h 155"/>
              <a:gd name="T12" fmla="*/ 2147483647 w 312"/>
              <a:gd name="T13" fmla="*/ 2147483647 h 155"/>
              <a:gd name="T14" fmla="*/ 2147483647 w 312"/>
              <a:gd name="T15" fmla="*/ 2147483647 h 155"/>
              <a:gd name="T16" fmla="*/ 2147483647 w 312"/>
              <a:gd name="T17" fmla="*/ 2147483647 h 155"/>
              <a:gd name="T18" fmla="*/ 2147483647 w 312"/>
              <a:gd name="T19" fmla="*/ 2147483647 h 155"/>
              <a:gd name="T20" fmla="*/ 2147483647 w 312"/>
              <a:gd name="T21" fmla="*/ 2147483647 h 155"/>
              <a:gd name="T22" fmla="*/ 2147483647 w 312"/>
              <a:gd name="T23" fmla="*/ 2147483647 h 155"/>
              <a:gd name="T24" fmla="*/ 2147483647 w 312"/>
              <a:gd name="T25" fmla="*/ 2147483647 h 155"/>
              <a:gd name="T26" fmla="*/ 2147483647 w 312"/>
              <a:gd name="T27" fmla="*/ 2147483647 h 155"/>
              <a:gd name="T28" fmla="*/ 2147483647 w 312"/>
              <a:gd name="T29" fmla="*/ 2147483647 h 155"/>
              <a:gd name="T30" fmla="*/ 2147483647 w 312"/>
              <a:gd name="T31" fmla="*/ 2147483647 h 155"/>
              <a:gd name="T32" fmla="*/ 2147483647 w 312"/>
              <a:gd name="T33" fmla="*/ 2147483647 h 155"/>
              <a:gd name="T34" fmla="*/ 2147483647 w 312"/>
              <a:gd name="T35" fmla="*/ 2147483647 h 155"/>
              <a:gd name="T36" fmla="*/ 2147483647 w 312"/>
              <a:gd name="T37" fmla="*/ 2147483647 h 155"/>
              <a:gd name="T38" fmla="*/ 2147483647 w 312"/>
              <a:gd name="T39" fmla="*/ 2147483647 h 155"/>
              <a:gd name="T40" fmla="*/ 2147483647 w 312"/>
              <a:gd name="T41" fmla="*/ 2147483647 h 155"/>
              <a:gd name="T42" fmla="*/ 2147483647 w 312"/>
              <a:gd name="T43" fmla="*/ 2147483647 h 155"/>
              <a:gd name="T44" fmla="*/ 2147483647 w 312"/>
              <a:gd name="T45" fmla="*/ 2147483647 h 155"/>
              <a:gd name="T46" fmla="*/ 2147483647 w 312"/>
              <a:gd name="T47" fmla="*/ 2147483647 h 155"/>
              <a:gd name="T48" fmla="*/ 2147483647 w 312"/>
              <a:gd name="T49" fmla="*/ 2147483647 h 155"/>
              <a:gd name="T50" fmla="*/ 2147483647 w 312"/>
              <a:gd name="T51" fmla="*/ 2147483647 h 155"/>
              <a:gd name="T52" fmla="*/ 2147483647 w 312"/>
              <a:gd name="T53" fmla="*/ 2147483647 h 155"/>
              <a:gd name="T54" fmla="*/ 2147483647 w 312"/>
              <a:gd name="T55" fmla="*/ 2147483647 h 155"/>
              <a:gd name="T56" fmla="*/ 2147483647 w 312"/>
              <a:gd name="T57" fmla="*/ 2147483647 h 155"/>
              <a:gd name="T58" fmla="*/ 2147483647 w 312"/>
              <a:gd name="T59" fmla="*/ 2147483647 h 155"/>
              <a:gd name="T60" fmla="*/ 2147483647 w 312"/>
              <a:gd name="T61" fmla="*/ 2147483647 h 155"/>
              <a:gd name="T62" fmla="*/ 2147483647 w 312"/>
              <a:gd name="T63" fmla="*/ 2147483647 h 155"/>
              <a:gd name="T64" fmla="*/ 2147483647 w 312"/>
              <a:gd name="T65" fmla="*/ 2147483647 h 155"/>
              <a:gd name="T66" fmla="*/ 2147483647 w 312"/>
              <a:gd name="T67" fmla="*/ 2147483647 h 155"/>
              <a:gd name="T68" fmla="*/ 2147483647 w 312"/>
              <a:gd name="T69" fmla="*/ 2147483647 h 155"/>
              <a:gd name="T70" fmla="*/ 2147483647 w 312"/>
              <a:gd name="T71" fmla="*/ 0 h 155"/>
              <a:gd name="T72" fmla="*/ 2147483647 w 312"/>
              <a:gd name="T73" fmla="*/ 2147483647 h 155"/>
              <a:gd name="T74" fmla="*/ 2147483647 w 312"/>
              <a:gd name="T75" fmla="*/ 2147483647 h 155"/>
              <a:gd name="T76" fmla="*/ 2147483647 w 312"/>
              <a:gd name="T77" fmla="*/ 2147483647 h 155"/>
              <a:gd name="T78" fmla="*/ 2147483647 w 312"/>
              <a:gd name="T79" fmla="*/ 2147483647 h 155"/>
              <a:gd name="T80" fmla="*/ 2147483647 w 312"/>
              <a:gd name="T81" fmla="*/ 2147483647 h 155"/>
              <a:gd name="T82" fmla="*/ 2147483647 w 312"/>
              <a:gd name="T83" fmla="*/ 2147483647 h 155"/>
              <a:gd name="T84" fmla="*/ 2147483647 w 312"/>
              <a:gd name="T85" fmla="*/ 2147483647 h 155"/>
              <a:gd name="T86" fmla="*/ 2147483647 w 312"/>
              <a:gd name="T87" fmla="*/ 2147483647 h 155"/>
              <a:gd name="T88" fmla="*/ 2147483647 w 312"/>
              <a:gd name="T89" fmla="*/ 2147483647 h 155"/>
              <a:gd name="T90" fmla="*/ 2147483647 w 312"/>
              <a:gd name="T91" fmla="*/ 2147483647 h 155"/>
              <a:gd name="T92" fmla="*/ 2147483647 w 312"/>
              <a:gd name="T93" fmla="*/ 2147483647 h 155"/>
              <a:gd name="T94" fmla="*/ 2147483647 w 312"/>
              <a:gd name="T95" fmla="*/ 2147483647 h 155"/>
              <a:gd name="T96" fmla="*/ 2147483647 w 312"/>
              <a:gd name="T97" fmla="*/ 2147483647 h 155"/>
              <a:gd name="T98" fmla="*/ 2147483647 w 312"/>
              <a:gd name="T99" fmla="*/ 2147483647 h 155"/>
              <a:gd name="T100" fmla="*/ 2147483647 w 312"/>
              <a:gd name="T101" fmla="*/ 2147483647 h 155"/>
              <a:gd name="T102" fmla="*/ 2147483647 w 312"/>
              <a:gd name="T103" fmla="*/ 2147483647 h 155"/>
              <a:gd name="T104" fmla="*/ 2147483647 w 312"/>
              <a:gd name="T105" fmla="*/ 2147483647 h 155"/>
              <a:gd name="T106" fmla="*/ 2147483647 w 312"/>
              <a:gd name="T107" fmla="*/ 2147483647 h 155"/>
              <a:gd name="T108" fmla="*/ 2147483647 w 312"/>
              <a:gd name="T109" fmla="*/ 2147483647 h 155"/>
              <a:gd name="T110" fmla="*/ 2147483647 w 312"/>
              <a:gd name="T111" fmla="*/ 2147483647 h 155"/>
              <a:gd name="T112" fmla="*/ 2147483647 w 312"/>
              <a:gd name="T113" fmla="*/ 2147483647 h 155"/>
              <a:gd name="T114" fmla="*/ 0 w 312"/>
              <a:gd name="T115" fmla="*/ 2147483647 h 155"/>
              <a:gd name="T116" fmla="*/ 2147483647 w 312"/>
              <a:gd name="T117" fmla="*/ 2147483647 h 155"/>
              <a:gd name="T118" fmla="*/ 2147483647 w 312"/>
              <a:gd name="T119" fmla="*/ 2147483647 h 155"/>
              <a:gd name="T120" fmla="*/ 2147483647 w 312"/>
              <a:gd name="T121" fmla="*/ 2147483647 h 155"/>
              <a:gd name="T122" fmla="*/ 2147483647 w 312"/>
              <a:gd name="T123" fmla="*/ 2147483647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155"/>
              <a:gd name="T188" fmla="*/ 312 w 312"/>
              <a:gd name="T189" fmla="*/ 155 h 1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74" name="Freeform 473"/>
          <p:cNvSpPr>
            <a:spLocks/>
          </p:cNvSpPr>
          <p:nvPr>
            <p:custDataLst>
              <p:tags r:id="rId309"/>
            </p:custDataLst>
          </p:nvPr>
        </p:nvSpPr>
        <p:spPr bwMode="auto">
          <a:xfrm>
            <a:off x="5520267" y="2371328"/>
            <a:ext cx="25400" cy="60325"/>
          </a:xfrm>
          <a:custGeom>
            <a:avLst/>
            <a:gdLst>
              <a:gd name="T0" fmla="*/ 0 w 46"/>
              <a:gd name="T1" fmla="*/ 2147483647 h 50"/>
              <a:gd name="T2" fmla="*/ 2147483647 w 46"/>
              <a:gd name="T3" fmla="*/ 2147483647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0 h 50"/>
              <a:gd name="T16" fmla="*/ 2147483647 w 46"/>
              <a:gd name="T17" fmla="*/ 2147483647 h 50"/>
              <a:gd name="T18" fmla="*/ 2147483647 w 46"/>
              <a:gd name="T19" fmla="*/ 2147483647 h 50"/>
              <a:gd name="T20" fmla="*/ 2147483647 w 46"/>
              <a:gd name="T21" fmla="*/ 2147483647 h 50"/>
              <a:gd name="T22" fmla="*/ 2147483647 w 46"/>
              <a:gd name="T23" fmla="*/ 2147483647 h 50"/>
              <a:gd name="T24" fmla="*/ 2147483647 w 46"/>
              <a:gd name="T25" fmla="*/ 2147483647 h 50"/>
              <a:gd name="T26" fmla="*/ 2147483647 w 46"/>
              <a:gd name="T27" fmla="*/ 2147483647 h 50"/>
              <a:gd name="T28" fmla="*/ 0 w 46"/>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0"/>
              <a:gd name="T47" fmla="*/ 46 w 46"/>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75" name="Freeform 474"/>
          <p:cNvSpPr>
            <a:spLocks/>
          </p:cNvSpPr>
          <p:nvPr>
            <p:custDataLst>
              <p:tags r:id="rId310"/>
            </p:custDataLst>
          </p:nvPr>
        </p:nvSpPr>
        <p:spPr bwMode="auto">
          <a:xfrm>
            <a:off x="6449484" y="4255689"/>
            <a:ext cx="93133" cy="241300"/>
          </a:xfrm>
          <a:custGeom>
            <a:avLst/>
            <a:gdLst>
              <a:gd name="T0" fmla="*/ 2147483647 w 166"/>
              <a:gd name="T1" fmla="*/ 2147483647 h 456"/>
              <a:gd name="T2" fmla="*/ 2147483647 w 166"/>
              <a:gd name="T3" fmla="*/ 2147483647 h 456"/>
              <a:gd name="T4" fmla="*/ 2147483647 w 166"/>
              <a:gd name="T5" fmla="*/ 2147483647 h 456"/>
              <a:gd name="T6" fmla="*/ 2147483647 w 166"/>
              <a:gd name="T7" fmla="*/ 2147483647 h 456"/>
              <a:gd name="T8" fmla="*/ 2147483647 w 166"/>
              <a:gd name="T9" fmla="*/ 2147483647 h 456"/>
              <a:gd name="T10" fmla="*/ 2147483647 w 166"/>
              <a:gd name="T11" fmla="*/ 2147483647 h 456"/>
              <a:gd name="T12" fmla="*/ 2147483647 w 166"/>
              <a:gd name="T13" fmla="*/ 2147483647 h 456"/>
              <a:gd name="T14" fmla="*/ 2147483647 w 166"/>
              <a:gd name="T15" fmla="*/ 2147483647 h 456"/>
              <a:gd name="T16" fmla="*/ 2147483647 w 166"/>
              <a:gd name="T17" fmla="*/ 2147483647 h 456"/>
              <a:gd name="T18" fmla="*/ 2147483647 w 166"/>
              <a:gd name="T19" fmla="*/ 2147483647 h 456"/>
              <a:gd name="T20" fmla="*/ 2147483647 w 166"/>
              <a:gd name="T21" fmla="*/ 2147483647 h 456"/>
              <a:gd name="T22" fmla="*/ 2147483647 w 166"/>
              <a:gd name="T23" fmla="*/ 2147483647 h 456"/>
              <a:gd name="T24" fmla="*/ 2147483647 w 166"/>
              <a:gd name="T25" fmla="*/ 2147483647 h 456"/>
              <a:gd name="T26" fmla="*/ 2147483647 w 166"/>
              <a:gd name="T27" fmla="*/ 2147483647 h 456"/>
              <a:gd name="T28" fmla="*/ 2147483647 w 166"/>
              <a:gd name="T29" fmla="*/ 2147483647 h 456"/>
              <a:gd name="T30" fmla="*/ 2147483647 w 166"/>
              <a:gd name="T31" fmla="*/ 2147483647 h 456"/>
              <a:gd name="T32" fmla="*/ 2147483647 w 166"/>
              <a:gd name="T33" fmla="*/ 2147483647 h 456"/>
              <a:gd name="T34" fmla="*/ 2147483647 w 166"/>
              <a:gd name="T35" fmla="*/ 2147483647 h 456"/>
              <a:gd name="T36" fmla="*/ 2147483647 w 166"/>
              <a:gd name="T37" fmla="*/ 2147483647 h 456"/>
              <a:gd name="T38" fmla="*/ 2147483647 w 166"/>
              <a:gd name="T39" fmla="*/ 2147483647 h 456"/>
              <a:gd name="T40" fmla="*/ 2147483647 w 166"/>
              <a:gd name="T41" fmla="*/ 2147483647 h 456"/>
              <a:gd name="T42" fmla="*/ 2147483647 w 166"/>
              <a:gd name="T43" fmla="*/ 2147483647 h 456"/>
              <a:gd name="T44" fmla="*/ 2147483647 w 166"/>
              <a:gd name="T45" fmla="*/ 2147483647 h 456"/>
              <a:gd name="T46" fmla="*/ 2147483647 w 166"/>
              <a:gd name="T47" fmla="*/ 2147483647 h 456"/>
              <a:gd name="T48" fmla="*/ 2147483647 w 166"/>
              <a:gd name="T49" fmla="*/ 2147483647 h 456"/>
              <a:gd name="T50" fmla="*/ 2147483647 w 166"/>
              <a:gd name="T51" fmla="*/ 2147483647 h 456"/>
              <a:gd name="T52" fmla="*/ 2147483647 w 166"/>
              <a:gd name="T53" fmla="*/ 2147483647 h 456"/>
              <a:gd name="T54" fmla="*/ 2147483647 w 166"/>
              <a:gd name="T55" fmla="*/ 2147483647 h 456"/>
              <a:gd name="T56" fmla="*/ 2147483647 w 166"/>
              <a:gd name="T57" fmla="*/ 2147483647 h 456"/>
              <a:gd name="T58" fmla="*/ 2147483647 w 166"/>
              <a:gd name="T59" fmla="*/ 2147483647 h 456"/>
              <a:gd name="T60" fmla="*/ 2147483647 w 166"/>
              <a:gd name="T61" fmla="*/ 2147483647 h 456"/>
              <a:gd name="T62" fmla="*/ 2147483647 w 166"/>
              <a:gd name="T63" fmla="*/ 2147483647 h 456"/>
              <a:gd name="T64" fmla="*/ 2147483647 w 166"/>
              <a:gd name="T65" fmla="*/ 2147483647 h 456"/>
              <a:gd name="T66" fmla="*/ 2147483647 w 166"/>
              <a:gd name="T67" fmla="*/ 2147483647 h 456"/>
              <a:gd name="T68" fmla="*/ 2147483647 w 166"/>
              <a:gd name="T69" fmla="*/ 2147483647 h 456"/>
              <a:gd name="T70" fmla="*/ 2147483647 w 166"/>
              <a:gd name="T71" fmla="*/ 2147483647 h 456"/>
              <a:gd name="T72" fmla="*/ 2147483647 w 166"/>
              <a:gd name="T73" fmla="*/ 2147483647 h 456"/>
              <a:gd name="T74" fmla="*/ 2147483647 w 166"/>
              <a:gd name="T75" fmla="*/ 2147483647 h 456"/>
              <a:gd name="T76" fmla="*/ 2147483647 w 166"/>
              <a:gd name="T77" fmla="*/ 2147483647 h 456"/>
              <a:gd name="T78" fmla="*/ 2147483647 w 166"/>
              <a:gd name="T79" fmla="*/ 2147483647 h 456"/>
              <a:gd name="T80" fmla="*/ 2147483647 w 166"/>
              <a:gd name="T81" fmla="*/ 2147483647 h 456"/>
              <a:gd name="T82" fmla="*/ 2147483647 w 166"/>
              <a:gd name="T83" fmla="*/ 2147483647 h 456"/>
              <a:gd name="T84" fmla="*/ 2147483647 w 166"/>
              <a:gd name="T85" fmla="*/ 2147483647 h 456"/>
              <a:gd name="T86" fmla="*/ 2147483647 w 166"/>
              <a:gd name="T87" fmla="*/ 2147483647 h 456"/>
              <a:gd name="T88" fmla="*/ 2147483647 w 166"/>
              <a:gd name="T89" fmla="*/ 2147483647 h 456"/>
              <a:gd name="T90" fmla="*/ 2147483647 w 166"/>
              <a:gd name="T91" fmla="*/ 2147483647 h 456"/>
              <a:gd name="T92" fmla="*/ 2147483647 w 166"/>
              <a:gd name="T93" fmla="*/ 2147483647 h 456"/>
              <a:gd name="T94" fmla="*/ 2147483647 w 166"/>
              <a:gd name="T95" fmla="*/ 2147483647 h 456"/>
              <a:gd name="T96" fmla="*/ 2147483647 w 166"/>
              <a:gd name="T97" fmla="*/ 2147483647 h 456"/>
              <a:gd name="T98" fmla="*/ 2147483647 w 166"/>
              <a:gd name="T99" fmla="*/ 2147483647 h 456"/>
              <a:gd name="T100" fmla="*/ 2147483647 w 166"/>
              <a:gd name="T101" fmla="*/ 2147483647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
              <a:gd name="T154" fmla="*/ 0 h 456"/>
              <a:gd name="T155" fmla="*/ 166 w 166"/>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00B0F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76" name="Freeform 475"/>
          <p:cNvSpPr>
            <a:spLocks/>
          </p:cNvSpPr>
          <p:nvPr>
            <p:custDataLst>
              <p:tags r:id="rId311"/>
            </p:custDataLst>
          </p:nvPr>
        </p:nvSpPr>
        <p:spPr bwMode="auto">
          <a:xfrm>
            <a:off x="5772153" y="2826938"/>
            <a:ext cx="19049" cy="57151"/>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77" name="Freeform 476"/>
          <p:cNvSpPr>
            <a:spLocks/>
          </p:cNvSpPr>
          <p:nvPr>
            <p:custDataLst>
              <p:tags r:id="rId312"/>
            </p:custDataLst>
          </p:nvPr>
        </p:nvSpPr>
        <p:spPr bwMode="auto">
          <a:xfrm>
            <a:off x="6197602" y="4447778"/>
            <a:ext cx="251884" cy="217487"/>
          </a:xfrm>
          <a:custGeom>
            <a:avLst/>
            <a:gdLst>
              <a:gd name="T0" fmla="*/ 2147483647 w 438"/>
              <a:gd name="T1" fmla="*/ 2147483647 h 406"/>
              <a:gd name="T2" fmla="*/ 2147483647 w 438"/>
              <a:gd name="T3" fmla="*/ 2147483647 h 406"/>
              <a:gd name="T4" fmla="*/ 2147483647 w 438"/>
              <a:gd name="T5" fmla="*/ 2147483647 h 406"/>
              <a:gd name="T6" fmla="*/ 2147483647 w 438"/>
              <a:gd name="T7" fmla="*/ 2147483647 h 406"/>
              <a:gd name="T8" fmla="*/ 2147483647 w 438"/>
              <a:gd name="T9" fmla="*/ 2147483647 h 406"/>
              <a:gd name="T10" fmla="*/ 2147483647 w 438"/>
              <a:gd name="T11" fmla="*/ 2147483647 h 406"/>
              <a:gd name="T12" fmla="*/ 2147483647 w 438"/>
              <a:gd name="T13" fmla="*/ 2147483647 h 406"/>
              <a:gd name="T14" fmla="*/ 2147483647 w 438"/>
              <a:gd name="T15" fmla="*/ 2147483647 h 406"/>
              <a:gd name="T16" fmla="*/ 2147483647 w 438"/>
              <a:gd name="T17" fmla="*/ 2147483647 h 406"/>
              <a:gd name="T18" fmla="*/ 2147483647 w 438"/>
              <a:gd name="T19" fmla="*/ 2147483647 h 406"/>
              <a:gd name="T20" fmla="*/ 2147483647 w 438"/>
              <a:gd name="T21" fmla="*/ 2147483647 h 406"/>
              <a:gd name="T22" fmla="*/ 2147483647 w 438"/>
              <a:gd name="T23" fmla="*/ 2147483647 h 406"/>
              <a:gd name="T24" fmla="*/ 2147483647 w 438"/>
              <a:gd name="T25" fmla="*/ 2147483647 h 406"/>
              <a:gd name="T26" fmla="*/ 2147483647 w 438"/>
              <a:gd name="T27" fmla="*/ 2147483647 h 406"/>
              <a:gd name="T28" fmla="*/ 2147483647 w 438"/>
              <a:gd name="T29" fmla="*/ 2147483647 h 406"/>
              <a:gd name="T30" fmla="*/ 2147483647 w 438"/>
              <a:gd name="T31" fmla="*/ 2147483647 h 406"/>
              <a:gd name="T32" fmla="*/ 2147483647 w 438"/>
              <a:gd name="T33" fmla="*/ 2147483647 h 406"/>
              <a:gd name="T34" fmla="*/ 2147483647 w 438"/>
              <a:gd name="T35" fmla="*/ 2147483647 h 406"/>
              <a:gd name="T36" fmla="*/ 2147483647 w 438"/>
              <a:gd name="T37" fmla="*/ 2147483647 h 406"/>
              <a:gd name="T38" fmla="*/ 2147483647 w 438"/>
              <a:gd name="T39" fmla="*/ 2147483647 h 406"/>
              <a:gd name="T40" fmla="*/ 2147483647 w 438"/>
              <a:gd name="T41" fmla="*/ 2147483647 h 406"/>
              <a:gd name="T42" fmla="*/ 2147483647 w 438"/>
              <a:gd name="T43" fmla="*/ 2147483647 h 406"/>
              <a:gd name="T44" fmla="*/ 2147483647 w 438"/>
              <a:gd name="T45" fmla="*/ 2147483647 h 406"/>
              <a:gd name="T46" fmla="*/ 2147483647 w 438"/>
              <a:gd name="T47" fmla="*/ 2147483647 h 406"/>
              <a:gd name="T48" fmla="*/ 2147483647 w 438"/>
              <a:gd name="T49" fmla="*/ 2147483647 h 406"/>
              <a:gd name="T50" fmla="*/ 2147483647 w 438"/>
              <a:gd name="T51" fmla="*/ 2147483647 h 406"/>
              <a:gd name="T52" fmla="*/ 2147483647 w 438"/>
              <a:gd name="T53" fmla="*/ 2147483647 h 406"/>
              <a:gd name="T54" fmla="*/ 2147483647 w 438"/>
              <a:gd name="T55" fmla="*/ 2147483647 h 406"/>
              <a:gd name="T56" fmla="*/ 2147483647 w 438"/>
              <a:gd name="T57" fmla="*/ 2147483647 h 406"/>
              <a:gd name="T58" fmla="*/ 2147483647 w 438"/>
              <a:gd name="T59" fmla="*/ 2147483647 h 406"/>
              <a:gd name="T60" fmla="*/ 2147483647 w 438"/>
              <a:gd name="T61" fmla="*/ 2147483647 h 406"/>
              <a:gd name="T62" fmla="*/ 2147483647 w 438"/>
              <a:gd name="T63" fmla="*/ 2147483647 h 406"/>
              <a:gd name="T64" fmla="*/ 0 w 438"/>
              <a:gd name="T65" fmla="*/ 2147483647 h 406"/>
              <a:gd name="T66" fmla="*/ 2147483647 w 438"/>
              <a:gd name="T67" fmla="*/ 2147483647 h 406"/>
              <a:gd name="T68" fmla="*/ 2147483647 w 438"/>
              <a:gd name="T69" fmla="*/ 2147483647 h 406"/>
              <a:gd name="T70" fmla="*/ 2147483647 w 438"/>
              <a:gd name="T71" fmla="*/ 2147483647 h 406"/>
              <a:gd name="T72" fmla="*/ 2147483647 w 438"/>
              <a:gd name="T73" fmla="*/ 2147483647 h 406"/>
              <a:gd name="T74" fmla="*/ 2147483647 w 438"/>
              <a:gd name="T75" fmla="*/ 2147483647 h 406"/>
              <a:gd name="T76" fmla="*/ 2147483647 w 438"/>
              <a:gd name="T77" fmla="*/ 2147483647 h 406"/>
              <a:gd name="T78" fmla="*/ 2147483647 w 438"/>
              <a:gd name="T79" fmla="*/ 2147483647 h 406"/>
              <a:gd name="T80" fmla="*/ 2147483647 w 438"/>
              <a:gd name="T81" fmla="*/ 2147483647 h 406"/>
              <a:gd name="T82" fmla="*/ 2147483647 w 438"/>
              <a:gd name="T83" fmla="*/ 2147483647 h 406"/>
              <a:gd name="T84" fmla="*/ 2147483647 w 438"/>
              <a:gd name="T85" fmla="*/ 2147483647 h 406"/>
              <a:gd name="T86" fmla="*/ 2147483647 w 438"/>
              <a:gd name="T87" fmla="*/ 2147483647 h 406"/>
              <a:gd name="T88" fmla="*/ 2147483647 w 438"/>
              <a:gd name="T89" fmla="*/ 2147483647 h 406"/>
              <a:gd name="T90" fmla="*/ 2147483647 w 438"/>
              <a:gd name="T91" fmla="*/ 2147483647 h 406"/>
              <a:gd name="T92" fmla="*/ 2147483647 w 438"/>
              <a:gd name="T93" fmla="*/ 2147483647 h 406"/>
              <a:gd name="T94" fmla="*/ 2147483647 w 438"/>
              <a:gd name="T95" fmla="*/ 2147483647 h 406"/>
              <a:gd name="T96" fmla="*/ 2147483647 w 438"/>
              <a:gd name="T97" fmla="*/ 2147483647 h 406"/>
              <a:gd name="T98" fmla="*/ 2147483647 w 438"/>
              <a:gd name="T99" fmla="*/ 2147483647 h 406"/>
              <a:gd name="T100" fmla="*/ 2147483647 w 438"/>
              <a:gd name="T101" fmla="*/ 2147483647 h 406"/>
              <a:gd name="T102" fmla="*/ 2147483647 w 438"/>
              <a:gd name="T103" fmla="*/ 2147483647 h 406"/>
              <a:gd name="T104" fmla="*/ 2147483647 w 438"/>
              <a:gd name="T105" fmla="*/ 2147483647 h 406"/>
              <a:gd name="T106" fmla="*/ 2147483647 w 438"/>
              <a:gd name="T107" fmla="*/ 2147483647 h 406"/>
              <a:gd name="T108" fmla="*/ 2147483647 w 438"/>
              <a:gd name="T109" fmla="*/ 2147483647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8"/>
              <a:gd name="T166" fmla="*/ 0 h 406"/>
              <a:gd name="T167" fmla="*/ 438 w 438"/>
              <a:gd name="T168" fmla="*/ 406 h 4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78" name="Freeform 477"/>
          <p:cNvSpPr>
            <a:spLocks/>
          </p:cNvSpPr>
          <p:nvPr>
            <p:custDataLst>
              <p:tags r:id="rId313"/>
            </p:custDataLst>
          </p:nvPr>
        </p:nvSpPr>
        <p:spPr bwMode="auto">
          <a:xfrm>
            <a:off x="6081186" y="4223938"/>
            <a:ext cx="391583" cy="300039"/>
          </a:xfrm>
          <a:custGeom>
            <a:avLst/>
            <a:gdLst>
              <a:gd name="T0" fmla="*/ 2147483647 w 678"/>
              <a:gd name="T1" fmla="*/ 2147483647 h 574"/>
              <a:gd name="T2" fmla="*/ 2147483647 w 678"/>
              <a:gd name="T3" fmla="*/ 2147483647 h 574"/>
              <a:gd name="T4" fmla="*/ 2147483647 w 678"/>
              <a:gd name="T5" fmla="*/ 2147483647 h 574"/>
              <a:gd name="T6" fmla="*/ 2147483647 w 678"/>
              <a:gd name="T7" fmla="*/ 2147483647 h 574"/>
              <a:gd name="T8" fmla="*/ 2147483647 w 678"/>
              <a:gd name="T9" fmla="*/ 2147483647 h 574"/>
              <a:gd name="T10" fmla="*/ 2147483647 w 678"/>
              <a:gd name="T11" fmla="*/ 2147483647 h 574"/>
              <a:gd name="T12" fmla="*/ 2147483647 w 678"/>
              <a:gd name="T13" fmla="*/ 2147483647 h 574"/>
              <a:gd name="T14" fmla="*/ 2147483647 w 678"/>
              <a:gd name="T15" fmla="*/ 2147483647 h 574"/>
              <a:gd name="T16" fmla="*/ 2147483647 w 678"/>
              <a:gd name="T17" fmla="*/ 2147483647 h 574"/>
              <a:gd name="T18" fmla="*/ 2147483647 w 678"/>
              <a:gd name="T19" fmla="*/ 2147483647 h 574"/>
              <a:gd name="T20" fmla="*/ 2147483647 w 678"/>
              <a:gd name="T21" fmla="*/ 2147483647 h 574"/>
              <a:gd name="T22" fmla="*/ 2147483647 w 678"/>
              <a:gd name="T23" fmla="*/ 2147483647 h 574"/>
              <a:gd name="T24" fmla="*/ 2147483647 w 678"/>
              <a:gd name="T25" fmla="*/ 2147483647 h 574"/>
              <a:gd name="T26" fmla="*/ 2147483647 w 678"/>
              <a:gd name="T27" fmla="*/ 2147483647 h 574"/>
              <a:gd name="T28" fmla="*/ 2147483647 w 678"/>
              <a:gd name="T29" fmla="*/ 2147483647 h 574"/>
              <a:gd name="T30" fmla="*/ 2147483647 w 678"/>
              <a:gd name="T31" fmla="*/ 2147483647 h 574"/>
              <a:gd name="T32" fmla="*/ 2147483647 w 678"/>
              <a:gd name="T33" fmla="*/ 2147483647 h 574"/>
              <a:gd name="T34" fmla="*/ 2147483647 w 678"/>
              <a:gd name="T35" fmla="*/ 2147483647 h 574"/>
              <a:gd name="T36" fmla="*/ 2147483647 w 678"/>
              <a:gd name="T37" fmla="*/ 2147483647 h 574"/>
              <a:gd name="T38" fmla="*/ 2147483647 w 678"/>
              <a:gd name="T39" fmla="*/ 2147483647 h 574"/>
              <a:gd name="T40" fmla="*/ 2147483647 w 678"/>
              <a:gd name="T41" fmla="*/ 2147483647 h 574"/>
              <a:gd name="T42" fmla="*/ 2147483647 w 678"/>
              <a:gd name="T43" fmla="*/ 2147483647 h 574"/>
              <a:gd name="T44" fmla="*/ 2147483647 w 678"/>
              <a:gd name="T45" fmla="*/ 2147483647 h 574"/>
              <a:gd name="T46" fmla="*/ 2147483647 w 678"/>
              <a:gd name="T47" fmla="*/ 2147483647 h 574"/>
              <a:gd name="T48" fmla="*/ 2147483647 w 678"/>
              <a:gd name="T49" fmla="*/ 2147483647 h 574"/>
              <a:gd name="T50" fmla="*/ 2147483647 w 678"/>
              <a:gd name="T51" fmla="*/ 2147483647 h 574"/>
              <a:gd name="T52" fmla="*/ 2147483647 w 678"/>
              <a:gd name="T53" fmla="*/ 2147483647 h 574"/>
              <a:gd name="T54" fmla="*/ 2147483647 w 678"/>
              <a:gd name="T55" fmla="*/ 2147483647 h 574"/>
              <a:gd name="T56" fmla="*/ 2147483647 w 678"/>
              <a:gd name="T57" fmla="*/ 2147483647 h 574"/>
              <a:gd name="T58" fmla="*/ 2147483647 w 678"/>
              <a:gd name="T59" fmla="*/ 2147483647 h 574"/>
              <a:gd name="T60" fmla="*/ 2147483647 w 678"/>
              <a:gd name="T61" fmla="*/ 2147483647 h 574"/>
              <a:gd name="T62" fmla="*/ 2147483647 w 678"/>
              <a:gd name="T63" fmla="*/ 2147483647 h 574"/>
              <a:gd name="T64" fmla="*/ 0 w 678"/>
              <a:gd name="T65" fmla="*/ 2147483647 h 574"/>
              <a:gd name="T66" fmla="*/ 2147483647 w 678"/>
              <a:gd name="T67" fmla="*/ 2147483647 h 574"/>
              <a:gd name="T68" fmla="*/ 2147483647 w 678"/>
              <a:gd name="T69" fmla="*/ 2147483647 h 574"/>
              <a:gd name="T70" fmla="*/ 2147483647 w 678"/>
              <a:gd name="T71" fmla="*/ 2147483647 h 574"/>
              <a:gd name="T72" fmla="*/ 2147483647 w 678"/>
              <a:gd name="T73" fmla="*/ 2147483647 h 574"/>
              <a:gd name="T74" fmla="*/ 2147483647 w 678"/>
              <a:gd name="T75" fmla="*/ 2147483647 h 574"/>
              <a:gd name="T76" fmla="*/ 2147483647 w 678"/>
              <a:gd name="T77" fmla="*/ 2147483647 h 574"/>
              <a:gd name="T78" fmla="*/ 2147483647 w 678"/>
              <a:gd name="T79" fmla="*/ 2147483647 h 574"/>
              <a:gd name="T80" fmla="*/ 2147483647 w 678"/>
              <a:gd name="T81" fmla="*/ 2147483647 h 574"/>
              <a:gd name="T82" fmla="*/ 2147483647 w 678"/>
              <a:gd name="T83" fmla="*/ 2147483647 h 574"/>
              <a:gd name="T84" fmla="*/ 2147483647 w 678"/>
              <a:gd name="T85" fmla="*/ 2147483647 h 574"/>
              <a:gd name="T86" fmla="*/ 2147483647 w 678"/>
              <a:gd name="T87" fmla="*/ 2147483647 h 574"/>
              <a:gd name="T88" fmla="*/ 2147483647 w 678"/>
              <a:gd name="T89" fmla="*/ 2147483647 h 574"/>
              <a:gd name="T90" fmla="*/ 2147483647 w 678"/>
              <a:gd name="T91" fmla="*/ 2147483647 h 574"/>
              <a:gd name="T92" fmla="*/ 2147483647 w 678"/>
              <a:gd name="T93" fmla="*/ 2147483647 h 574"/>
              <a:gd name="T94" fmla="*/ 2147483647 w 678"/>
              <a:gd name="T95" fmla="*/ 2147483647 h 574"/>
              <a:gd name="T96" fmla="*/ 2147483647 w 678"/>
              <a:gd name="T97" fmla="*/ 2147483647 h 574"/>
              <a:gd name="T98" fmla="*/ 2147483647 w 678"/>
              <a:gd name="T99" fmla="*/ 2147483647 h 574"/>
              <a:gd name="T100" fmla="*/ 2147483647 w 678"/>
              <a:gd name="T101" fmla="*/ 2147483647 h 574"/>
              <a:gd name="T102" fmla="*/ 2147483647 w 678"/>
              <a:gd name="T103" fmla="*/ 2147483647 h 574"/>
              <a:gd name="T104" fmla="*/ 2147483647 w 678"/>
              <a:gd name="T105" fmla="*/ 2147483647 h 574"/>
              <a:gd name="T106" fmla="*/ 2147483647 w 678"/>
              <a:gd name="T107" fmla="*/ 2147483647 h 574"/>
              <a:gd name="T108" fmla="*/ 2147483647 w 678"/>
              <a:gd name="T109" fmla="*/ 2147483647 h 574"/>
              <a:gd name="T110" fmla="*/ 2147483647 w 678"/>
              <a:gd name="T111" fmla="*/ 2147483647 h 574"/>
              <a:gd name="T112" fmla="*/ 2147483647 w 678"/>
              <a:gd name="T113" fmla="*/ 2147483647 h 574"/>
              <a:gd name="T114" fmla="*/ 2147483647 w 678"/>
              <a:gd name="T115" fmla="*/ 2147483647 h 574"/>
              <a:gd name="T116" fmla="*/ 2147483647 w 678"/>
              <a:gd name="T117" fmla="*/ 2147483647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8"/>
              <a:gd name="T178" fmla="*/ 0 h 574"/>
              <a:gd name="T179" fmla="*/ 678 w 678"/>
              <a:gd name="T180" fmla="*/ 574 h 5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79" name="Freeform 478"/>
          <p:cNvSpPr>
            <a:spLocks/>
          </p:cNvSpPr>
          <p:nvPr>
            <p:custDataLst>
              <p:tags r:id="rId314"/>
            </p:custDataLst>
          </p:nvPr>
        </p:nvSpPr>
        <p:spPr bwMode="auto">
          <a:xfrm>
            <a:off x="5729819" y="4496988"/>
            <a:ext cx="467783" cy="381000"/>
          </a:xfrm>
          <a:custGeom>
            <a:avLst/>
            <a:gdLst>
              <a:gd name="T0" fmla="*/ 2147483647 w 810"/>
              <a:gd name="T1" fmla="*/ 2147483647 h 727"/>
              <a:gd name="T2" fmla="*/ 2147483647 w 810"/>
              <a:gd name="T3" fmla="*/ 2147483647 h 727"/>
              <a:gd name="T4" fmla="*/ 2147483647 w 810"/>
              <a:gd name="T5" fmla="*/ 2147483647 h 727"/>
              <a:gd name="T6" fmla="*/ 2147483647 w 810"/>
              <a:gd name="T7" fmla="*/ 2147483647 h 727"/>
              <a:gd name="T8" fmla="*/ 2147483647 w 810"/>
              <a:gd name="T9" fmla="*/ 2147483647 h 727"/>
              <a:gd name="T10" fmla="*/ 2147483647 w 810"/>
              <a:gd name="T11" fmla="*/ 2147483647 h 727"/>
              <a:gd name="T12" fmla="*/ 2147483647 w 810"/>
              <a:gd name="T13" fmla="*/ 2147483647 h 727"/>
              <a:gd name="T14" fmla="*/ 2147483647 w 810"/>
              <a:gd name="T15" fmla="*/ 2147483647 h 727"/>
              <a:gd name="T16" fmla="*/ 2147483647 w 810"/>
              <a:gd name="T17" fmla="*/ 0 h 727"/>
              <a:gd name="T18" fmla="*/ 2147483647 w 810"/>
              <a:gd name="T19" fmla="*/ 2147483647 h 727"/>
              <a:gd name="T20" fmla="*/ 2147483647 w 810"/>
              <a:gd name="T21" fmla="*/ 2147483647 h 727"/>
              <a:gd name="T22" fmla="*/ 0 w 810"/>
              <a:gd name="T23" fmla="*/ 2147483647 h 727"/>
              <a:gd name="T24" fmla="*/ 2147483647 w 810"/>
              <a:gd name="T25" fmla="*/ 2147483647 h 727"/>
              <a:gd name="T26" fmla="*/ 2147483647 w 810"/>
              <a:gd name="T27" fmla="*/ 2147483647 h 727"/>
              <a:gd name="T28" fmla="*/ 2147483647 w 810"/>
              <a:gd name="T29" fmla="*/ 2147483647 h 727"/>
              <a:gd name="T30" fmla="*/ 2147483647 w 810"/>
              <a:gd name="T31" fmla="*/ 2147483647 h 727"/>
              <a:gd name="T32" fmla="*/ 2147483647 w 810"/>
              <a:gd name="T33" fmla="*/ 2147483647 h 727"/>
              <a:gd name="T34" fmla="*/ 2147483647 w 810"/>
              <a:gd name="T35" fmla="*/ 2147483647 h 727"/>
              <a:gd name="T36" fmla="*/ 2147483647 w 810"/>
              <a:gd name="T37" fmla="*/ 2147483647 h 727"/>
              <a:gd name="T38" fmla="*/ 2147483647 w 810"/>
              <a:gd name="T39" fmla="*/ 2147483647 h 727"/>
              <a:gd name="T40" fmla="*/ 2147483647 w 810"/>
              <a:gd name="T41" fmla="*/ 2147483647 h 727"/>
              <a:gd name="T42" fmla="*/ 2147483647 w 810"/>
              <a:gd name="T43" fmla="*/ 2147483647 h 727"/>
              <a:gd name="T44" fmla="*/ 2147483647 w 810"/>
              <a:gd name="T45" fmla="*/ 2147483647 h 727"/>
              <a:gd name="T46" fmla="*/ 2147483647 w 810"/>
              <a:gd name="T47" fmla="*/ 2147483647 h 727"/>
              <a:gd name="T48" fmla="*/ 2147483647 w 810"/>
              <a:gd name="T49" fmla="*/ 2147483647 h 727"/>
              <a:gd name="T50" fmla="*/ 2147483647 w 810"/>
              <a:gd name="T51" fmla="*/ 2147483647 h 727"/>
              <a:gd name="T52" fmla="*/ 2147483647 w 810"/>
              <a:gd name="T53" fmla="*/ 2147483647 h 727"/>
              <a:gd name="T54" fmla="*/ 2147483647 w 810"/>
              <a:gd name="T55" fmla="*/ 2147483647 h 727"/>
              <a:gd name="T56" fmla="*/ 2147483647 w 810"/>
              <a:gd name="T57" fmla="*/ 2147483647 h 727"/>
              <a:gd name="T58" fmla="*/ 2147483647 w 810"/>
              <a:gd name="T59" fmla="*/ 2147483647 h 727"/>
              <a:gd name="T60" fmla="*/ 2147483647 w 810"/>
              <a:gd name="T61" fmla="*/ 2147483647 h 727"/>
              <a:gd name="T62" fmla="*/ 2147483647 w 810"/>
              <a:gd name="T63" fmla="*/ 2147483647 h 727"/>
              <a:gd name="T64" fmla="*/ 2147483647 w 810"/>
              <a:gd name="T65" fmla="*/ 2147483647 h 727"/>
              <a:gd name="T66" fmla="*/ 2147483647 w 810"/>
              <a:gd name="T67" fmla="*/ 2147483647 h 727"/>
              <a:gd name="T68" fmla="*/ 2147483647 w 810"/>
              <a:gd name="T69" fmla="*/ 2147483647 h 727"/>
              <a:gd name="T70" fmla="*/ 2147483647 w 810"/>
              <a:gd name="T71" fmla="*/ 2147483647 h 727"/>
              <a:gd name="T72" fmla="*/ 2147483647 w 810"/>
              <a:gd name="T73" fmla="*/ 2147483647 h 727"/>
              <a:gd name="T74" fmla="*/ 2147483647 w 810"/>
              <a:gd name="T75" fmla="*/ 2147483647 h 727"/>
              <a:gd name="T76" fmla="*/ 2147483647 w 810"/>
              <a:gd name="T77" fmla="*/ 2147483647 h 727"/>
              <a:gd name="T78" fmla="*/ 2147483647 w 810"/>
              <a:gd name="T79" fmla="*/ 2147483647 h 727"/>
              <a:gd name="T80" fmla="*/ 2147483647 w 810"/>
              <a:gd name="T81" fmla="*/ 2147483647 h 727"/>
              <a:gd name="T82" fmla="*/ 2147483647 w 810"/>
              <a:gd name="T83" fmla="*/ 2147483647 h 727"/>
              <a:gd name="T84" fmla="*/ 2147483647 w 810"/>
              <a:gd name="T85" fmla="*/ 2147483647 h 727"/>
              <a:gd name="T86" fmla="*/ 2147483647 w 810"/>
              <a:gd name="T87" fmla="*/ 2147483647 h 727"/>
              <a:gd name="T88" fmla="*/ 2147483647 w 810"/>
              <a:gd name="T89" fmla="*/ 2147483647 h 727"/>
              <a:gd name="T90" fmla="*/ 2147483647 w 810"/>
              <a:gd name="T91" fmla="*/ 2147483647 h 727"/>
              <a:gd name="T92" fmla="*/ 2147483647 w 810"/>
              <a:gd name="T93" fmla="*/ 2147483647 h 727"/>
              <a:gd name="T94" fmla="*/ 2147483647 w 810"/>
              <a:gd name="T95" fmla="*/ 2147483647 h 727"/>
              <a:gd name="T96" fmla="*/ 2147483647 w 810"/>
              <a:gd name="T97" fmla="*/ 2147483647 h 727"/>
              <a:gd name="T98" fmla="*/ 2147483647 w 810"/>
              <a:gd name="T99" fmla="*/ 2147483647 h 727"/>
              <a:gd name="T100" fmla="*/ 2147483647 w 810"/>
              <a:gd name="T101" fmla="*/ 2147483647 h 727"/>
              <a:gd name="T102" fmla="*/ 2147483647 w 810"/>
              <a:gd name="T103" fmla="*/ 2147483647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0"/>
              <a:gd name="T157" fmla="*/ 0 h 727"/>
              <a:gd name="T158" fmla="*/ 810 w 810"/>
              <a:gd name="T159" fmla="*/ 727 h 7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00B0F0"/>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80" name="Freeform 479"/>
          <p:cNvSpPr>
            <a:spLocks/>
          </p:cNvSpPr>
          <p:nvPr>
            <p:custDataLst>
              <p:tags r:id="rId315"/>
            </p:custDataLst>
          </p:nvPr>
        </p:nvSpPr>
        <p:spPr bwMode="auto">
          <a:xfrm>
            <a:off x="4768851" y="3427013"/>
            <a:ext cx="215900" cy="141288"/>
          </a:xfrm>
          <a:custGeom>
            <a:avLst/>
            <a:gdLst>
              <a:gd name="T0" fmla="*/ 2147483647 w 365"/>
              <a:gd name="T1" fmla="*/ 2147483647 h 271"/>
              <a:gd name="T2" fmla="*/ 2147483647 w 365"/>
              <a:gd name="T3" fmla="*/ 2147483647 h 271"/>
              <a:gd name="T4" fmla="*/ 2147483647 w 365"/>
              <a:gd name="T5" fmla="*/ 2147483647 h 271"/>
              <a:gd name="T6" fmla="*/ 2147483647 w 365"/>
              <a:gd name="T7" fmla="*/ 2147483647 h 271"/>
              <a:gd name="T8" fmla="*/ 2147483647 w 365"/>
              <a:gd name="T9" fmla="*/ 2147483647 h 271"/>
              <a:gd name="T10" fmla="*/ 2147483647 w 365"/>
              <a:gd name="T11" fmla="*/ 2147483647 h 271"/>
              <a:gd name="T12" fmla="*/ 2147483647 w 365"/>
              <a:gd name="T13" fmla="*/ 2147483647 h 271"/>
              <a:gd name="T14" fmla="*/ 2147483647 w 365"/>
              <a:gd name="T15" fmla="*/ 2147483647 h 271"/>
              <a:gd name="T16" fmla="*/ 2147483647 w 365"/>
              <a:gd name="T17" fmla="*/ 2147483647 h 271"/>
              <a:gd name="T18" fmla="*/ 2147483647 w 365"/>
              <a:gd name="T19" fmla="*/ 2147483647 h 271"/>
              <a:gd name="T20" fmla="*/ 2147483647 w 365"/>
              <a:gd name="T21" fmla="*/ 2147483647 h 271"/>
              <a:gd name="T22" fmla="*/ 2147483647 w 365"/>
              <a:gd name="T23" fmla="*/ 2147483647 h 271"/>
              <a:gd name="T24" fmla="*/ 2147483647 w 365"/>
              <a:gd name="T25" fmla="*/ 2147483647 h 271"/>
              <a:gd name="T26" fmla="*/ 2147483647 w 365"/>
              <a:gd name="T27" fmla="*/ 2147483647 h 271"/>
              <a:gd name="T28" fmla="*/ 2147483647 w 365"/>
              <a:gd name="T29" fmla="*/ 2147483647 h 271"/>
              <a:gd name="T30" fmla="*/ 2147483647 w 365"/>
              <a:gd name="T31" fmla="*/ 2147483647 h 271"/>
              <a:gd name="T32" fmla="*/ 2147483647 w 365"/>
              <a:gd name="T33" fmla="*/ 2147483647 h 271"/>
              <a:gd name="T34" fmla="*/ 2147483647 w 365"/>
              <a:gd name="T35" fmla="*/ 2147483647 h 271"/>
              <a:gd name="T36" fmla="*/ 2147483647 w 365"/>
              <a:gd name="T37" fmla="*/ 2147483647 h 271"/>
              <a:gd name="T38" fmla="*/ 2147483647 w 365"/>
              <a:gd name="T39" fmla="*/ 2147483647 h 271"/>
              <a:gd name="T40" fmla="*/ 2147483647 w 365"/>
              <a:gd name="T41" fmla="*/ 2147483647 h 271"/>
              <a:gd name="T42" fmla="*/ 2147483647 w 365"/>
              <a:gd name="T43" fmla="*/ 2147483647 h 271"/>
              <a:gd name="T44" fmla="*/ 2147483647 w 365"/>
              <a:gd name="T45" fmla="*/ 2147483647 h 271"/>
              <a:gd name="T46" fmla="*/ 2147483647 w 365"/>
              <a:gd name="T47" fmla="*/ 2147483647 h 271"/>
              <a:gd name="T48" fmla="*/ 2147483647 w 365"/>
              <a:gd name="T49" fmla="*/ 2147483647 h 271"/>
              <a:gd name="T50" fmla="*/ 2147483647 w 365"/>
              <a:gd name="T51" fmla="*/ 2147483647 h 271"/>
              <a:gd name="T52" fmla="*/ 2147483647 w 365"/>
              <a:gd name="T53" fmla="*/ 2147483647 h 271"/>
              <a:gd name="T54" fmla="*/ 2147483647 w 365"/>
              <a:gd name="T55" fmla="*/ 2147483647 h 271"/>
              <a:gd name="T56" fmla="*/ 2147483647 w 365"/>
              <a:gd name="T57" fmla="*/ 2147483647 h 271"/>
              <a:gd name="T58" fmla="*/ 2147483647 w 365"/>
              <a:gd name="T59" fmla="*/ 2147483647 h 271"/>
              <a:gd name="T60" fmla="*/ 2147483647 w 365"/>
              <a:gd name="T61" fmla="*/ 2147483647 h 271"/>
              <a:gd name="T62" fmla="*/ 2147483647 w 365"/>
              <a:gd name="T63" fmla="*/ 2147483647 h 271"/>
              <a:gd name="T64" fmla="*/ 0 w 365"/>
              <a:gd name="T65" fmla="*/ 2147483647 h 271"/>
              <a:gd name="T66" fmla="*/ 2147483647 w 365"/>
              <a:gd name="T67" fmla="*/ 2147483647 h 271"/>
              <a:gd name="T68" fmla="*/ 2147483647 w 365"/>
              <a:gd name="T69" fmla="*/ 2147483647 h 271"/>
              <a:gd name="T70" fmla="*/ 2147483647 w 365"/>
              <a:gd name="T71" fmla="*/ 2147483647 h 271"/>
              <a:gd name="T72" fmla="*/ 2147483647 w 365"/>
              <a:gd name="T73" fmla="*/ 2147483647 h 271"/>
              <a:gd name="T74" fmla="*/ 2147483647 w 365"/>
              <a:gd name="T75" fmla="*/ 2147483647 h 271"/>
              <a:gd name="T76" fmla="*/ 2147483647 w 365"/>
              <a:gd name="T77" fmla="*/ 2147483647 h 271"/>
              <a:gd name="T78" fmla="*/ 2147483647 w 365"/>
              <a:gd name="T79" fmla="*/ 2147483647 h 271"/>
              <a:gd name="T80" fmla="*/ 2147483647 w 365"/>
              <a:gd name="T81" fmla="*/ 2147483647 h 271"/>
              <a:gd name="T82" fmla="*/ 2147483647 w 365"/>
              <a:gd name="T83" fmla="*/ 2147483647 h 271"/>
              <a:gd name="T84" fmla="*/ 2147483647 w 365"/>
              <a:gd name="T85" fmla="*/ 0 h 271"/>
              <a:gd name="T86" fmla="*/ 2147483647 w 365"/>
              <a:gd name="T87" fmla="*/ 2147483647 h 271"/>
              <a:gd name="T88" fmla="*/ 2147483647 w 365"/>
              <a:gd name="T89" fmla="*/ 2147483647 h 271"/>
              <a:gd name="T90" fmla="*/ 2147483647 w 365"/>
              <a:gd name="T91" fmla="*/ 2147483647 h 271"/>
              <a:gd name="T92" fmla="*/ 2147483647 w 365"/>
              <a:gd name="T93" fmla="*/ 2147483647 h 271"/>
              <a:gd name="T94" fmla="*/ 2147483647 w 365"/>
              <a:gd name="T95" fmla="*/ 2147483647 h 271"/>
              <a:gd name="T96" fmla="*/ 2147483647 w 365"/>
              <a:gd name="T97" fmla="*/ 2147483647 h 271"/>
              <a:gd name="T98" fmla="*/ 2147483647 w 365"/>
              <a:gd name="T99" fmla="*/ 2147483647 h 271"/>
              <a:gd name="T100" fmla="*/ 2147483647 w 365"/>
              <a:gd name="T101" fmla="*/ 2147483647 h 271"/>
              <a:gd name="T102" fmla="*/ 2147483647 w 365"/>
              <a:gd name="T103" fmla="*/ 2147483647 h 271"/>
              <a:gd name="T104" fmla="*/ 2147483647 w 365"/>
              <a:gd name="T105" fmla="*/ 2147483647 h 271"/>
              <a:gd name="T106" fmla="*/ 2147483647 w 365"/>
              <a:gd name="T107" fmla="*/ 2147483647 h 271"/>
              <a:gd name="T108" fmla="*/ 2147483647 w 365"/>
              <a:gd name="T109" fmla="*/ 2147483647 h 271"/>
              <a:gd name="T110" fmla="*/ 2147483647 w 365"/>
              <a:gd name="T111" fmla="*/ 2147483647 h 271"/>
              <a:gd name="T112" fmla="*/ 2147483647 w 365"/>
              <a:gd name="T113" fmla="*/ 2147483647 h 271"/>
              <a:gd name="T114" fmla="*/ 2147483647 w 365"/>
              <a:gd name="T115" fmla="*/ 2147483647 h 271"/>
              <a:gd name="T116" fmla="*/ 2147483647 w 365"/>
              <a:gd name="T117" fmla="*/ 2147483647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5"/>
              <a:gd name="T178" fmla="*/ 0 h 271"/>
              <a:gd name="T179" fmla="*/ 365 w 365"/>
              <a:gd name="T180" fmla="*/ 271 h 2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81" name="Freeform 480"/>
          <p:cNvSpPr>
            <a:spLocks/>
          </p:cNvSpPr>
          <p:nvPr>
            <p:custDataLst>
              <p:tags r:id="rId316"/>
            </p:custDataLst>
          </p:nvPr>
        </p:nvSpPr>
        <p:spPr bwMode="auto">
          <a:xfrm>
            <a:off x="6333069" y="3988989"/>
            <a:ext cx="359833" cy="334963"/>
          </a:xfrm>
          <a:custGeom>
            <a:avLst/>
            <a:gdLst>
              <a:gd name="T0" fmla="*/ 2147483647 w 624"/>
              <a:gd name="T1" fmla="*/ 2147483647 h 640"/>
              <a:gd name="T2" fmla="*/ 2147483647 w 624"/>
              <a:gd name="T3" fmla="*/ 2147483647 h 640"/>
              <a:gd name="T4" fmla="*/ 2147483647 w 624"/>
              <a:gd name="T5" fmla="*/ 2147483647 h 640"/>
              <a:gd name="T6" fmla="*/ 2147483647 w 624"/>
              <a:gd name="T7" fmla="*/ 2147483647 h 640"/>
              <a:gd name="T8" fmla="*/ 2147483647 w 624"/>
              <a:gd name="T9" fmla="*/ 2147483647 h 640"/>
              <a:gd name="T10" fmla="*/ 2147483647 w 624"/>
              <a:gd name="T11" fmla="*/ 2147483647 h 640"/>
              <a:gd name="T12" fmla="*/ 2147483647 w 624"/>
              <a:gd name="T13" fmla="*/ 2147483647 h 640"/>
              <a:gd name="T14" fmla="*/ 2147483647 w 624"/>
              <a:gd name="T15" fmla="*/ 2147483647 h 640"/>
              <a:gd name="T16" fmla="*/ 2147483647 w 624"/>
              <a:gd name="T17" fmla="*/ 2147483647 h 640"/>
              <a:gd name="T18" fmla="*/ 2147483647 w 624"/>
              <a:gd name="T19" fmla="*/ 2147483647 h 640"/>
              <a:gd name="T20" fmla="*/ 2147483647 w 624"/>
              <a:gd name="T21" fmla="*/ 2147483647 h 640"/>
              <a:gd name="T22" fmla="*/ 2147483647 w 624"/>
              <a:gd name="T23" fmla="*/ 2147483647 h 640"/>
              <a:gd name="T24" fmla="*/ 2147483647 w 624"/>
              <a:gd name="T25" fmla="*/ 2147483647 h 640"/>
              <a:gd name="T26" fmla="*/ 2147483647 w 624"/>
              <a:gd name="T27" fmla="*/ 2147483647 h 640"/>
              <a:gd name="T28" fmla="*/ 2147483647 w 624"/>
              <a:gd name="T29" fmla="*/ 2147483647 h 640"/>
              <a:gd name="T30" fmla="*/ 2147483647 w 624"/>
              <a:gd name="T31" fmla="*/ 2147483647 h 640"/>
              <a:gd name="T32" fmla="*/ 2147483647 w 624"/>
              <a:gd name="T33" fmla="*/ 2147483647 h 640"/>
              <a:gd name="T34" fmla="*/ 2147483647 w 624"/>
              <a:gd name="T35" fmla="*/ 2147483647 h 640"/>
              <a:gd name="T36" fmla="*/ 2147483647 w 624"/>
              <a:gd name="T37" fmla="*/ 2147483647 h 640"/>
              <a:gd name="T38" fmla="*/ 2147483647 w 624"/>
              <a:gd name="T39" fmla="*/ 2147483647 h 640"/>
              <a:gd name="T40" fmla="*/ 2147483647 w 624"/>
              <a:gd name="T41" fmla="*/ 2147483647 h 640"/>
              <a:gd name="T42" fmla="*/ 2147483647 w 624"/>
              <a:gd name="T43" fmla="*/ 2147483647 h 640"/>
              <a:gd name="T44" fmla="*/ 2147483647 w 624"/>
              <a:gd name="T45" fmla="*/ 2147483647 h 640"/>
              <a:gd name="T46" fmla="*/ 2147483647 w 624"/>
              <a:gd name="T47" fmla="*/ 2147483647 h 640"/>
              <a:gd name="T48" fmla="*/ 2147483647 w 624"/>
              <a:gd name="T49" fmla="*/ 2147483647 h 640"/>
              <a:gd name="T50" fmla="*/ 2147483647 w 624"/>
              <a:gd name="T51" fmla="*/ 2147483647 h 640"/>
              <a:gd name="T52" fmla="*/ 2147483647 w 624"/>
              <a:gd name="T53" fmla="*/ 2147483647 h 640"/>
              <a:gd name="T54" fmla="*/ 2147483647 w 624"/>
              <a:gd name="T55" fmla="*/ 2147483647 h 640"/>
              <a:gd name="T56" fmla="*/ 2147483647 w 624"/>
              <a:gd name="T57" fmla="*/ 2147483647 h 640"/>
              <a:gd name="T58" fmla="*/ 2147483647 w 624"/>
              <a:gd name="T59" fmla="*/ 2147483647 h 640"/>
              <a:gd name="T60" fmla="*/ 2147483647 w 624"/>
              <a:gd name="T61" fmla="*/ 2147483647 h 640"/>
              <a:gd name="T62" fmla="*/ 2147483647 w 624"/>
              <a:gd name="T63" fmla="*/ 2147483647 h 640"/>
              <a:gd name="T64" fmla="*/ 2147483647 w 624"/>
              <a:gd name="T65" fmla="*/ 2147483647 h 640"/>
              <a:gd name="T66" fmla="*/ 2147483647 w 624"/>
              <a:gd name="T67" fmla="*/ 2147483647 h 640"/>
              <a:gd name="T68" fmla="*/ 2147483647 w 624"/>
              <a:gd name="T69" fmla="*/ 2147483647 h 640"/>
              <a:gd name="T70" fmla="*/ 2147483647 w 624"/>
              <a:gd name="T71" fmla="*/ 2147483647 h 640"/>
              <a:gd name="T72" fmla="*/ 2147483647 w 624"/>
              <a:gd name="T73" fmla="*/ 2147483647 h 640"/>
              <a:gd name="T74" fmla="*/ 2147483647 w 624"/>
              <a:gd name="T75" fmla="*/ 2147483647 h 640"/>
              <a:gd name="T76" fmla="*/ 2147483647 w 624"/>
              <a:gd name="T77" fmla="*/ 2147483647 h 640"/>
              <a:gd name="T78" fmla="*/ 2147483647 w 624"/>
              <a:gd name="T79" fmla="*/ 2147483647 h 640"/>
              <a:gd name="T80" fmla="*/ 2147483647 w 624"/>
              <a:gd name="T81" fmla="*/ 2147483647 h 640"/>
              <a:gd name="T82" fmla="*/ 2147483647 w 624"/>
              <a:gd name="T83" fmla="*/ 2147483647 h 640"/>
              <a:gd name="T84" fmla="*/ 2147483647 w 624"/>
              <a:gd name="T85" fmla="*/ 2147483647 h 640"/>
              <a:gd name="T86" fmla="*/ 2147483647 w 624"/>
              <a:gd name="T87" fmla="*/ 2147483647 h 640"/>
              <a:gd name="T88" fmla="*/ 2147483647 w 624"/>
              <a:gd name="T89" fmla="*/ 2147483647 h 640"/>
              <a:gd name="T90" fmla="*/ 0 w 624"/>
              <a:gd name="T91" fmla="*/ 2147483647 h 640"/>
              <a:gd name="T92" fmla="*/ 0 w 624"/>
              <a:gd name="T93" fmla="*/ 2147483647 h 640"/>
              <a:gd name="T94" fmla="*/ 2147483647 w 624"/>
              <a:gd name="T95" fmla="*/ 2147483647 h 640"/>
              <a:gd name="T96" fmla="*/ 2147483647 w 624"/>
              <a:gd name="T97" fmla="*/ 2147483647 h 640"/>
              <a:gd name="T98" fmla="*/ 2147483647 w 624"/>
              <a:gd name="T99" fmla="*/ 2147483647 h 640"/>
              <a:gd name="T100" fmla="*/ 2147483647 w 624"/>
              <a:gd name="T101" fmla="*/ 2147483647 h 640"/>
              <a:gd name="T102" fmla="*/ 2147483647 w 624"/>
              <a:gd name="T103" fmla="*/ 2147483647 h 640"/>
              <a:gd name="T104" fmla="*/ 2147483647 w 624"/>
              <a:gd name="T105" fmla="*/ 2147483647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4"/>
              <a:gd name="T160" fmla="*/ 0 h 640"/>
              <a:gd name="T161" fmla="*/ 624 w 624"/>
              <a:gd name="T162" fmla="*/ 640 h 6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482" name="Freeform 481"/>
          <p:cNvSpPr>
            <a:spLocks/>
          </p:cNvSpPr>
          <p:nvPr>
            <p:custDataLst>
              <p:tags r:id="rId317"/>
            </p:custDataLst>
          </p:nvPr>
        </p:nvSpPr>
        <p:spPr bwMode="auto">
          <a:xfrm>
            <a:off x="9751484" y="2503089"/>
            <a:ext cx="25400" cy="57151"/>
          </a:xfrm>
          <a:custGeom>
            <a:avLst/>
            <a:gdLst>
              <a:gd name="T0" fmla="*/ 2147483647 w 52"/>
              <a:gd name="T1" fmla="*/ 2147483647 h 50"/>
              <a:gd name="T2" fmla="*/ 0 w 52"/>
              <a:gd name="T3" fmla="*/ 2147483647 h 50"/>
              <a:gd name="T4" fmla="*/ 2147483647 w 52"/>
              <a:gd name="T5" fmla="*/ 2147483647 h 50"/>
              <a:gd name="T6" fmla="*/ 2147483647 w 52"/>
              <a:gd name="T7" fmla="*/ 2147483647 h 50"/>
              <a:gd name="T8" fmla="*/ 2147483647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0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0"/>
              <a:gd name="T50" fmla="*/ 52 w 5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83" name="Freeform 482"/>
          <p:cNvSpPr>
            <a:spLocks/>
          </p:cNvSpPr>
          <p:nvPr>
            <p:custDataLst>
              <p:tags r:id="rId318"/>
            </p:custDataLst>
          </p:nvPr>
        </p:nvSpPr>
        <p:spPr bwMode="auto">
          <a:xfrm>
            <a:off x="9563100" y="2504677"/>
            <a:ext cx="188384" cy="125412"/>
          </a:xfrm>
          <a:custGeom>
            <a:avLst/>
            <a:gdLst>
              <a:gd name="T0" fmla="*/ 2147483647 w 320"/>
              <a:gd name="T1" fmla="*/ 2147483647 h 234"/>
              <a:gd name="T2" fmla="*/ 2147483647 w 320"/>
              <a:gd name="T3" fmla="*/ 2147483647 h 234"/>
              <a:gd name="T4" fmla="*/ 2147483647 w 320"/>
              <a:gd name="T5" fmla="*/ 2147483647 h 234"/>
              <a:gd name="T6" fmla="*/ 2147483647 w 320"/>
              <a:gd name="T7" fmla="*/ 2147483647 h 234"/>
              <a:gd name="T8" fmla="*/ 2147483647 w 320"/>
              <a:gd name="T9" fmla="*/ 2147483647 h 234"/>
              <a:gd name="T10" fmla="*/ 2147483647 w 320"/>
              <a:gd name="T11" fmla="*/ 2147483647 h 234"/>
              <a:gd name="T12" fmla="*/ 2147483647 w 320"/>
              <a:gd name="T13" fmla="*/ 2147483647 h 234"/>
              <a:gd name="T14" fmla="*/ 2147483647 w 320"/>
              <a:gd name="T15" fmla="*/ 2147483647 h 234"/>
              <a:gd name="T16" fmla="*/ 2147483647 w 320"/>
              <a:gd name="T17" fmla="*/ 2147483647 h 234"/>
              <a:gd name="T18" fmla="*/ 2147483647 w 320"/>
              <a:gd name="T19" fmla="*/ 2147483647 h 234"/>
              <a:gd name="T20" fmla="*/ 2147483647 w 320"/>
              <a:gd name="T21" fmla="*/ 2147483647 h 234"/>
              <a:gd name="T22" fmla="*/ 2147483647 w 320"/>
              <a:gd name="T23" fmla="*/ 2147483647 h 234"/>
              <a:gd name="T24" fmla="*/ 2147483647 w 320"/>
              <a:gd name="T25" fmla="*/ 2147483647 h 234"/>
              <a:gd name="T26" fmla="*/ 2147483647 w 320"/>
              <a:gd name="T27" fmla="*/ 2147483647 h 234"/>
              <a:gd name="T28" fmla="*/ 2147483647 w 320"/>
              <a:gd name="T29" fmla="*/ 2147483647 h 234"/>
              <a:gd name="T30" fmla="*/ 2147483647 w 320"/>
              <a:gd name="T31" fmla="*/ 2147483647 h 234"/>
              <a:gd name="T32" fmla="*/ 2147483647 w 320"/>
              <a:gd name="T33" fmla="*/ 2147483647 h 234"/>
              <a:gd name="T34" fmla="*/ 2147483647 w 320"/>
              <a:gd name="T35" fmla="*/ 2147483647 h 234"/>
              <a:gd name="T36" fmla="*/ 2147483647 w 320"/>
              <a:gd name="T37" fmla="*/ 2147483647 h 234"/>
              <a:gd name="T38" fmla="*/ 2147483647 w 320"/>
              <a:gd name="T39" fmla="*/ 2147483647 h 234"/>
              <a:gd name="T40" fmla="*/ 2147483647 w 320"/>
              <a:gd name="T41" fmla="*/ 2147483647 h 234"/>
              <a:gd name="T42" fmla="*/ 2147483647 w 320"/>
              <a:gd name="T43" fmla="*/ 2147483647 h 234"/>
              <a:gd name="T44" fmla="*/ 2147483647 w 320"/>
              <a:gd name="T45" fmla="*/ 0 h 234"/>
              <a:gd name="T46" fmla="*/ 2147483647 w 320"/>
              <a:gd name="T47" fmla="*/ 0 h 234"/>
              <a:gd name="T48" fmla="*/ 2147483647 w 320"/>
              <a:gd name="T49" fmla="*/ 2147483647 h 234"/>
              <a:gd name="T50" fmla="*/ 2147483647 w 320"/>
              <a:gd name="T51" fmla="*/ 2147483647 h 234"/>
              <a:gd name="T52" fmla="*/ 2147483647 w 320"/>
              <a:gd name="T53" fmla="*/ 2147483647 h 234"/>
              <a:gd name="T54" fmla="*/ 2147483647 w 320"/>
              <a:gd name="T55" fmla="*/ 2147483647 h 234"/>
              <a:gd name="T56" fmla="*/ 2147483647 w 320"/>
              <a:gd name="T57" fmla="*/ 2147483647 h 234"/>
              <a:gd name="T58" fmla="*/ 2147483647 w 320"/>
              <a:gd name="T59" fmla="*/ 2147483647 h 234"/>
              <a:gd name="T60" fmla="*/ 2147483647 w 320"/>
              <a:gd name="T61" fmla="*/ 2147483647 h 234"/>
              <a:gd name="T62" fmla="*/ 2147483647 w 320"/>
              <a:gd name="T63" fmla="*/ 2147483647 h 234"/>
              <a:gd name="T64" fmla="*/ 2147483647 w 320"/>
              <a:gd name="T65" fmla="*/ 2147483647 h 234"/>
              <a:gd name="T66" fmla="*/ 2147483647 w 320"/>
              <a:gd name="T67" fmla="*/ 2147483647 h 234"/>
              <a:gd name="T68" fmla="*/ 2147483647 w 320"/>
              <a:gd name="T69" fmla="*/ 2147483647 h 234"/>
              <a:gd name="T70" fmla="*/ 2147483647 w 320"/>
              <a:gd name="T71" fmla="*/ 2147483647 h 234"/>
              <a:gd name="T72" fmla="*/ 2147483647 w 320"/>
              <a:gd name="T73" fmla="*/ 2147483647 h 234"/>
              <a:gd name="T74" fmla="*/ 2147483647 w 320"/>
              <a:gd name="T75" fmla="*/ 2147483647 h 234"/>
              <a:gd name="T76" fmla="*/ 2147483647 w 320"/>
              <a:gd name="T77" fmla="*/ 2147483647 h 234"/>
              <a:gd name="T78" fmla="*/ 2147483647 w 320"/>
              <a:gd name="T79" fmla="*/ 2147483647 h 234"/>
              <a:gd name="T80" fmla="*/ 2147483647 w 320"/>
              <a:gd name="T81" fmla="*/ 2147483647 h 234"/>
              <a:gd name="T82" fmla="*/ 2147483647 w 320"/>
              <a:gd name="T83" fmla="*/ 2147483647 h 234"/>
              <a:gd name="T84" fmla="*/ 2147483647 w 320"/>
              <a:gd name="T85" fmla="*/ 2147483647 h 234"/>
              <a:gd name="T86" fmla="*/ 2147483647 w 320"/>
              <a:gd name="T87" fmla="*/ 2147483647 h 234"/>
              <a:gd name="T88" fmla="*/ 2147483647 w 320"/>
              <a:gd name="T89" fmla="*/ 2147483647 h 234"/>
              <a:gd name="T90" fmla="*/ 2147483647 w 320"/>
              <a:gd name="T91" fmla="*/ 2147483647 h 234"/>
              <a:gd name="T92" fmla="*/ 2147483647 w 320"/>
              <a:gd name="T93" fmla="*/ 2147483647 h 234"/>
              <a:gd name="T94" fmla="*/ 2147483647 w 320"/>
              <a:gd name="T95" fmla="*/ 2147483647 h 234"/>
              <a:gd name="T96" fmla="*/ 2147483647 w 320"/>
              <a:gd name="T97" fmla="*/ 2147483647 h 234"/>
              <a:gd name="T98" fmla="*/ 2147483647 w 320"/>
              <a:gd name="T99" fmla="*/ 2147483647 h 234"/>
              <a:gd name="T100" fmla="*/ 2147483647 w 320"/>
              <a:gd name="T101" fmla="*/ 2147483647 h 234"/>
              <a:gd name="T102" fmla="*/ 2147483647 w 320"/>
              <a:gd name="T103" fmla="*/ 2147483647 h 234"/>
              <a:gd name="T104" fmla="*/ 2147483647 w 320"/>
              <a:gd name="T105" fmla="*/ 2147483647 h 234"/>
              <a:gd name="T106" fmla="*/ 2147483647 w 320"/>
              <a:gd name="T107" fmla="*/ 2147483647 h 234"/>
              <a:gd name="T108" fmla="*/ 2147483647 w 320"/>
              <a:gd name="T109" fmla="*/ 2147483647 h 234"/>
              <a:gd name="T110" fmla="*/ 2147483647 w 320"/>
              <a:gd name="T111" fmla="*/ 2147483647 h 234"/>
              <a:gd name="T112" fmla="*/ 2147483647 w 320"/>
              <a:gd name="T113" fmla="*/ 2147483647 h 234"/>
              <a:gd name="T114" fmla="*/ 2147483647 w 320"/>
              <a:gd name="T115" fmla="*/ 2147483647 h 234"/>
              <a:gd name="T116" fmla="*/ 2147483647 w 320"/>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0"/>
              <a:gd name="T178" fmla="*/ 0 h 234"/>
              <a:gd name="T179" fmla="*/ 320 w 320"/>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84" name="Freeform 483"/>
          <p:cNvSpPr>
            <a:spLocks/>
          </p:cNvSpPr>
          <p:nvPr>
            <p:custDataLst>
              <p:tags r:id="rId319"/>
            </p:custDataLst>
          </p:nvPr>
        </p:nvSpPr>
        <p:spPr bwMode="auto">
          <a:xfrm>
            <a:off x="9522886" y="2858689"/>
            <a:ext cx="69849" cy="57151"/>
          </a:xfrm>
          <a:custGeom>
            <a:avLst/>
            <a:gdLst>
              <a:gd name="T0" fmla="*/ 2147483647 w 125"/>
              <a:gd name="T1" fmla="*/ 2147483647 h 93"/>
              <a:gd name="T2" fmla="*/ 2147483647 w 125"/>
              <a:gd name="T3" fmla="*/ 2147483647 h 93"/>
              <a:gd name="T4" fmla="*/ 2147483647 w 125"/>
              <a:gd name="T5" fmla="*/ 2147483647 h 93"/>
              <a:gd name="T6" fmla="*/ 2147483647 w 125"/>
              <a:gd name="T7" fmla="*/ 2147483647 h 93"/>
              <a:gd name="T8" fmla="*/ 2147483647 w 125"/>
              <a:gd name="T9" fmla="*/ 2147483647 h 93"/>
              <a:gd name="T10" fmla="*/ 2147483647 w 125"/>
              <a:gd name="T11" fmla="*/ 2147483647 h 93"/>
              <a:gd name="T12" fmla="*/ 2147483647 w 125"/>
              <a:gd name="T13" fmla="*/ 2147483647 h 93"/>
              <a:gd name="T14" fmla="*/ 2147483647 w 125"/>
              <a:gd name="T15" fmla="*/ 2147483647 h 93"/>
              <a:gd name="T16" fmla="*/ 2147483647 w 125"/>
              <a:gd name="T17" fmla="*/ 2147483647 h 93"/>
              <a:gd name="T18" fmla="*/ 2147483647 w 125"/>
              <a:gd name="T19" fmla="*/ 2147483647 h 93"/>
              <a:gd name="T20" fmla="*/ 2147483647 w 125"/>
              <a:gd name="T21" fmla="*/ 0 h 93"/>
              <a:gd name="T22" fmla="*/ 2147483647 w 125"/>
              <a:gd name="T23" fmla="*/ 0 h 93"/>
              <a:gd name="T24" fmla="*/ 2147483647 w 125"/>
              <a:gd name="T25" fmla="*/ 2147483647 h 93"/>
              <a:gd name="T26" fmla="*/ 2147483647 w 125"/>
              <a:gd name="T27" fmla="*/ 2147483647 h 93"/>
              <a:gd name="T28" fmla="*/ 2147483647 w 125"/>
              <a:gd name="T29" fmla="*/ 2147483647 h 93"/>
              <a:gd name="T30" fmla="*/ 2147483647 w 125"/>
              <a:gd name="T31" fmla="*/ 2147483647 h 93"/>
              <a:gd name="T32" fmla="*/ 2147483647 w 125"/>
              <a:gd name="T33" fmla="*/ 2147483647 h 93"/>
              <a:gd name="T34" fmla="*/ 2147483647 w 125"/>
              <a:gd name="T35" fmla="*/ 2147483647 h 93"/>
              <a:gd name="T36" fmla="*/ 2147483647 w 125"/>
              <a:gd name="T37" fmla="*/ 2147483647 h 93"/>
              <a:gd name="T38" fmla="*/ 2147483647 w 125"/>
              <a:gd name="T39" fmla="*/ 2147483647 h 93"/>
              <a:gd name="T40" fmla="*/ 2147483647 w 125"/>
              <a:gd name="T41" fmla="*/ 2147483647 h 93"/>
              <a:gd name="T42" fmla="*/ 2147483647 w 125"/>
              <a:gd name="T43" fmla="*/ 2147483647 h 93"/>
              <a:gd name="T44" fmla="*/ 2147483647 w 125"/>
              <a:gd name="T45" fmla="*/ 2147483647 h 93"/>
              <a:gd name="T46" fmla="*/ 2147483647 w 125"/>
              <a:gd name="T47" fmla="*/ 2147483647 h 93"/>
              <a:gd name="T48" fmla="*/ 2147483647 w 125"/>
              <a:gd name="T49" fmla="*/ 2147483647 h 93"/>
              <a:gd name="T50" fmla="*/ 2147483647 w 125"/>
              <a:gd name="T51" fmla="*/ 2147483647 h 93"/>
              <a:gd name="T52" fmla="*/ 2147483647 w 125"/>
              <a:gd name="T53" fmla="*/ 2147483647 h 93"/>
              <a:gd name="T54" fmla="*/ 2147483647 w 125"/>
              <a:gd name="T55" fmla="*/ 2147483647 h 93"/>
              <a:gd name="T56" fmla="*/ 2147483647 w 125"/>
              <a:gd name="T57" fmla="*/ 2147483647 h 93"/>
              <a:gd name="T58" fmla="*/ 2147483647 w 125"/>
              <a:gd name="T59" fmla="*/ 2147483647 h 93"/>
              <a:gd name="T60" fmla="*/ 2147483647 w 125"/>
              <a:gd name="T61" fmla="*/ 2147483647 h 93"/>
              <a:gd name="T62" fmla="*/ 2147483647 w 125"/>
              <a:gd name="T63" fmla="*/ 2147483647 h 93"/>
              <a:gd name="T64" fmla="*/ 2147483647 w 125"/>
              <a:gd name="T65" fmla="*/ 2147483647 h 93"/>
              <a:gd name="T66" fmla="*/ 2147483647 w 125"/>
              <a:gd name="T67" fmla="*/ 2147483647 h 93"/>
              <a:gd name="T68" fmla="*/ 0 w 125"/>
              <a:gd name="T69" fmla="*/ 2147483647 h 93"/>
              <a:gd name="T70" fmla="*/ 0 w 125"/>
              <a:gd name="T71" fmla="*/ 2147483647 h 93"/>
              <a:gd name="T72" fmla="*/ 2147483647 w 125"/>
              <a:gd name="T73" fmla="*/ 2147483647 h 93"/>
              <a:gd name="T74" fmla="*/ 2147483647 w 125"/>
              <a:gd name="T75" fmla="*/ 2147483647 h 93"/>
              <a:gd name="T76" fmla="*/ 2147483647 w 125"/>
              <a:gd name="T77" fmla="*/ 2147483647 h 93"/>
              <a:gd name="T78" fmla="*/ 2147483647 w 125"/>
              <a:gd name="T79" fmla="*/ 2147483647 h 93"/>
              <a:gd name="T80" fmla="*/ 2147483647 w 125"/>
              <a:gd name="T81" fmla="*/ 2147483647 h 93"/>
              <a:gd name="T82" fmla="*/ 2147483647 w 125"/>
              <a:gd name="T83" fmla="*/ 2147483647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93"/>
              <a:gd name="T128" fmla="*/ 125 w 125"/>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85" name="Freeform 484"/>
          <p:cNvSpPr>
            <a:spLocks/>
          </p:cNvSpPr>
          <p:nvPr>
            <p:custDataLst>
              <p:tags r:id="rId320"/>
            </p:custDataLst>
          </p:nvPr>
        </p:nvSpPr>
        <p:spPr bwMode="auto">
          <a:xfrm>
            <a:off x="9450920" y="2872978"/>
            <a:ext cx="80433" cy="84137"/>
          </a:xfrm>
          <a:custGeom>
            <a:avLst/>
            <a:gdLst>
              <a:gd name="T0" fmla="*/ 2147483647 w 133"/>
              <a:gd name="T1" fmla="*/ 2147483647 h 154"/>
              <a:gd name="T2" fmla="*/ 2147483647 w 133"/>
              <a:gd name="T3" fmla="*/ 2147483647 h 154"/>
              <a:gd name="T4" fmla="*/ 2147483647 w 133"/>
              <a:gd name="T5" fmla="*/ 2147483647 h 154"/>
              <a:gd name="T6" fmla="*/ 2147483647 w 133"/>
              <a:gd name="T7" fmla="*/ 2147483647 h 154"/>
              <a:gd name="T8" fmla="*/ 2147483647 w 133"/>
              <a:gd name="T9" fmla="*/ 2147483647 h 154"/>
              <a:gd name="T10" fmla="*/ 2147483647 w 133"/>
              <a:gd name="T11" fmla="*/ 2147483647 h 154"/>
              <a:gd name="T12" fmla="*/ 2147483647 w 133"/>
              <a:gd name="T13" fmla="*/ 0 h 154"/>
              <a:gd name="T14" fmla="*/ 2147483647 w 133"/>
              <a:gd name="T15" fmla="*/ 2147483647 h 154"/>
              <a:gd name="T16" fmla="*/ 2147483647 w 133"/>
              <a:gd name="T17" fmla="*/ 2147483647 h 154"/>
              <a:gd name="T18" fmla="*/ 2147483647 w 133"/>
              <a:gd name="T19" fmla="*/ 2147483647 h 154"/>
              <a:gd name="T20" fmla="*/ 2147483647 w 133"/>
              <a:gd name="T21" fmla="*/ 2147483647 h 154"/>
              <a:gd name="T22" fmla="*/ 2147483647 w 133"/>
              <a:gd name="T23" fmla="*/ 2147483647 h 154"/>
              <a:gd name="T24" fmla="*/ 2147483647 w 133"/>
              <a:gd name="T25" fmla="*/ 2147483647 h 154"/>
              <a:gd name="T26" fmla="*/ 2147483647 w 133"/>
              <a:gd name="T27" fmla="*/ 2147483647 h 154"/>
              <a:gd name="T28" fmla="*/ 2147483647 w 133"/>
              <a:gd name="T29" fmla="*/ 2147483647 h 154"/>
              <a:gd name="T30" fmla="*/ 2147483647 w 133"/>
              <a:gd name="T31" fmla="*/ 2147483647 h 154"/>
              <a:gd name="T32" fmla="*/ 2147483647 w 133"/>
              <a:gd name="T33" fmla="*/ 2147483647 h 154"/>
              <a:gd name="T34" fmla="*/ 2147483647 w 133"/>
              <a:gd name="T35" fmla="*/ 2147483647 h 154"/>
              <a:gd name="T36" fmla="*/ 2147483647 w 133"/>
              <a:gd name="T37" fmla="*/ 2147483647 h 154"/>
              <a:gd name="T38" fmla="*/ 2147483647 w 133"/>
              <a:gd name="T39" fmla="*/ 2147483647 h 154"/>
              <a:gd name="T40" fmla="*/ 2147483647 w 133"/>
              <a:gd name="T41" fmla="*/ 2147483647 h 154"/>
              <a:gd name="T42" fmla="*/ 2147483647 w 133"/>
              <a:gd name="T43" fmla="*/ 2147483647 h 154"/>
              <a:gd name="T44" fmla="*/ 2147483647 w 133"/>
              <a:gd name="T45" fmla="*/ 2147483647 h 154"/>
              <a:gd name="T46" fmla="*/ 2147483647 w 133"/>
              <a:gd name="T47" fmla="*/ 2147483647 h 154"/>
              <a:gd name="T48" fmla="*/ 2147483647 w 133"/>
              <a:gd name="T49" fmla="*/ 2147483647 h 154"/>
              <a:gd name="T50" fmla="*/ 2147483647 w 133"/>
              <a:gd name="T51" fmla="*/ 2147483647 h 154"/>
              <a:gd name="T52" fmla="*/ 2147483647 w 133"/>
              <a:gd name="T53" fmla="*/ 2147483647 h 154"/>
              <a:gd name="T54" fmla="*/ 2147483647 w 133"/>
              <a:gd name="T55" fmla="*/ 2147483647 h 154"/>
              <a:gd name="T56" fmla="*/ 2147483647 w 133"/>
              <a:gd name="T57" fmla="*/ 2147483647 h 154"/>
              <a:gd name="T58" fmla="*/ 2147483647 w 133"/>
              <a:gd name="T59" fmla="*/ 2147483647 h 154"/>
              <a:gd name="T60" fmla="*/ 2147483647 w 133"/>
              <a:gd name="T61" fmla="*/ 2147483647 h 154"/>
              <a:gd name="T62" fmla="*/ 2147483647 w 133"/>
              <a:gd name="T63" fmla="*/ 2147483647 h 154"/>
              <a:gd name="T64" fmla="*/ 2147483647 w 133"/>
              <a:gd name="T65" fmla="*/ 2147483647 h 154"/>
              <a:gd name="T66" fmla="*/ 2147483647 w 133"/>
              <a:gd name="T67" fmla="*/ 2147483647 h 154"/>
              <a:gd name="T68" fmla="*/ 2147483647 w 133"/>
              <a:gd name="T69" fmla="*/ 2147483647 h 154"/>
              <a:gd name="T70" fmla="*/ 2147483647 w 133"/>
              <a:gd name="T71" fmla="*/ 2147483647 h 154"/>
              <a:gd name="T72" fmla="*/ 2147483647 w 133"/>
              <a:gd name="T73" fmla="*/ 2147483647 h 154"/>
              <a:gd name="T74" fmla="*/ 2147483647 w 133"/>
              <a:gd name="T75" fmla="*/ 2147483647 h 154"/>
              <a:gd name="T76" fmla="*/ 2147483647 w 133"/>
              <a:gd name="T77" fmla="*/ 2147483647 h 154"/>
              <a:gd name="T78" fmla="*/ 2147483647 w 133"/>
              <a:gd name="T79" fmla="*/ 2147483647 h 154"/>
              <a:gd name="T80" fmla="*/ 2147483647 w 133"/>
              <a:gd name="T81" fmla="*/ 2147483647 h 154"/>
              <a:gd name="T82" fmla="*/ 2147483647 w 133"/>
              <a:gd name="T83" fmla="*/ 2147483647 h 154"/>
              <a:gd name="T84" fmla="*/ 2147483647 w 133"/>
              <a:gd name="T85" fmla="*/ 2147483647 h 154"/>
              <a:gd name="T86" fmla="*/ 2147483647 w 133"/>
              <a:gd name="T87" fmla="*/ 2147483647 h 154"/>
              <a:gd name="T88" fmla="*/ 2147483647 w 133"/>
              <a:gd name="T89" fmla="*/ 2147483647 h 154"/>
              <a:gd name="T90" fmla="*/ 2147483647 w 133"/>
              <a:gd name="T91" fmla="*/ 2147483647 h 154"/>
              <a:gd name="T92" fmla="*/ 2147483647 w 133"/>
              <a:gd name="T93" fmla="*/ 2147483647 h 154"/>
              <a:gd name="T94" fmla="*/ 2147483647 w 133"/>
              <a:gd name="T95" fmla="*/ 2147483647 h 154"/>
              <a:gd name="T96" fmla="*/ 2147483647 w 133"/>
              <a:gd name="T97" fmla="*/ 2147483647 h 154"/>
              <a:gd name="T98" fmla="*/ 2147483647 w 133"/>
              <a:gd name="T99" fmla="*/ 2147483647 h 154"/>
              <a:gd name="T100" fmla="*/ 2147483647 w 133"/>
              <a:gd name="T101" fmla="*/ 2147483647 h 154"/>
              <a:gd name="T102" fmla="*/ 0 w 133"/>
              <a:gd name="T103" fmla="*/ 2147483647 h 154"/>
              <a:gd name="T104" fmla="*/ 0 w 133"/>
              <a:gd name="T105" fmla="*/ 2147483647 h 154"/>
              <a:gd name="T106" fmla="*/ 2147483647 w 133"/>
              <a:gd name="T107" fmla="*/ 2147483647 h 154"/>
              <a:gd name="T108" fmla="*/ 2147483647 w 133"/>
              <a:gd name="T109" fmla="*/ 2147483647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
              <a:gd name="T166" fmla="*/ 0 h 154"/>
              <a:gd name="T167" fmla="*/ 133 w 133"/>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86" name="Freeform 485"/>
          <p:cNvSpPr>
            <a:spLocks/>
          </p:cNvSpPr>
          <p:nvPr>
            <p:custDataLst>
              <p:tags r:id="rId321"/>
            </p:custDataLst>
          </p:nvPr>
        </p:nvSpPr>
        <p:spPr bwMode="auto">
          <a:xfrm>
            <a:off x="9472084" y="2634853"/>
            <a:ext cx="279400" cy="244475"/>
          </a:xfrm>
          <a:custGeom>
            <a:avLst/>
            <a:gdLst>
              <a:gd name="T0" fmla="*/ 2147483647 w 485"/>
              <a:gd name="T1" fmla="*/ 2147483647 h 468"/>
              <a:gd name="T2" fmla="*/ 2147483647 w 485"/>
              <a:gd name="T3" fmla="*/ 2147483647 h 468"/>
              <a:gd name="T4" fmla="*/ 2147483647 w 485"/>
              <a:gd name="T5" fmla="*/ 2147483647 h 468"/>
              <a:gd name="T6" fmla="*/ 2147483647 w 485"/>
              <a:gd name="T7" fmla="*/ 2147483647 h 468"/>
              <a:gd name="T8" fmla="*/ 2147483647 w 485"/>
              <a:gd name="T9" fmla="*/ 2147483647 h 468"/>
              <a:gd name="T10" fmla="*/ 2147483647 w 485"/>
              <a:gd name="T11" fmla="*/ 2147483647 h 468"/>
              <a:gd name="T12" fmla="*/ 2147483647 w 485"/>
              <a:gd name="T13" fmla="*/ 2147483647 h 468"/>
              <a:gd name="T14" fmla="*/ 2147483647 w 485"/>
              <a:gd name="T15" fmla="*/ 2147483647 h 468"/>
              <a:gd name="T16" fmla="*/ 2147483647 w 485"/>
              <a:gd name="T17" fmla="*/ 2147483647 h 468"/>
              <a:gd name="T18" fmla="*/ 2147483647 w 485"/>
              <a:gd name="T19" fmla="*/ 2147483647 h 468"/>
              <a:gd name="T20" fmla="*/ 2147483647 w 485"/>
              <a:gd name="T21" fmla="*/ 2147483647 h 468"/>
              <a:gd name="T22" fmla="*/ 2147483647 w 485"/>
              <a:gd name="T23" fmla="*/ 2147483647 h 468"/>
              <a:gd name="T24" fmla="*/ 2147483647 w 485"/>
              <a:gd name="T25" fmla="*/ 2147483647 h 468"/>
              <a:gd name="T26" fmla="*/ 2147483647 w 485"/>
              <a:gd name="T27" fmla="*/ 2147483647 h 468"/>
              <a:gd name="T28" fmla="*/ 2147483647 w 485"/>
              <a:gd name="T29" fmla="*/ 2147483647 h 468"/>
              <a:gd name="T30" fmla="*/ 2147483647 w 485"/>
              <a:gd name="T31" fmla="*/ 2147483647 h 468"/>
              <a:gd name="T32" fmla="*/ 2147483647 w 485"/>
              <a:gd name="T33" fmla="*/ 2147483647 h 468"/>
              <a:gd name="T34" fmla="*/ 2147483647 w 485"/>
              <a:gd name="T35" fmla="*/ 2147483647 h 468"/>
              <a:gd name="T36" fmla="*/ 2147483647 w 485"/>
              <a:gd name="T37" fmla="*/ 2147483647 h 468"/>
              <a:gd name="T38" fmla="*/ 2147483647 w 485"/>
              <a:gd name="T39" fmla="*/ 2147483647 h 468"/>
              <a:gd name="T40" fmla="*/ 2147483647 w 485"/>
              <a:gd name="T41" fmla="*/ 2147483647 h 468"/>
              <a:gd name="T42" fmla="*/ 2147483647 w 485"/>
              <a:gd name="T43" fmla="*/ 2147483647 h 468"/>
              <a:gd name="T44" fmla="*/ 2147483647 w 485"/>
              <a:gd name="T45" fmla="*/ 2147483647 h 468"/>
              <a:gd name="T46" fmla="*/ 2147483647 w 485"/>
              <a:gd name="T47" fmla="*/ 2147483647 h 468"/>
              <a:gd name="T48" fmla="*/ 2147483647 w 485"/>
              <a:gd name="T49" fmla="*/ 2147483647 h 468"/>
              <a:gd name="T50" fmla="*/ 2147483647 w 485"/>
              <a:gd name="T51" fmla="*/ 2147483647 h 468"/>
              <a:gd name="T52" fmla="*/ 2147483647 w 485"/>
              <a:gd name="T53" fmla="*/ 2147483647 h 468"/>
              <a:gd name="T54" fmla="*/ 2147483647 w 485"/>
              <a:gd name="T55" fmla="*/ 2147483647 h 468"/>
              <a:gd name="T56" fmla="*/ 2147483647 w 485"/>
              <a:gd name="T57" fmla="*/ 2147483647 h 468"/>
              <a:gd name="T58" fmla="*/ 2147483647 w 485"/>
              <a:gd name="T59" fmla="*/ 2147483647 h 468"/>
              <a:gd name="T60" fmla="*/ 2147483647 w 485"/>
              <a:gd name="T61" fmla="*/ 2147483647 h 468"/>
              <a:gd name="T62" fmla="*/ 2147483647 w 485"/>
              <a:gd name="T63" fmla="*/ 2147483647 h 468"/>
              <a:gd name="T64" fmla="*/ 2147483647 w 485"/>
              <a:gd name="T65" fmla="*/ 2147483647 h 468"/>
              <a:gd name="T66" fmla="*/ 2147483647 w 485"/>
              <a:gd name="T67" fmla="*/ 2147483647 h 468"/>
              <a:gd name="T68" fmla="*/ 2147483647 w 485"/>
              <a:gd name="T69" fmla="*/ 2147483647 h 468"/>
              <a:gd name="T70" fmla="*/ 2147483647 w 485"/>
              <a:gd name="T71" fmla="*/ 2147483647 h 468"/>
              <a:gd name="T72" fmla="*/ 2147483647 w 485"/>
              <a:gd name="T73" fmla="*/ 2147483647 h 468"/>
              <a:gd name="T74" fmla="*/ 2147483647 w 485"/>
              <a:gd name="T75" fmla="*/ 2147483647 h 468"/>
              <a:gd name="T76" fmla="*/ 2147483647 w 485"/>
              <a:gd name="T77" fmla="*/ 2147483647 h 468"/>
              <a:gd name="T78" fmla="*/ 2147483647 w 485"/>
              <a:gd name="T79" fmla="*/ 2147483647 h 468"/>
              <a:gd name="T80" fmla="*/ 2147483647 w 485"/>
              <a:gd name="T81" fmla="*/ 2147483647 h 468"/>
              <a:gd name="T82" fmla="*/ 2147483647 w 485"/>
              <a:gd name="T83" fmla="*/ 2147483647 h 468"/>
              <a:gd name="T84" fmla="*/ 2147483647 w 485"/>
              <a:gd name="T85" fmla="*/ 2147483647 h 468"/>
              <a:gd name="T86" fmla="*/ 2147483647 w 485"/>
              <a:gd name="T87" fmla="*/ 2147483647 h 468"/>
              <a:gd name="T88" fmla="*/ 2147483647 w 485"/>
              <a:gd name="T89" fmla="*/ 2147483647 h 468"/>
              <a:gd name="T90" fmla="*/ 2147483647 w 485"/>
              <a:gd name="T91" fmla="*/ 2147483647 h 468"/>
              <a:gd name="T92" fmla="*/ 2147483647 w 485"/>
              <a:gd name="T93" fmla="*/ 2147483647 h 468"/>
              <a:gd name="T94" fmla="*/ 2147483647 w 485"/>
              <a:gd name="T95" fmla="*/ 2147483647 h 468"/>
              <a:gd name="T96" fmla="*/ 2147483647 w 485"/>
              <a:gd name="T97" fmla="*/ 2147483647 h 468"/>
              <a:gd name="T98" fmla="*/ 2147483647 w 485"/>
              <a:gd name="T99" fmla="*/ 2147483647 h 468"/>
              <a:gd name="T100" fmla="*/ 2147483647 w 485"/>
              <a:gd name="T101" fmla="*/ 2147483647 h 468"/>
              <a:gd name="T102" fmla="*/ 2147483647 w 485"/>
              <a:gd name="T103" fmla="*/ 2147483647 h 468"/>
              <a:gd name="T104" fmla="*/ 2147483647 w 485"/>
              <a:gd name="T105" fmla="*/ 2147483647 h 468"/>
              <a:gd name="T106" fmla="*/ 2147483647 w 485"/>
              <a:gd name="T107" fmla="*/ 2147483647 h 468"/>
              <a:gd name="T108" fmla="*/ 2147483647 w 485"/>
              <a:gd name="T109" fmla="*/ 2147483647 h 468"/>
              <a:gd name="T110" fmla="*/ 2147483647 w 485"/>
              <a:gd name="T111" fmla="*/ 2147483647 h 468"/>
              <a:gd name="T112" fmla="*/ 2147483647 w 485"/>
              <a:gd name="T113" fmla="*/ 2147483647 h 468"/>
              <a:gd name="T114" fmla="*/ 0 w 485"/>
              <a:gd name="T115" fmla="*/ 2147483647 h 468"/>
              <a:gd name="T116" fmla="*/ 2147483647 w 485"/>
              <a:gd name="T117" fmla="*/ 2147483647 h 468"/>
              <a:gd name="T118" fmla="*/ 2147483647 w 485"/>
              <a:gd name="T119" fmla="*/ 2147483647 h 468"/>
              <a:gd name="T120" fmla="*/ 2147483647 w 485"/>
              <a:gd name="T121" fmla="*/ 2147483647 h 468"/>
              <a:gd name="T122" fmla="*/ 2147483647 w 485"/>
              <a:gd name="T123" fmla="*/ 2147483647 h 468"/>
              <a:gd name="T124" fmla="*/ 2147483647 w 485"/>
              <a:gd name="T125" fmla="*/ 2147483647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5"/>
              <a:gd name="T190" fmla="*/ 0 h 468"/>
              <a:gd name="T191" fmla="*/ 485 w 485"/>
              <a:gd name="T192" fmla="*/ 468 h 4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87" name="Freeform 486"/>
          <p:cNvSpPr>
            <a:spLocks/>
          </p:cNvSpPr>
          <p:nvPr>
            <p:custDataLst>
              <p:tags r:id="rId322"/>
            </p:custDataLst>
          </p:nvPr>
        </p:nvSpPr>
        <p:spPr bwMode="auto">
          <a:xfrm>
            <a:off x="6250519" y="1525190"/>
            <a:ext cx="143933"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88" name="Freeform 487"/>
          <p:cNvSpPr>
            <a:spLocks/>
          </p:cNvSpPr>
          <p:nvPr>
            <p:custDataLst>
              <p:tags r:id="rId323"/>
            </p:custDataLst>
          </p:nvPr>
        </p:nvSpPr>
        <p:spPr bwMode="auto">
          <a:xfrm>
            <a:off x="6441017" y="1507726"/>
            <a:ext cx="84667" cy="57151"/>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89" name="Freeform 488"/>
          <p:cNvSpPr>
            <a:spLocks/>
          </p:cNvSpPr>
          <p:nvPr>
            <p:custDataLst>
              <p:tags r:id="rId324"/>
            </p:custDataLst>
          </p:nvPr>
        </p:nvSpPr>
        <p:spPr bwMode="auto">
          <a:xfrm>
            <a:off x="6489702" y="1515663"/>
            <a:ext cx="173567" cy="57151"/>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90" name="Freeform 489"/>
          <p:cNvSpPr>
            <a:spLocks/>
          </p:cNvSpPr>
          <p:nvPr>
            <p:custDataLst>
              <p:tags r:id="rId325"/>
            </p:custDataLst>
          </p:nvPr>
        </p:nvSpPr>
        <p:spPr bwMode="auto">
          <a:xfrm>
            <a:off x="7200902" y="1701402"/>
            <a:ext cx="55033" cy="57151"/>
          </a:xfrm>
          <a:custGeom>
            <a:avLst/>
            <a:gdLst>
              <a:gd name="T0" fmla="*/ 2147483647 w 100"/>
              <a:gd name="T1" fmla="*/ 0 h 42"/>
              <a:gd name="T2" fmla="*/ 2147483647 w 100"/>
              <a:gd name="T3" fmla="*/ 2147483647 h 42"/>
              <a:gd name="T4" fmla="*/ 2147483647 w 100"/>
              <a:gd name="T5" fmla="*/ 2147483647 h 42"/>
              <a:gd name="T6" fmla="*/ 2147483647 w 100"/>
              <a:gd name="T7" fmla="*/ 2147483647 h 42"/>
              <a:gd name="T8" fmla="*/ 2147483647 w 100"/>
              <a:gd name="T9" fmla="*/ 2147483647 h 42"/>
              <a:gd name="T10" fmla="*/ 2147483647 w 100"/>
              <a:gd name="T11" fmla="*/ 2147483647 h 42"/>
              <a:gd name="T12" fmla="*/ 2147483647 w 100"/>
              <a:gd name="T13" fmla="*/ 2147483647 h 42"/>
              <a:gd name="T14" fmla="*/ 2147483647 w 100"/>
              <a:gd name="T15" fmla="*/ 2147483647 h 42"/>
              <a:gd name="T16" fmla="*/ 2147483647 w 100"/>
              <a:gd name="T17" fmla="*/ 2147483647 h 42"/>
              <a:gd name="T18" fmla="*/ 2147483647 w 100"/>
              <a:gd name="T19" fmla="*/ 2147483647 h 42"/>
              <a:gd name="T20" fmla="*/ 2147483647 w 100"/>
              <a:gd name="T21" fmla="*/ 2147483647 h 42"/>
              <a:gd name="T22" fmla="*/ 2147483647 w 100"/>
              <a:gd name="T23" fmla="*/ 2147483647 h 42"/>
              <a:gd name="T24" fmla="*/ 2147483647 w 100"/>
              <a:gd name="T25" fmla="*/ 2147483647 h 42"/>
              <a:gd name="T26" fmla="*/ 2147483647 w 100"/>
              <a:gd name="T27" fmla="*/ 2147483647 h 42"/>
              <a:gd name="T28" fmla="*/ 0 w 100"/>
              <a:gd name="T29" fmla="*/ 2147483647 h 42"/>
              <a:gd name="T30" fmla="*/ 2147483647 w 100"/>
              <a:gd name="T31" fmla="*/ 2147483647 h 42"/>
              <a:gd name="T32" fmla="*/ 2147483647 w 100"/>
              <a:gd name="T33" fmla="*/ 2147483647 h 42"/>
              <a:gd name="T34" fmla="*/ 2147483647 w 100"/>
              <a:gd name="T35" fmla="*/ 2147483647 h 42"/>
              <a:gd name="T36" fmla="*/ 2147483647 w 100"/>
              <a:gd name="T37" fmla="*/ 2147483647 h 42"/>
              <a:gd name="T38" fmla="*/ 2147483647 w 100"/>
              <a:gd name="T39" fmla="*/ 2147483647 h 42"/>
              <a:gd name="T40" fmla="*/ 2147483647 w 100"/>
              <a:gd name="T41" fmla="*/ 2147483647 h 42"/>
              <a:gd name="T42" fmla="*/ 2147483647 w 100"/>
              <a:gd name="T43" fmla="*/ 2147483647 h 42"/>
              <a:gd name="T44" fmla="*/ 2147483647 w 100"/>
              <a:gd name="T45" fmla="*/ 2147483647 h 42"/>
              <a:gd name="T46" fmla="*/ 2147483647 w 100"/>
              <a:gd name="T47" fmla="*/ 2147483647 h 42"/>
              <a:gd name="T48" fmla="*/ 2147483647 w 100"/>
              <a:gd name="T49" fmla="*/ 2147483647 h 42"/>
              <a:gd name="T50" fmla="*/ 2147483647 w 100"/>
              <a:gd name="T51" fmla="*/ 0 h 42"/>
              <a:gd name="T52" fmla="*/ 2147483647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
              <a:gd name="T82" fmla="*/ 0 h 42"/>
              <a:gd name="T83" fmla="*/ 100 w 10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91" name="Freeform 490"/>
          <p:cNvSpPr>
            <a:spLocks/>
          </p:cNvSpPr>
          <p:nvPr>
            <p:custDataLst>
              <p:tags r:id="rId326"/>
            </p:custDataLst>
          </p:nvPr>
        </p:nvSpPr>
        <p:spPr bwMode="auto">
          <a:xfrm>
            <a:off x="7080253" y="1560113"/>
            <a:ext cx="21167" cy="58739"/>
          </a:xfrm>
          <a:custGeom>
            <a:avLst/>
            <a:gdLst>
              <a:gd name="T0" fmla="*/ 2147483647 w 40"/>
              <a:gd name="T1" fmla="*/ 2147483647 h 5"/>
              <a:gd name="T2" fmla="*/ 0 w 40"/>
              <a:gd name="T3" fmla="*/ 2147483647 h 5"/>
              <a:gd name="T4" fmla="*/ 2147483647 w 40"/>
              <a:gd name="T5" fmla="*/ 2147483647 h 5"/>
              <a:gd name="T6" fmla="*/ 2147483647 w 40"/>
              <a:gd name="T7" fmla="*/ 2147483647 h 5"/>
              <a:gd name="T8" fmla="*/ 2147483647 w 40"/>
              <a:gd name="T9" fmla="*/ 0 h 5"/>
              <a:gd name="T10" fmla="*/ 2147483647 w 40"/>
              <a:gd name="T11" fmla="*/ 0 h 5"/>
              <a:gd name="T12" fmla="*/ 2147483647 w 40"/>
              <a:gd name="T13" fmla="*/ 0 h 5"/>
              <a:gd name="T14" fmla="*/ 2147483647 w 40"/>
              <a:gd name="T15" fmla="*/ 2147483647 h 5"/>
              <a:gd name="T16" fmla="*/ 2147483647 w 40"/>
              <a:gd name="T17" fmla="*/ 2147483647 h 5"/>
              <a:gd name="T18" fmla="*/ 2147483647 w 40"/>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
              <a:gd name="T32" fmla="*/ 40 w 4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92" name="Freeform 491"/>
          <p:cNvSpPr>
            <a:spLocks/>
          </p:cNvSpPr>
          <p:nvPr>
            <p:custDataLst>
              <p:tags r:id="rId327"/>
            </p:custDataLst>
          </p:nvPr>
        </p:nvSpPr>
        <p:spPr bwMode="auto">
          <a:xfrm>
            <a:off x="7109886" y="1518840"/>
            <a:ext cx="19049" cy="60325"/>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0 w 33"/>
              <a:gd name="T17" fmla="*/ 2147483647 h 31"/>
              <a:gd name="T18" fmla="*/ 0 w 33"/>
              <a:gd name="T19" fmla="*/ 2147483647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93" name="Freeform 492"/>
          <p:cNvSpPr>
            <a:spLocks/>
          </p:cNvSpPr>
          <p:nvPr>
            <p:custDataLst>
              <p:tags r:id="rId328"/>
            </p:custDataLst>
          </p:nvPr>
        </p:nvSpPr>
        <p:spPr bwMode="auto">
          <a:xfrm>
            <a:off x="7302502" y="1634726"/>
            <a:ext cx="23284" cy="57151"/>
          </a:xfrm>
          <a:custGeom>
            <a:avLst/>
            <a:gdLst>
              <a:gd name="T0" fmla="*/ 2147483647 w 41"/>
              <a:gd name="T1" fmla="*/ 0 h 43"/>
              <a:gd name="T2" fmla="*/ 2147483647 w 41"/>
              <a:gd name="T3" fmla="*/ 2147483647 h 43"/>
              <a:gd name="T4" fmla="*/ 2147483647 w 41"/>
              <a:gd name="T5" fmla="*/ 2147483647 h 43"/>
              <a:gd name="T6" fmla="*/ 2147483647 w 41"/>
              <a:gd name="T7" fmla="*/ 2147483647 h 43"/>
              <a:gd name="T8" fmla="*/ 2147483647 w 41"/>
              <a:gd name="T9" fmla="*/ 2147483647 h 43"/>
              <a:gd name="T10" fmla="*/ 2147483647 w 41"/>
              <a:gd name="T11" fmla="*/ 2147483647 h 43"/>
              <a:gd name="T12" fmla="*/ 2147483647 w 41"/>
              <a:gd name="T13" fmla="*/ 2147483647 h 43"/>
              <a:gd name="T14" fmla="*/ 0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43"/>
              <a:gd name="T38" fmla="*/ 41 w 41"/>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94" name="Freeform 493"/>
          <p:cNvSpPr>
            <a:spLocks/>
          </p:cNvSpPr>
          <p:nvPr>
            <p:custDataLst>
              <p:tags r:id="rId329"/>
            </p:custDataLst>
          </p:nvPr>
        </p:nvSpPr>
        <p:spPr bwMode="auto">
          <a:xfrm>
            <a:off x="7374467" y="1518840"/>
            <a:ext cx="124884" cy="60325"/>
          </a:xfrm>
          <a:custGeom>
            <a:avLst/>
            <a:gdLst>
              <a:gd name="T0" fmla="*/ 2147483647 w 213"/>
              <a:gd name="T1" fmla="*/ 0 h 62"/>
              <a:gd name="T2" fmla="*/ 2147483647 w 213"/>
              <a:gd name="T3" fmla="*/ 0 h 62"/>
              <a:gd name="T4" fmla="*/ 2147483647 w 213"/>
              <a:gd name="T5" fmla="*/ 2147483647 h 62"/>
              <a:gd name="T6" fmla="*/ 2147483647 w 213"/>
              <a:gd name="T7" fmla="*/ 2147483647 h 62"/>
              <a:gd name="T8" fmla="*/ 2147483647 w 213"/>
              <a:gd name="T9" fmla="*/ 2147483647 h 62"/>
              <a:gd name="T10" fmla="*/ 2147483647 w 213"/>
              <a:gd name="T11" fmla="*/ 2147483647 h 62"/>
              <a:gd name="T12" fmla="*/ 2147483647 w 213"/>
              <a:gd name="T13" fmla="*/ 2147483647 h 62"/>
              <a:gd name="T14" fmla="*/ 2147483647 w 213"/>
              <a:gd name="T15" fmla="*/ 2147483647 h 62"/>
              <a:gd name="T16" fmla="*/ 2147483647 w 213"/>
              <a:gd name="T17" fmla="*/ 2147483647 h 62"/>
              <a:gd name="T18" fmla="*/ 2147483647 w 213"/>
              <a:gd name="T19" fmla="*/ 2147483647 h 62"/>
              <a:gd name="T20" fmla="*/ 2147483647 w 213"/>
              <a:gd name="T21" fmla="*/ 2147483647 h 62"/>
              <a:gd name="T22" fmla="*/ 2147483647 w 213"/>
              <a:gd name="T23" fmla="*/ 2147483647 h 62"/>
              <a:gd name="T24" fmla="*/ 2147483647 w 213"/>
              <a:gd name="T25" fmla="*/ 2147483647 h 62"/>
              <a:gd name="T26" fmla="*/ 2147483647 w 213"/>
              <a:gd name="T27" fmla="*/ 2147483647 h 62"/>
              <a:gd name="T28" fmla="*/ 2147483647 w 213"/>
              <a:gd name="T29" fmla="*/ 2147483647 h 62"/>
              <a:gd name="T30" fmla="*/ 2147483647 w 213"/>
              <a:gd name="T31" fmla="*/ 2147483647 h 62"/>
              <a:gd name="T32" fmla="*/ 2147483647 w 213"/>
              <a:gd name="T33" fmla="*/ 2147483647 h 62"/>
              <a:gd name="T34" fmla="*/ 2147483647 w 213"/>
              <a:gd name="T35" fmla="*/ 2147483647 h 62"/>
              <a:gd name="T36" fmla="*/ 2147483647 w 213"/>
              <a:gd name="T37" fmla="*/ 2147483647 h 62"/>
              <a:gd name="T38" fmla="*/ 2147483647 w 213"/>
              <a:gd name="T39" fmla="*/ 2147483647 h 62"/>
              <a:gd name="T40" fmla="*/ 2147483647 w 213"/>
              <a:gd name="T41" fmla="*/ 2147483647 h 62"/>
              <a:gd name="T42" fmla="*/ 2147483647 w 213"/>
              <a:gd name="T43" fmla="*/ 2147483647 h 62"/>
              <a:gd name="T44" fmla="*/ 2147483647 w 213"/>
              <a:gd name="T45" fmla="*/ 2147483647 h 62"/>
              <a:gd name="T46" fmla="*/ 2147483647 w 213"/>
              <a:gd name="T47" fmla="*/ 2147483647 h 62"/>
              <a:gd name="T48" fmla="*/ 2147483647 w 213"/>
              <a:gd name="T49" fmla="*/ 2147483647 h 62"/>
              <a:gd name="T50" fmla="*/ 2147483647 w 213"/>
              <a:gd name="T51" fmla="*/ 2147483647 h 62"/>
              <a:gd name="T52" fmla="*/ 0 w 213"/>
              <a:gd name="T53" fmla="*/ 2147483647 h 62"/>
              <a:gd name="T54" fmla="*/ 2147483647 w 213"/>
              <a:gd name="T55" fmla="*/ 2147483647 h 62"/>
              <a:gd name="T56" fmla="*/ 2147483647 w 213"/>
              <a:gd name="T57" fmla="*/ 2147483647 h 62"/>
              <a:gd name="T58" fmla="*/ 2147483647 w 213"/>
              <a:gd name="T59" fmla="*/ 2147483647 h 62"/>
              <a:gd name="T60" fmla="*/ 2147483647 w 213"/>
              <a:gd name="T61" fmla="*/ 2147483647 h 62"/>
              <a:gd name="T62" fmla="*/ 2147483647 w 213"/>
              <a:gd name="T63" fmla="*/ 2147483647 h 62"/>
              <a:gd name="T64" fmla="*/ 2147483647 w 213"/>
              <a:gd name="T65" fmla="*/ 2147483647 h 62"/>
              <a:gd name="T66" fmla="*/ 2147483647 w 213"/>
              <a:gd name="T67" fmla="*/ 2147483647 h 62"/>
              <a:gd name="T68" fmla="*/ 2147483647 w 213"/>
              <a:gd name="T69" fmla="*/ 2147483647 h 62"/>
              <a:gd name="T70" fmla="*/ 2147483647 w 213"/>
              <a:gd name="T71" fmla="*/ 2147483647 h 62"/>
              <a:gd name="T72" fmla="*/ 2147483647 w 213"/>
              <a:gd name="T73" fmla="*/ 2147483647 h 62"/>
              <a:gd name="T74" fmla="*/ 2147483647 w 213"/>
              <a:gd name="T75" fmla="*/ 0 h 62"/>
              <a:gd name="T76" fmla="*/ 2147483647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62"/>
              <a:gd name="T119" fmla="*/ 213 w 21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95" name="Freeform 494"/>
          <p:cNvSpPr>
            <a:spLocks/>
          </p:cNvSpPr>
          <p:nvPr>
            <p:custDataLst>
              <p:tags r:id="rId330"/>
            </p:custDataLst>
          </p:nvPr>
        </p:nvSpPr>
        <p:spPr bwMode="auto">
          <a:xfrm>
            <a:off x="7454900" y="1544240"/>
            <a:ext cx="137584" cy="60325"/>
          </a:xfrm>
          <a:custGeom>
            <a:avLst/>
            <a:gdLst>
              <a:gd name="T0" fmla="*/ 2147483647 w 239"/>
              <a:gd name="T1" fmla="*/ 0 h 56"/>
              <a:gd name="T2" fmla="*/ 2147483647 w 239"/>
              <a:gd name="T3" fmla="*/ 2147483647 h 56"/>
              <a:gd name="T4" fmla="*/ 2147483647 w 239"/>
              <a:gd name="T5" fmla="*/ 2147483647 h 56"/>
              <a:gd name="T6" fmla="*/ 2147483647 w 239"/>
              <a:gd name="T7" fmla="*/ 2147483647 h 56"/>
              <a:gd name="T8" fmla="*/ 2147483647 w 239"/>
              <a:gd name="T9" fmla="*/ 2147483647 h 56"/>
              <a:gd name="T10" fmla="*/ 2147483647 w 239"/>
              <a:gd name="T11" fmla="*/ 2147483647 h 56"/>
              <a:gd name="T12" fmla="*/ 2147483647 w 239"/>
              <a:gd name="T13" fmla="*/ 2147483647 h 56"/>
              <a:gd name="T14" fmla="*/ 2147483647 w 239"/>
              <a:gd name="T15" fmla="*/ 2147483647 h 56"/>
              <a:gd name="T16" fmla="*/ 0 w 239"/>
              <a:gd name="T17" fmla="*/ 2147483647 h 56"/>
              <a:gd name="T18" fmla="*/ 2147483647 w 239"/>
              <a:gd name="T19" fmla="*/ 2147483647 h 56"/>
              <a:gd name="T20" fmla="*/ 2147483647 w 239"/>
              <a:gd name="T21" fmla="*/ 2147483647 h 56"/>
              <a:gd name="T22" fmla="*/ 2147483647 w 239"/>
              <a:gd name="T23" fmla="*/ 2147483647 h 56"/>
              <a:gd name="T24" fmla="*/ 2147483647 w 239"/>
              <a:gd name="T25" fmla="*/ 2147483647 h 56"/>
              <a:gd name="T26" fmla="*/ 2147483647 w 239"/>
              <a:gd name="T27" fmla="*/ 2147483647 h 56"/>
              <a:gd name="T28" fmla="*/ 2147483647 w 239"/>
              <a:gd name="T29" fmla="*/ 2147483647 h 56"/>
              <a:gd name="T30" fmla="*/ 2147483647 w 239"/>
              <a:gd name="T31" fmla="*/ 2147483647 h 56"/>
              <a:gd name="T32" fmla="*/ 2147483647 w 239"/>
              <a:gd name="T33" fmla="*/ 2147483647 h 56"/>
              <a:gd name="T34" fmla="*/ 2147483647 w 239"/>
              <a:gd name="T35" fmla="*/ 2147483647 h 56"/>
              <a:gd name="T36" fmla="*/ 2147483647 w 239"/>
              <a:gd name="T37" fmla="*/ 2147483647 h 56"/>
              <a:gd name="T38" fmla="*/ 2147483647 w 239"/>
              <a:gd name="T39" fmla="*/ 2147483647 h 56"/>
              <a:gd name="T40" fmla="*/ 2147483647 w 239"/>
              <a:gd name="T41" fmla="*/ 2147483647 h 56"/>
              <a:gd name="T42" fmla="*/ 2147483647 w 239"/>
              <a:gd name="T43" fmla="*/ 2147483647 h 56"/>
              <a:gd name="T44" fmla="*/ 2147483647 w 239"/>
              <a:gd name="T45" fmla="*/ 2147483647 h 56"/>
              <a:gd name="T46" fmla="*/ 2147483647 w 239"/>
              <a:gd name="T47" fmla="*/ 2147483647 h 56"/>
              <a:gd name="T48" fmla="*/ 2147483647 w 239"/>
              <a:gd name="T49" fmla="*/ 2147483647 h 56"/>
              <a:gd name="T50" fmla="*/ 2147483647 w 239"/>
              <a:gd name="T51" fmla="*/ 2147483647 h 56"/>
              <a:gd name="T52" fmla="*/ 2147483647 w 239"/>
              <a:gd name="T53" fmla="*/ 2147483647 h 56"/>
              <a:gd name="T54" fmla="*/ 2147483647 w 239"/>
              <a:gd name="T55" fmla="*/ 2147483647 h 56"/>
              <a:gd name="T56" fmla="*/ 2147483647 w 239"/>
              <a:gd name="T57" fmla="*/ 2147483647 h 56"/>
              <a:gd name="T58" fmla="*/ 2147483647 w 239"/>
              <a:gd name="T59" fmla="*/ 2147483647 h 56"/>
              <a:gd name="T60" fmla="*/ 2147483647 w 239"/>
              <a:gd name="T61" fmla="*/ 2147483647 h 56"/>
              <a:gd name="T62" fmla="*/ 2147483647 w 239"/>
              <a:gd name="T63" fmla="*/ 2147483647 h 56"/>
              <a:gd name="T64" fmla="*/ 2147483647 w 239"/>
              <a:gd name="T65" fmla="*/ 2147483647 h 56"/>
              <a:gd name="T66" fmla="*/ 2147483647 w 239"/>
              <a:gd name="T67" fmla="*/ 2147483647 h 56"/>
              <a:gd name="T68" fmla="*/ 2147483647 w 239"/>
              <a:gd name="T69" fmla="*/ 2147483647 h 56"/>
              <a:gd name="T70" fmla="*/ 2147483647 w 239"/>
              <a:gd name="T71" fmla="*/ 2147483647 h 56"/>
              <a:gd name="T72" fmla="*/ 2147483647 w 239"/>
              <a:gd name="T73" fmla="*/ 2147483647 h 56"/>
              <a:gd name="T74" fmla="*/ 2147483647 w 239"/>
              <a:gd name="T75" fmla="*/ 2147483647 h 56"/>
              <a:gd name="T76" fmla="*/ 2147483647 w 239"/>
              <a:gd name="T77" fmla="*/ 2147483647 h 56"/>
              <a:gd name="T78" fmla="*/ 2147483647 w 239"/>
              <a:gd name="T79" fmla="*/ 2147483647 h 56"/>
              <a:gd name="T80" fmla="*/ 2147483647 w 239"/>
              <a:gd name="T81" fmla="*/ 2147483647 h 56"/>
              <a:gd name="T82" fmla="*/ 2147483647 w 239"/>
              <a:gd name="T83" fmla="*/ 2147483647 h 56"/>
              <a:gd name="T84" fmla="*/ 2147483647 w 239"/>
              <a:gd name="T85" fmla="*/ 2147483647 h 56"/>
              <a:gd name="T86" fmla="*/ 2147483647 w 239"/>
              <a:gd name="T87" fmla="*/ 0 h 56"/>
              <a:gd name="T88" fmla="*/ 2147483647 w 239"/>
              <a:gd name="T89" fmla="*/ 2147483647 h 56"/>
              <a:gd name="T90" fmla="*/ 2147483647 w 239"/>
              <a:gd name="T91" fmla="*/ 2147483647 h 56"/>
              <a:gd name="T92" fmla="*/ 2147483647 w 239"/>
              <a:gd name="T93" fmla="*/ 2147483647 h 56"/>
              <a:gd name="T94" fmla="*/ 2147483647 w 239"/>
              <a:gd name="T95" fmla="*/ 2147483647 h 56"/>
              <a:gd name="T96" fmla="*/ 2147483647 w 239"/>
              <a:gd name="T97" fmla="*/ 2147483647 h 56"/>
              <a:gd name="T98" fmla="*/ 2147483647 w 239"/>
              <a:gd name="T99" fmla="*/ 2147483647 h 56"/>
              <a:gd name="T100" fmla="*/ 2147483647 w 239"/>
              <a:gd name="T101" fmla="*/ 2147483647 h 56"/>
              <a:gd name="T102" fmla="*/ 2147483647 w 239"/>
              <a:gd name="T103" fmla="*/ 2147483647 h 56"/>
              <a:gd name="T104" fmla="*/ 2147483647 w 239"/>
              <a:gd name="T105" fmla="*/ 2147483647 h 56"/>
              <a:gd name="T106" fmla="*/ 2147483647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9"/>
              <a:gd name="T163" fmla="*/ 0 h 56"/>
              <a:gd name="T164" fmla="*/ 239 w 239"/>
              <a:gd name="T165" fmla="*/ 56 h 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96" name="Freeform 495"/>
          <p:cNvSpPr>
            <a:spLocks/>
          </p:cNvSpPr>
          <p:nvPr>
            <p:custDataLst>
              <p:tags r:id="rId331"/>
            </p:custDataLst>
          </p:nvPr>
        </p:nvSpPr>
        <p:spPr bwMode="auto">
          <a:xfrm>
            <a:off x="7611533" y="1558526"/>
            <a:ext cx="110067" cy="57151"/>
          </a:xfrm>
          <a:custGeom>
            <a:avLst/>
            <a:gdLst>
              <a:gd name="T0" fmla="*/ 2147483647 w 187"/>
              <a:gd name="T1" fmla="*/ 2147483647 h 80"/>
              <a:gd name="T2" fmla="*/ 2147483647 w 187"/>
              <a:gd name="T3" fmla="*/ 0 h 80"/>
              <a:gd name="T4" fmla="*/ 2147483647 w 187"/>
              <a:gd name="T5" fmla="*/ 2147483647 h 80"/>
              <a:gd name="T6" fmla="*/ 2147483647 w 187"/>
              <a:gd name="T7" fmla="*/ 2147483647 h 80"/>
              <a:gd name="T8" fmla="*/ 2147483647 w 187"/>
              <a:gd name="T9" fmla="*/ 2147483647 h 80"/>
              <a:gd name="T10" fmla="*/ 2147483647 w 187"/>
              <a:gd name="T11" fmla="*/ 2147483647 h 80"/>
              <a:gd name="T12" fmla="*/ 2147483647 w 187"/>
              <a:gd name="T13" fmla="*/ 2147483647 h 80"/>
              <a:gd name="T14" fmla="*/ 2147483647 w 187"/>
              <a:gd name="T15" fmla="*/ 2147483647 h 80"/>
              <a:gd name="T16" fmla="*/ 2147483647 w 187"/>
              <a:gd name="T17" fmla="*/ 2147483647 h 80"/>
              <a:gd name="T18" fmla="*/ 2147483647 w 187"/>
              <a:gd name="T19" fmla="*/ 2147483647 h 80"/>
              <a:gd name="T20" fmla="*/ 2147483647 w 187"/>
              <a:gd name="T21" fmla="*/ 2147483647 h 80"/>
              <a:gd name="T22" fmla="*/ 2147483647 w 187"/>
              <a:gd name="T23" fmla="*/ 2147483647 h 80"/>
              <a:gd name="T24" fmla="*/ 2147483647 w 187"/>
              <a:gd name="T25" fmla="*/ 2147483647 h 80"/>
              <a:gd name="T26" fmla="*/ 2147483647 w 187"/>
              <a:gd name="T27" fmla="*/ 2147483647 h 80"/>
              <a:gd name="T28" fmla="*/ 2147483647 w 187"/>
              <a:gd name="T29" fmla="*/ 2147483647 h 80"/>
              <a:gd name="T30" fmla="*/ 2147483647 w 187"/>
              <a:gd name="T31" fmla="*/ 2147483647 h 80"/>
              <a:gd name="T32" fmla="*/ 2147483647 w 187"/>
              <a:gd name="T33" fmla="*/ 2147483647 h 80"/>
              <a:gd name="T34" fmla="*/ 2147483647 w 187"/>
              <a:gd name="T35" fmla="*/ 2147483647 h 80"/>
              <a:gd name="T36" fmla="*/ 2147483647 w 187"/>
              <a:gd name="T37" fmla="*/ 2147483647 h 80"/>
              <a:gd name="T38" fmla="*/ 2147483647 w 187"/>
              <a:gd name="T39" fmla="*/ 2147483647 h 80"/>
              <a:gd name="T40" fmla="*/ 2147483647 w 187"/>
              <a:gd name="T41" fmla="*/ 2147483647 h 80"/>
              <a:gd name="T42" fmla="*/ 2147483647 w 187"/>
              <a:gd name="T43" fmla="*/ 2147483647 h 80"/>
              <a:gd name="T44" fmla="*/ 2147483647 w 187"/>
              <a:gd name="T45" fmla="*/ 2147483647 h 80"/>
              <a:gd name="T46" fmla="*/ 2147483647 w 187"/>
              <a:gd name="T47" fmla="*/ 2147483647 h 80"/>
              <a:gd name="T48" fmla="*/ 2147483647 w 187"/>
              <a:gd name="T49" fmla="*/ 2147483647 h 80"/>
              <a:gd name="T50" fmla="*/ 2147483647 w 187"/>
              <a:gd name="T51" fmla="*/ 2147483647 h 80"/>
              <a:gd name="T52" fmla="*/ 2147483647 w 187"/>
              <a:gd name="T53" fmla="*/ 2147483647 h 80"/>
              <a:gd name="T54" fmla="*/ 2147483647 w 187"/>
              <a:gd name="T55" fmla="*/ 2147483647 h 80"/>
              <a:gd name="T56" fmla="*/ 2147483647 w 187"/>
              <a:gd name="T57" fmla="*/ 2147483647 h 80"/>
              <a:gd name="T58" fmla="*/ 2147483647 w 187"/>
              <a:gd name="T59" fmla="*/ 2147483647 h 80"/>
              <a:gd name="T60" fmla="*/ 2147483647 w 187"/>
              <a:gd name="T61" fmla="*/ 2147483647 h 80"/>
              <a:gd name="T62" fmla="*/ 2147483647 w 187"/>
              <a:gd name="T63" fmla="*/ 2147483647 h 80"/>
              <a:gd name="T64" fmla="*/ 2147483647 w 187"/>
              <a:gd name="T65" fmla="*/ 2147483647 h 80"/>
              <a:gd name="T66" fmla="*/ 0 w 187"/>
              <a:gd name="T67" fmla="*/ 2147483647 h 80"/>
              <a:gd name="T68" fmla="*/ 2147483647 w 187"/>
              <a:gd name="T69" fmla="*/ 2147483647 h 80"/>
              <a:gd name="T70" fmla="*/ 2147483647 w 187"/>
              <a:gd name="T71" fmla="*/ 2147483647 h 80"/>
              <a:gd name="T72" fmla="*/ 2147483647 w 187"/>
              <a:gd name="T73" fmla="*/ 2147483647 h 80"/>
              <a:gd name="T74" fmla="*/ 2147483647 w 187"/>
              <a:gd name="T75" fmla="*/ 2147483647 h 80"/>
              <a:gd name="T76" fmla="*/ 2147483647 w 187"/>
              <a:gd name="T77" fmla="*/ 2147483647 h 80"/>
              <a:gd name="T78" fmla="*/ 2147483647 w 187"/>
              <a:gd name="T79" fmla="*/ 2147483647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80"/>
              <a:gd name="T122" fmla="*/ 187 w 187"/>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97" name="Freeform 496"/>
          <p:cNvSpPr>
            <a:spLocks/>
          </p:cNvSpPr>
          <p:nvPr>
            <p:custDataLst>
              <p:tags r:id="rId332"/>
            </p:custDataLst>
          </p:nvPr>
        </p:nvSpPr>
        <p:spPr bwMode="auto">
          <a:xfrm>
            <a:off x="8314269" y="1683937"/>
            <a:ext cx="105833" cy="58739"/>
          </a:xfrm>
          <a:custGeom>
            <a:avLst/>
            <a:gdLst>
              <a:gd name="T0" fmla="*/ 2147483647 w 183"/>
              <a:gd name="T1" fmla="*/ 0 h 73"/>
              <a:gd name="T2" fmla="*/ 2147483647 w 183"/>
              <a:gd name="T3" fmla="*/ 0 h 73"/>
              <a:gd name="T4" fmla="*/ 2147483647 w 183"/>
              <a:gd name="T5" fmla="*/ 2147483647 h 73"/>
              <a:gd name="T6" fmla="*/ 2147483647 w 183"/>
              <a:gd name="T7" fmla="*/ 2147483647 h 73"/>
              <a:gd name="T8" fmla="*/ 2147483647 w 183"/>
              <a:gd name="T9" fmla="*/ 2147483647 h 73"/>
              <a:gd name="T10" fmla="*/ 2147483647 w 183"/>
              <a:gd name="T11" fmla="*/ 2147483647 h 73"/>
              <a:gd name="T12" fmla="*/ 2147483647 w 183"/>
              <a:gd name="T13" fmla="*/ 2147483647 h 73"/>
              <a:gd name="T14" fmla="*/ 2147483647 w 183"/>
              <a:gd name="T15" fmla="*/ 2147483647 h 73"/>
              <a:gd name="T16" fmla="*/ 2147483647 w 183"/>
              <a:gd name="T17" fmla="*/ 2147483647 h 73"/>
              <a:gd name="T18" fmla="*/ 2147483647 w 183"/>
              <a:gd name="T19" fmla="*/ 2147483647 h 73"/>
              <a:gd name="T20" fmla="*/ 2147483647 w 183"/>
              <a:gd name="T21" fmla="*/ 2147483647 h 73"/>
              <a:gd name="T22" fmla="*/ 2147483647 w 183"/>
              <a:gd name="T23" fmla="*/ 2147483647 h 73"/>
              <a:gd name="T24" fmla="*/ 2147483647 w 183"/>
              <a:gd name="T25" fmla="*/ 2147483647 h 73"/>
              <a:gd name="T26" fmla="*/ 2147483647 w 183"/>
              <a:gd name="T27" fmla="*/ 2147483647 h 73"/>
              <a:gd name="T28" fmla="*/ 2147483647 w 183"/>
              <a:gd name="T29" fmla="*/ 2147483647 h 73"/>
              <a:gd name="T30" fmla="*/ 2147483647 w 183"/>
              <a:gd name="T31" fmla="*/ 2147483647 h 73"/>
              <a:gd name="T32" fmla="*/ 2147483647 w 183"/>
              <a:gd name="T33" fmla="*/ 2147483647 h 73"/>
              <a:gd name="T34" fmla="*/ 2147483647 w 183"/>
              <a:gd name="T35" fmla="*/ 2147483647 h 73"/>
              <a:gd name="T36" fmla="*/ 2147483647 w 183"/>
              <a:gd name="T37" fmla="*/ 2147483647 h 73"/>
              <a:gd name="T38" fmla="*/ 2147483647 w 183"/>
              <a:gd name="T39" fmla="*/ 2147483647 h 73"/>
              <a:gd name="T40" fmla="*/ 2147483647 w 183"/>
              <a:gd name="T41" fmla="*/ 2147483647 h 73"/>
              <a:gd name="T42" fmla="*/ 2147483647 w 183"/>
              <a:gd name="T43" fmla="*/ 2147483647 h 73"/>
              <a:gd name="T44" fmla="*/ 2147483647 w 183"/>
              <a:gd name="T45" fmla="*/ 2147483647 h 73"/>
              <a:gd name="T46" fmla="*/ 2147483647 w 183"/>
              <a:gd name="T47" fmla="*/ 2147483647 h 73"/>
              <a:gd name="T48" fmla="*/ 2147483647 w 183"/>
              <a:gd name="T49" fmla="*/ 2147483647 h 73"/>
              <a:gd name="T50" fmla="*/ 0 w 183"/>
              <a:gd name="T51" fmla="*/ 2147483647 h 73"/>
              <a:gd name="T52" fmla="*/ 2147483647 w 183"/>
              <a:gd name="T53" fmla="*/ 2147483647 h 73"/>
              <a:gd name="T54" fmla="*/ 2147483647 w 183"/>
              <a:gd name="T55" fmla="*/ 2147483647 h 73"/>
              <a:gd name="T56" fmla="*/ 2147483647 w 183"/>
              <a:gd name="T57" fmla="*/ 2147483647 h 73"/>
              <a:gd name="T58" fmla="*/ 2147483647 w 183"/>
              <a:gd name="T59" fmla="*/ 2147483647 h 73"/>
              <a:gd name="T60" fmla="*/ 2147483647 w 183"/>
              <a:gd name="T61" fmla="*/ 2147483647 h 73"/>
              <a:gd name="T62" fmla="*/ 2147483647 w 183"/>
              <a:gd name="T63" fmla="*/ 0 h 73"/>
              <a:gd name="T64" fmla="*/ 2147483647 w 183"/>
              <a:gd name="T65" fmla="*/ 0 h 73"/>
              <a:gd name="T66" fmla="*/ 214748364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3"/>
              <a:gd name="T103" fmla="*/ 0 h 73"/>
              <a:gd name="T104" fmla="*/ 183 w 18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98" name="Freeform 497"/>
          <p:cNvSpPr>
            <a:spLocks/>
          </p:cNvSpPr>
          <p:nvPr>
            <p:custDataLst>
              <p:tags r:id="rId333"/>
            </p:custDataLst>
          </p:nvPr>
        </p:nvSpPr>
        <p:spPr bwMode="auto">
          <a:xfrm>
            <a:off x="8403168" y="1701402"/>
            <a:ext cx="44451" cy="57151"/>
          </a:xfrm>
          <a:custGeom>
            <a:avLst/>
            <a:gdLst>
              <a:gd name="T0" fmla="*/ 0 w 79"/>
              <a:gd name="T1" fmla="*/ 2147483647 h 42"/>
              <a:gd name="T2" fmla="*/ 2147483647 w 79"/>
              <a:gd name="T3" fmla="*/ 2147483647 h 42"/>
              <a:gd name="T4" fmla="*/ 2147483647 w 79"/>
              <a:gd name="T5" fmla="*/ 2147483647 h 42"/>
              <a:gd name="T6" fmla="*/ 2147483647 w 79"/>
              <a:gd name="T7" fmla="*/ 0 h 42"/>
              <a:gd name="T8" fmla="*/ 2147483647 w 79"/>
              <a:gd name="T9" fmla="*/ 0 h 42"/>
              <a:gd name="T10" fmla="*/ 2147483647 w 79"/>
              <a:gd name="T11" fmla="*/ 2147483647 h 42"/>
              <a:gd name="T12" fmla="*/ 2147483647 w 79"/>
              <a:gd name="T13" fmla="*/ 2147483647 h 42"/>
              <a:gd name="T14" fmla="*/ 2147483647 w 79"/>
              <a:gd name="T15" fmla="*/ 2147483647 h 42"/>
              <a:gd name="T16" fmla="*/ 2147483647 w 79"/>
              <a:gd name="T17" fmla="*/ 2147483647 h 42"/>
              <a:gd name="T18" fmla="*/ 2147483647 w 79"/>
              <a:gd name="T19" fmla="*/ 2147483647 h 42"/>
              <a:gd name="T20" fmla="*/ 2147483647 w 79"/>
              <a:gd name="T21" fmla="*/ 2147483647 h 42"/>
              <a:gd name="T22" fmla="*/ 2147483647 w 79"/>
              <a:gd name="T23" fmla="*/ 2147483647 h 42"/>
              <a:gd name="T24" fmla="*/ 2147483647 w 79"/>
              <a:gd name="T25" fmla="*/ 2147483647 h 42"/>
              <a:gd name="T26" fmla="*/ 2147483647 w 79"/>
              <a:gd name="T27" fmla="*/ 2147483647 h 42"/>
              <a:gd name="T28" fmla="*/ 2147483647 w 79"/>
              <a:gd name="T29" fmla="*/ 2147483647 h 42"/>
              <a:gd name="T30" fmla="*/ 2147483647 w 79"/>
              <a:gd name="T31" fmla="*/ 2147483647 h 42"/>
              <a:gd name="T32" fmla="*/ 2147483647 w 79"/>
              <a:gd name="T33" fmla="*/ 2147483647 h 42"/>
              <a:gd name="T34" fmla="*/ 2147483647 w 79"/>
              <a:gd name="T35" fmla="*/ 2147483647 h 42"/>
              <a:gd name="T36" fmla="*/ 2147483647 w 79"/>
              <a:gd name="T37" fmla="*/ 2147483647 h 42"/>
              <a:gd name="T38" fmla="*/ 2147483647 w 79"/>
              <a:gd name="T39" fmla="*/ 2147483647 h 42"/>
              <a:gd name="T40" fmla="*/ 2147483647 w 79"/>
              <a:gd name="T41" fmla="*/ 2147483647 h 42"/>
              <a:gd name="T42" fmla="*/ 2147483647 w 79"/>
              <a:gd name="T43" fmla="*/ 2147483647 h 42"/>
              <a:gd name="T44" fmla="*/ 2147483647 w 79"/>
              <a:gd name="T45" fmla="*/ 2147483647 h 42"/>
              <a:gd name="T46" fmla="*/ 0 w 79"/>
              <a:gd name="T47" fmla="*/ 2147483647 h 42"/>
              <a:gd name="T48" fmla="*/ 0 w 79"/>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2"/>
              <a:gd name="T77" fmla="*/ 79 w 79"/>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499" name="Freeform 498"/>
          <p:cNvSpPr>
            <a:spLocks/>
          </p:cNvSpPr>
          <p:nvPr>
            <p:custDataLst>
              <p:tags r:id="rId334"/>
            </p:custDataLst>
          </p:nvPr>
        </p:nvSpPr>
        <p:spPr bwMode="auto">
          <a:xfrm>
            <a:off x="8443386" y="1712513"/>
            <a:ext cx="69849" cy="58739"/>
          </a:xfrm>
          <a:custGeom>
            <a:avLst/>
            <a:gdLst>
              <a:gd name="T0" fmla="*/ 2147483647 w 113"/>
              <a:gd name="T1" fmla="*/ 2147483647 h 52"/>
              <a:gd name="T2" fmla="*/ 2147483647 w 113"/>
              <a:gd name="T3" fmla="*/ 2147483647 h 52"/>
              <a:gd name="T4" fmla="*/ 2147483647 w 113"/>
              <a:gd name="T5" fmla="*/ 2147483647 h 52"/>
              <a:gd name="T6" fmla="*/ 2147483647 w 113"/>
              <a:gd name="T7" fmla="*/ 2147483647 h 52"/>
              <a:gd name="T8" fmla="*/ 2147483647 w 113"/>
              <a:gd name="T9" fmla="*/ 2147483647 h 52"/>
              <a:gd name="T10" fmla="*/ 2147483647 w 113"/>
              <a:gd name="T11" fmla="*/ 2147483647 h 52"/>
              <a:gd name="T12" fmla="*/ 2147483647 w 113"/>
              <a:gd name="T13" fmla="*/ 2147483647 h 52"/>
              <a:gd name="T14" fmla="*/ 2147483647 w 113"/>
              <a:gd name="T15" fmla="*/ 2147483647 h 52"/>
              <a:gd name="T16" fmla="*/ 2147483647 w 113"/>
              <a:gd name="T17" fmla="*/ 2147483647 h 52"/>
              <a:gd name="T18" fmla="*/ 2147483647 w 113"/>
              <a:gd name="T19" fmla="*/ 2147483647 h 52"/>
              <a:gd name="T20" fmla="*/ 2147483647 w 113"/>
              <a:gd name="T21" fmla="*/ 2147483647 h 52"/>
              <a:gd name="T22" fmla="*/ 2147483647 w 113"/>
              <a:gd name="T23" fmla="*/ 2147483647 h 52"/>
              <a:gd name="T24" fmla="*/ 2147483647 w 113"/>
              <a:gd name="T25" fmla="*/ 2147483647 h 52"/>
              <a:gd name="T26" fmla="*/ 2147483647 w 113"/>
              <a:gd name="T27" fmla="*/ 2147483647 h 52"/>
              <a:gd name="T28" fmla="*/ 2147483647 w 113"/>
              <a:gd name="T29" fmla="*/ 2147483647 h 52"/>
              <a:gd name="T30" fmla="*/ 2147483647 w 113"/>
              <a:gd name="T31" fmla="*/ 2147483647 h 52"/>
              <a:gd name="T32" fmla="*/ 2147483647 w 113"/>
              <a:gd name="T33" fmla="*/ 2147483647 h 52"/>
              <a:gd name="T34" fmla="*/ 2147483647 w 113"/>
              <a:gd name="T35" fmla="*/ 2147483647 h 52"/>
              <a:gd name="T36" fmla="*/ 0 w 113"/>
              <a:gd name="T37" fmla="*/ 2147483647 h 52"/>
              <a:gd name="T38" fmla="*/ 2147483647 w 113"/>
              <a:gd name="T39" fmla="*/ 2147483647 h 52"/>
              <a:gd name="T40" fmla="*/ 2147483647 w 113"/>
              <a:gd name="T41" fmla="*/ 2147483647 h 52"/>
              <a:gd name="T42" fmla="*/ 2147483647 w 113"/>
              <a:gd name="T43" fmla="*/ 2147483647 h 52"/>
              <a:gd name="T44" fmla="*/ 2147483647 w 113"/>
              <a:gd name="T45" fmla="*/ 2147483647 h 52"/>
              <a:gd name="T46" fmla="*/ 2147483647 w 113"/>
              <a:gd name="T47" fmla="*/ 2147483647 h 52"/>
              <a:gd name="T48" fmla="*/ 2147483647 w 113"/>
              <a:gd name="T49" fmla="*/ 2147483647 h 52"/>
              <a:gd name="T50" fmla="*/ 2147483647 w 113"/>
              <a:gd name="T51" fmla="*/ 2147483647 h 52"/>
              <a:gd name="T52" fmla="*/ 2147483647 w 113"/>
              <a:gd name="T53" fmla="*/ 0 h 52"/>
              <a:gd name="T54" fmla="*/ 2147483647 w 113"/>
              <a:gd name="T55" fmla="*/ 0 h 52"/>
              <a:gd name="T56" fmla="*/ 2147483647 w 113"/>
              <a:gd name="T57" fmla="*/ 2147483647 h 52"/>
              <a:gd name="T58" fmla="*/ 2147483647 w 113"/>
              <a:gd name="T59" fmla="*/ 2147483647 h 52"/>
              <a:gd name="T60" fmla="*/ 2147483647 w 113"/>
              <a:gd name="T61" fmla="*/ 2147483647 h 52"/>
              <a:gd name="T62" fmla="*/ 2147483647 w 113"/>
              <a:gd name="T63" fmla="*/ 2147483647 h 52"/>
              <a:gd name="T64" fmla="*/ 2147483647 w 113"/>
              <a:gd name="T65" fmla="*/ 2147483647 h 52"/>
              <a:gd name="T66" fmla="*/ 2147483647 w 113"/>
              <a:gd name="T67" fmla="*/ 2147483647 h 52"/>
              <a:gd name="T68" fmla="*/ 2147483647 w 113"/>
              <a:gd name="T69" fmla="*/ 2147483647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52"/>
              <a:gd name="T107" fmla="*/ 113 w 113"/>
              <a:gd name="T108" fmla="*/ 52 h 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00" name="Freeform 499"/>
          <p:cNvSpPr>
            <a:spLocks/>
          </p:cNvSpPr>
          <p:nvPr>
            <p:custDataLst>
              <p:tags r:id="rId335"/>
            </p:custDataLst>
          </p:nvPr>
        </p:nvSpPr>
        <p:spPr bwMode="auto">
          <a:xfrm>
            <a:off x="8138584" y="1685529"/>
            <a:ext cx="82549" cy="58737"/>
          </a:xfrm>
          <a:custGeom>
            <a:avLst/>
            <a:gdLst>
              <a:gd name="T0" fmla="*/ 0 w 139"/>
              <a:gd name="T1" fmla="*/ 2147483647 h 40"/>
              <a:gd name="T2" fmla="*/ 2147483647 w 139"/>
              <a:gd name="T3" fmla="*/ 2147483647 h 40"/>
              <a:gd name="T4" fmla="*/ 2147483647 w 139"/>
              <a:gd name="T5" fmla="*/ 2147483647 h 40"/>
              <a:gd name="T6" fmla="*/ 2147483647 w 139"/>
              <a:gd name="T7" fmla="*/ 2147483647 h 40"/>
              <a:gd name="T8" fmla="*/ 2147483647 w 139"/>
              <a:gd name="T9" fmla="*/ 2147483647 h 40"/>
              <a:gd name="T10" fmla="*/ 2147483647 w 139"/>
              <a:gd name="T11" fmla="*/ 2147483647 h 40"/>
              <a:gd name="T12" fmla="*/ 2147483647 w 139"/>
              <a:gd name="T13" fmla="*/ 2147483647 h 40"/>
              <a:gd name="T14" fmla="*/ 2147483647 w 139"/>
              <a:gd name="T15" fmla="*/ 0 h 40"/>
              <a:gd name="T16" fmla="*/ 2147483647 w 139"/>
              <a:gd name="T17" fmla="*/ 2147483647 h 40"/>
              <a:gd name="T18" fmla="*/ 2147483647 w 139"/>
              <a:gd name="T19" fmla="*/ 2147483647 h 40"/>
              <a:gd name="T20" fmla="*/ 2147483647 w 139"/>
              <a:gd name="T21" fmla="*/ 2147483647 h 40"/>
              <a:gd name="T22" fmla="*/ 2147483647 w 139"/>
              <a:gd name="T23" fmla="*/ 2147483647 h 40"/>
              <a:gd name="T24" fmla="*/ 2147483647 w 139"/>
              <a:gd name="T25" fmla="*/ 2147483647 h 40"/>
              <a:gd name="T26" fmla="*/ 2147483647 w 139"/>
              <a:gd name="T27" fmla="*/ 2147483647 h 40"/>
              <a:gd name="T28" fmla="*/ 2147483647 w 139"/>
              <a:gd name="T29" fmla="*/ 2147483647 h 40"/>
              <a:gd name="T30" fmla="*/ 2147483647 w 139"/>
              <a:gd name="T31" fmla="*/ 2147483647 h 40"/>
              <a:gd name="T32" fmla="*/ 2147483647 w 139"/>
              <a:gd name="T33" fmla="*/ 2147483647 h 40"/>
              <a:gd name="T34" fmla="*/ 2147483647 w 139"/>
              <a:gd name="T35" fmla="*/ 2147483647 h 40"/>
              <a:gd name="T36" fmla="*/ 2147483647 w 139"/>
              <a:gd name="T37" fmla="*/ 2147483647 h 40"/>
              <a:gd name="T38" fmla="*/ 2147483647 w 139"/>
              <a:gd name="T39" fmla="*/ 2147483647 h 40"/>
              <a:gd name="T40" fmla="*/ 2147483647 w 139"/>
              <a:gd name="T41" fmla="*/ 2147483647 h 40"/>
              <a:gd name="T42" fmla="*/ 0 w 139"/>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
              <a:gd name="T67" fmla="*/ 0 h 40"/>
              <a:gd name="T68" fmla="*/ 139 w 13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01" name="Freeform 500"/>
          <p:cNvSpPr>
            <a:spLocks/>
          </p:cNvSpPr>
          <p:nvPr>
            <p:custDataLst>
              <p:tags r:id="rId336"/>
            </p:custDataLst>
          </p:nvPr>
        </p:nvSpPr>
        <p:spPr bwMode="auto">
          <a:xfrm>
            <a:off x="8538633" y="1626789"/>
            <a:ext cx="186267" cy="57151"/>
          </a:xfrm>
          <a:custGeom>
            <a:avLst/>
            <a:gdLst>
              <a:gd name="T0" fmla="*/ 2147483647 w 325"/>
              <a:gd name="T1" fmla="*/ 2147483647 h 71"/>
              <a:gd name="T2" fmla="*/ 2147483647 w 325"/>
              <a:gd name="T3" fmla="*/ 2147483647 h 71"/>
              <a:gd name="T4" fmla="*/ 2147483647 w 325"/>
              <a:gd name="T5" fmla="*/ 0 h 71"/>
              <a:gd name="T6" fmla="*/ 2147483647 w 325"/>
              <a:gd name="T7" fmla="*/ 2147483647 h 71"/>
              <a:gd name="T8" fmla="*/ 2147483647 w 325"/>
              <a:gd name="T9" fmla="*/ 2147483647 h 71"/>
              <a:gd name="T10" fmla="*/ 2147483647 w 325"/>
              <a:gd name="T11" fmla="*/ 2147483647 h 71"/>
              <a:gd name="T12" fmla="*/ 2147483647 w 325"/>
              <a:gd name="T13" fmla="*/ 2147483647 h 71"/>
              <a:gd name="T14" fmla="*/ 2147483647 w 325"/>
              <a:gd name="T15" fmla="*/ 2147483647 h 71"/>
              <a:gd name="T16" fmla="*/ 2147483647 w 325"/>
              <a:gd name="T17" fmla="*/ 2147483647 h 71"/>
              <a:gd name="T18" fmla="*/ 2147483647 w 325"/>
              <a:gd name="T19" fmla="*/ 2147483647 h 71"/>
              <a:gd name="T20" fmla="*/ 2147483647 w 325"/>
              <a:gd name="T21" fmla="*/ 2147483647 h 71"/>
              <a:gd name="T22" fmla="*/ 2147483647 w 325"/>
              <a:gd name="T23" fmla="*/ 2147483647 h 71"/>
              <a:gd name="T24" fmla="*/ 2147483647 w 325"/>
              <a:gd name="T25" fmla="*/ 2147483647 h 71"/>
              <a:gd name="T26" fmla="*/ 2147483647 w 325"/>
              <a:gd name="T27" fmla="*/ 2147483647 h 71"/>
              <a:gd name="T28" fmla="*/ 2147483647 w 325"/>
              <a:gd name="T29" fmla="*/ 2147483647 h 71"/>
              <a:gd name="T30" fmla="*/ 2147483647 w 325"/>
              <a:gd name="T31" fmla="*/ 2147483647 h 71"/>
              <a:gd name="T32" fmla="*/ 2147483647 w 325"/>
              <a:gd name="T33" fmla="*/ 2147483647 h 71"/>
              <a:gd name="T34" fmla="*/ 2147483647 w 325"/>
              <a:gd name="T35" fmla="*/ 2147483647 h 71"/>
              <a:gd name="T36" fmla="*/ 2147483647 w 325"/>
              <a:gd name="T37" fmla="*/ 2147483647 h 71"/>
              <a:gd name="T38" fmla="*/ 2147483647 w 325"/>
              <a:gd name="T39" fmla="*/ 2147483647 h 71"/>
              <a:gd name="T40" fmla="*/ 2147483647 w 325"/>
              <a:gd name="T41" fmla="*/ 2147483647 h 71"/>
              <a:gd name="T42" fmla="*/ 2147483647 w 325"/>
              <a:gd name="T43" fmla="*/ 2147483647 h 71"/>
              <a:gd name="T44" fmla="*/ 2147483647 w 325"/>
              <a:gd name="T45" fmla="*/ 2147483647 h 71"/>
              <a:gd name="T46" fmla="*/ 2147483647 w 325"/>
              <a:gd name="T47" fmla="*/ 2147483647 h 71"/>
              <a:gd name="T48" fmla="*/ 2147483647 w 325"/>
              <a:gd name="T49" fmla="*/ 2147483647 h 71"/>
              <a:gd name="T50" fmla="*/ 2147483647 w 325"/>
              <a:gd name="T51" fmla="*/ 2147483647 h 71"/>
              <a:gd name="T52" fmla="*/ 2147483647 w 325"/>
              <a:gd name="T53" fmla="*/ 2147483647 h 71"/>
              <a:gd name="T54" fmla="*/ 2147483647 w 325"/>
              <a:gd name="T55" fmla="*/ 2147483647 h 71"/>
              <a:gd name="T56" fmla="*/ 2147483647 w 325"/>
              <a:gd name="T57" fmla="*/ 2147483647 h 71"/>
              <a:gd name="T58" fmla="*/ 2147483647 w 325"/>
              <a:gd name="T59" fmla="*/ 2147483647 h 71"/>
              <a:gd name="T60" fmla="*/ 2147483647 w 325"/>
              <a:gd name="T61" fmla="*/ 2147483647 h 71"/>
              <a:gd name="T62" fmla="*/ 0 w 325"/>
              <a:gd name="T63" fmla="*/ 2147483647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5"/>
              <a:gd name="T97" fmla="*/ 0 h 71"/>
              <a:gd name="T98" fmla="*/ 325 w 325"/>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02" name="Freeform 501"/>
          <p:cNvSpPr>
            <a:spLocks/>
          </p:cNvSpPr>
          <p:nvPr>
            <p:custDataLst>
              <p:tags r:id="rId337"/>
            </p:custDataLst>
          </p:nvPr>
        </p:nvSpPr>
        <p:spPr bwMode="auto">
          <a:xfrm>
            <a:off x="8752417" y="1634726"/>
            <a:ext cx="127000" cy="57151"/>
          </a:xfrm>
          <a:custGeom>
            <a:avLst/>
            <a:gdLst>
              <a:gd name="T0" fmla="*/ 2147483647 w 220"/>
              <a:gd name="T1" fmla="*/ 2147483647 h 72"/>
              <a:gd name="T2" fmla="*/ 2147483647 w 220"/>
              <a:gd name="T3" fmla="*/ 2147483647 h 72"/>
              <a:gd name="T4" fmla="*/ 2147483647 w 220"/>
              <a:gd name="T5" fmla="*/ 2147483647 h 72"/>
              <a:gd name="T6" fmla="*/ 2147483647 w 220"/>
              <a:gd name="T7" fmla="*/ 2147483647 h 72"/>
              <a:gd name="T8" fmla="*/ 2147483647 w 220"/>
              <a:gd name="T9" fmla="*/ 2147483647 h 72"/>
              <a:gd name="T10" fmla="*/ 2147483647 w 220"/>
              <a:gd name="T11" fmla="*/ 2147483647 h 72"/>
              <a:gd name="T12" fmla="*/ 2147483647 w 220"/>
              <a:gd name="T13" fmla="*/ 2147483647 h 72"/>
              <a:gd name="T14" fmla="*/ 2147483647 w 220"/>
              <a:gd name="T15" fmla="*/ 2147483647 h 72"/>
              <a:gd name="T16" fmla="*/ 2147483647 w 220"/>
              <a:gd name="T17" fmla="*/ 2147483647 h 72"/>
              <a:gd name="T18" fmla="*/ 2147483647 w 220"/>
              <a:gd name="T19" fmla="*/ 2147483647 h 72"/>
              <a:gd name="T20" fmla="*/ 2147483647 w 220"/>
              <a:gd name="T21" fmla="*/ 2147483647 h 72"/>
              <a:gd name="T22" fmla="*/ 2147483647 w 220"/>
              <a:gd name="T23" fmla="*/ 2147483647 h 72"/>
              <a:gd name="T24" fmla="*/ 2147483647 w 220"/>
              <a:gd name="T25" fmla="*/ 2147483647 h 72"/>
              <a:gd name="T26" fmla="*/ 2147483647 w 220"/>
              <a:gd name="T27" fmla="*/ 2147483647 h 72"/>
              <a:gd name="T28" fmla="*/ 2147483647 w 220"/>
              <a:gd name="T29" fmla="*/ 0 h 72"/>
              <a:gd name="T30" fmla="*/ 2147483647 w 220"/>
              <a:gd name="T31" fmla="*/ 2147483647 h 72"/>
              <a:gd name="T32" fmla="*/ 2147483647 w 220"/>
              <a:gd name="T33" fmla="*/ 2147483647 h 72"/>
              <a:gd name="T34" fmla="*/ 2147483647 w 220"/>
              <a:gd name="T35" fmla="*/ 2147483647 h 72"/>
              <a:gd name="T36" fmla="*/ 2147483647 w 220"/>
              <a:gd name="T37" fmla="*/ 2147483647 h 72"/>
              <a:gd name="T38" fmla="*/ 2147483647 w 220"/>
              <a:gd name="T39" fmla="*/ 2147483647 h 72"/>
              <a:gd name="T40" fmla="*/ 2147483647 w 220"/>
              <a:gd name="T41" fmla="*/ 2147483647 h 72"/>
              <a:gd name="T42" fmla="*/ 2147483647 w 220"/>
              <a:gd name="T43" fmla="*/ 2147483647 h 72"/>
              <a:gd name="T44" fmla="*/ 2147483647 w 220"/>
              <a:gd name="T45" fmla="*/ 2147483647 h 72"/>
              <a:gd name="T46" fmla="*/ 2147483647 w 220"/>
              <a:gd name="T47" fmla="*/ 2147483647 h 72"/>
              <a:gd name="T48" fmla="*/ 2147483647 w 220"/>
              <a:gd name="T49" fmla="*/ 2147483647 h 72"/>
              <a:gd name="T50" fmla="*/ 2147483647 w 220"/>
              <a:gd name="T51" fmla="*/ 2147483647 h 72"/>
              <a:gd name="T52" fmla="*/ 2147483647 w 220"/>
              <a:gd name="T53" fmla="*/ 2147483647 h 72"/>
              <a:gd name="T54" fmla="*/ 2147483647 w 220"/>
              <a:gd name="T55" fmla="*/ 2147483647 h 72"/>
              <a:gd name="T56" fmla="*/ 2147483647 w 220"/>
              <a:gd name="T57" fmla="*/ 2147483647 h 72"/>
              <a:gd name="T58" fmla="*/ 2147483647 w 220"/>
              <a:gd name="T59" fmla="*/ 2147483647 h 72"/>
              <a:gd name="T60" fmla="*/ 2147483647 w 220"/>
              <a:gd name="T61" fmla="*/ 2147483647 h 72"/>
              <a:gd name="T62" fmla="*/ 2147483647 w 220"/>
              <a:gd name="T63" fmla="*/ 2147483647 h 72"/>
              <a:gd name="T64" fmla="*/ 2147483647 w 220"/>
              <a:gd name="T65" fmla="*/ 2147483647 h 72"/>
              <a:gd name="T66" fmla="*/ 2147483647 w 220"/>
              <a:gd name="T67" fmla="*/ 2147483647 h 72"/>
              <a:gd name="T68" fmla="*/ 2147483647 w 220"/>
              <a:gd name="T69" fmla="*/ 2147483647 h 72"/>
              <a:gd name="T70" fmla="*/ 2147483647 w 220"/>
              <a:gd name="T71" fmla="*/ 2147483647 h 72"/>
              <a:gd name="T72" fmla="*/ 2147483647 w 220"/>
              <a:gd name="T73" fmla="*/ 2147483647 h 72"/>
              <a:gd name="T74" fmla="*/ 2147483647 w 220"/>
              <a:gd name="T75" fmla="*/ 2147483647 h 72"/>
              <a:gd name="T76" fmla="*/ 2147483647 w 220"/>
              <a:gd name="T77" fmla="*/ 2147483647 h 72"/>
              <a:gd name="T78" fmla="*/ 2147483647 w 220"/>
              <a:gd name="T79" fmla="*/ 2147483647 h 72"/>
              <a:gd name="T80" fmla="*/ 2147483647 w 220"/>
              <a:gd name="T81" fmla="*/ 2147483647 h 72"/>
              <a:gd name="T82" fmla="*/ 2147483647 w 220"/>
              <a:gd name="T83" fmla="*/ 2147483647 h 72"/>
              <a:gd name="T84" fmla="*/ 2147483647 w 220"/>
              <a:gd name="T85" fmla="*/ 2147483647 h 72"/>
              <a:gd name="T86" fmla="*/ 2147483647 w 220"/>
              <a:gd name="T87" fmla="*/ 2147483647 h 72"/>
              <a:gd name="T88" fmla="*/ 2147483647 w 220"/>
              <a:gd name="T89" fmla="*/ 2147483647 h 72"/>
              <a:gd name="T90" fmla="*/ 2147483647 w 220"/>
              <a:gd name="T91" fmla="*/ 2147483647 h 72"/>
              <a:gd name="T92" fmla="*/ 2147483647 w 220"/>
              <a:gd name="T93" fmla="*/ 2147483647 h 72"/>
              <a:gd name="T94" fmla="*/ 2147483647 w 220"/>
              <a:gd name="T95" fmla="*/ 2147483647 h 72"/>
              <a:gd name="T96" fmla="*/ 2147483647 w 220"/>
              <a:gd name="T97" fmla="*/ 2147483647 h 72"/>
              <a:gd name="T98" fmla="*/ 2147483647 w 220"/>
              <a:gd name="T99" fmla="*/ 2147483647 h 72"/>
              <a:gd name="T100" fmla="*/ 2147483647 w 220"/>
              <a:gd name="T101" fmla="*/ 2147483647 h 72"/>
              <a:gd name="T102" fmla="*/ 2147483647 w 220"/>
              <a:gd name="T103" fmla="*/ 2147483647 h 72"/>
              <a:gd name="T104" fmla="*/ 0 w 220"/>
              <a:gd name="T105" fmla="*/ 2147483647 h 72"/>
              <a:gd name="T106" fmla="*/ 2147483647 w 220"/>
              <a:gd name="T107" fmla="*/ 2147483647 h 72"/>
              <a:gd name="T108" fmla="*/ 2147483647 w 220"/>
              <a:gd name="T109" fmla="*/ 2147483647 h 72"/>
              <a:gd name="T110" fmla="*/ 2147483647 w 220"/>
              <a:gd name="T111" fmla="*/ 2147483647 h 72"/>
              <a:gd name="T112" fmla="*/ 2147483647 w 220"/>
              <a:gd name="T113" fmla="*/ 2147483647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0"/>
              <a:gd name="T172" fmla="*/ 0 h 72"/>
              <a:gd name="T173" fmla="*/ 220 w 220"/>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03" name="Freeform 502"/>
          <p:cNvSpPr>
            <a:spLocks/>
          </p:cNvSpPr>
          <p:nvPr>
            <p:custDataLst>
              <p:tags r:id="rId338"/>
            </p:custDataLst>
          </p:nvPr>
        </p:nvSpPr>
        <p:spPr bwMode="auto">
          <a:xfrm>
            <a:off x="8699501" y="1682353"/>
            <a:ext cx="84667" cy="58737"/>
          </a:xfrm>
          <a:custGeom>
            <a:avLst/>
            <a:gdLst>
              <a:gd name="T0" fmla="*/ 2147483647 w 146"/>
              <a:gd name="T1" fmla="*/ 2147483647 h 30"/>
              <a:gd name="T2" fmla="*/ 2147483647 w 146"/>
              <a:gd name="T3" fmla="*/ 2147483647 h 30"/>
              <a:gd name="T4" fmla="*/ 2147483647 w 146"/>
              <a:gd name="T5" fmla="*/ 2147483647 h 30"/>
              <a:gd name="T6" fmla="*/ 2147483647 w 146"/>
              <a:gd name="T7" fmla="*/ 2147483647 h 30"/>
              <a:gd name="T8" fmla="*/ 2147483647 w 146"/>
              <a:gd name="T9" fmla="*/ 2147483647 h 30"/>
              <a:gd name="T10" fmla="*/ 2147483647 w 146"/>
              <a:gd name="T11" fmla="*/ 2147483647 h 30"/>
              <a:gd name="T12" fmla="*/ 2147483647 w 146"/>
              <a:gd name="T13" fmla="*/ 2147483647 h 30"/>
              <a:gd name="T14" fmla="*/ 2147483647 w 146"/>
              <a:gd name="T15" fmla="*/ 2147483647 h 30"/>
              <a:gd name="T16" fmla="*/ 2147483647 w 146"/>
              <a:gd name="T17" fmla="*/ 2147483647 h 30"/>
              <a:gd name="T18" fmla="*/ 2147483647 w 146"/>
              <a:gd name="T19" fmla="*/ 2147483647 h 30"/>
              <a:gd name="T20" fmla="*/ 2147483647 w 146"/>
              <a:gd name="T21" fmla="*/ 2147483647 h 30"/>
              <a:gd name="T22" fmla="*/ 2147483647 w 146"/>
              <a:gd name="T23" fmla="*/ 2147483647 h 30"/>
              <a:gd name="T24" fmla="*/ 2147483647 w 146"/>
              <a:gd name="T25" fmla="*/ 2147483647 h 30"/>
              <a:gd name="T26" fmla="*/ 2147483647 w 146"/>
              <a:gd name="T27" fmla="*/ 2147483647 h 30"/>
              <a:gd name="T28" fmla="*/ 2147483647 w 146"/>
              <a:gd name="T29" fmla="*/ 2147483647 h 30"/>
              <a:gd name="T30" fmla="*/ 2147483647 w 146"/>
              <a:gd name="T31" fmla="*/ 2147483647 h 30"/>
              <a:gd name="T32" fmla="*/ 2147483647 w 146"/>
              <a:gd name="T33" fmla="*/ 2147483647 h 30"/>
              <a:gd name="T34" fmla="*/ 2147483647 w 146"/>
              <a:gd name="T35" fmla="*/ 0 h 30"/>
              <a:gd name="T36" fmla="*/ 2147483647 w 146"/>
              <a:gd name="T37" fmla="*/ 2147483647 h 30"/>
              <a:gd name="T38" fmla="*/ 2147483647 w 146"/>
              <a:gd name="T39" fmla="*/ 2147483647 h 30"/>
              <a:gd name="T40" fmla="*/ 2147483647 w 146"/>
              <a:gd name="T41" fmla="*/ 2147483647 h 30"/>
              <a:gd name="T42" fmla="*/ 0 w 146"/>
              <a:gd name="T43" fmla="*/ 2147483647 h 30"/>
              <a:gd name="T44" fmla="*/ 2147483647 w 146"/>
              <a:gd name="T45" fmla="*/ 2147483647 h 30"/>
              <a:gd name="T46" fmla="*/ 2147483647 w 146"/>
              <a:gd name="T47" fmla="*/ 2147483647 h 30"/>
              <a:gd name="T48" fmla="*/ 2147483647 w 146"/>
              <a:gd name="T49" fmla="*/ 2147483647 h 30"/>
              <a:gd name="T50" fmla="*/ 2147483647 w 146"/>
              <a:gd name="T51" fmla="*/ 2147483647 h 30"/>
              <a:gd name="T52" fmla="*/ 2147483647 w 146"/>
              <a:gd name="T53" fmla="*/ 2147483647 h 30"/>
              <a:gd name="T54" fmla="*/ 2147483647 w 146"/>
              <a:gd name="T55" fmla="*/ 2147483647 h 30"/>
              <a:gd name="T56" fmla="*/ 2147483647 w 146"/>
              <a:gd name="T57" fmla="*/ 2147483647 h 30"/>
              <a:gd name="T58" fmla="*/ 2147483647 w 146"/>
              <a:gd name="T59" fmla="*/ 2147483647 h 30"/>
              <a:gd name="T60" fmla="*/ 2147483647 w 146"/>
              <a:gd name="T61" fmla="*/ 2147483647 h 30"/>
              <a:gd name="T62" fmla="*/ 2147483647 w 146"/>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30"/>
              <a:gd name="T98" fmla="*/ 146 w 146"/>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04" name="Freeform 503"/>
          <p:cNvSpPr>
            <a:spLocks/>
          </p:cNvSpPr>
          <p:nvPr>
            <p:custDataLst>
              <p:tags r:id="rId339"/>
            </p:custDataLst>
          </p:nvPr>
        </p:nvSpPr>
        <p:spPr bwMode="auto">
          <a:xfrm>
            <a:off x="8671986" y="1679178"/>
            <a:ext cx="27516" cy="58737"/>
          </a:xfrm>
          <a:custGeom>
            <a:avLst/>
            <a:gdLst>
              <a:gd name="T0" fmla="*/ 0 w 53"/>
              <a:gd name="T1" fmla="*/ 2147483647 h 9"/>
              <a:gd name="T2" fmla="*/ 2147483647 w 53"/>
              <a:gd name="T3" fmla="*/ 2147483647 h 9"/>
              <a:gd name="T4" fmla="*/ 2147483647 w 53"/>
              <a:gd name="T5" fmla="*/ 2147483647 h 9"/>
              <a:gd name="T6" fmla="*/ 2147483647 w 53"/>
              <a:gd name="T7" fmla="*/ 2147483647 h 9"/>
              <a:gd name="T8" fmla="*/ 2147483647 w 53"/>
              <a:gd name="T9" fmla="*/ 2147483647 h 9"/>
              <a:gd name="T10" fmla="*/ 2147483647 w 53"/>
              <a:gd name="T11" fmla="*/ 2147483647 h 9"/>
              <a:gd name="T12" fmla="*/ 2147483647 w 53"/>
              <a:gd name="T13" fmla="*/ 2147483647 h 9"/>
              <a:gd name="T14" fmla="*/ 2147483647 w 53"/>
              <a:gd name="T15" fmla="*/ 2147483647 h 9"/>
              <a:gd name="T16" fmla="*/ 2147483647 w 53"/>
              <a:gd name="T17" fmla="*/ 0 h 9"/>
              <a:gd name="T18" fmla="*/ 2147483647 w 53"/>
              <a:gd name="T19" fmla="*/ 0 h 9"/>
              <a:gd name="T20" fmla="*/ 2147483647 w 53"/>
              <a:gd name="T21" fmla="*/ 0 h 9"/>
              <a:gd name="T22" fmla="*/ 2147483647 w 53"/>
              <a:gd name="T23" fmla="*/ 2147483647 h 9"/>
              <a:gd name="T24" fmla="*/ 2147483647 w 53"/>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9"/>
              <a:gd name="T41" fmla="*/ 53 w 53"/>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05" name="Line 504"/>
          <p:cNvSpPr>
            <a:spLocks noChangeShapeType="1"/>
          </p:cNvSpPr>
          <p:nvPr>
            <p:custDataLst>
              <p:tags r:id="rId340"/>
            </p:custDataLst>
          </p:nvPr>
        </p:nvSpPr>
        <p:spPr bwMode="auto">
          <a:xfrm flipV="1">
            <a:off x="8674100" y="1677589"/>
            <a:ext cx="0" cy="1588"/>
          </a:xfrm>
          <a:prstGeom prst="line">
            <a:avLst/>
          </a:prstGeom>
          <a:noFill/>
          <a:ln w="9525">
            <a:solidFill>
              <a:srgbClr val="FFFFFF"/>
            </a:solidFill>
            <a:round/>
            <a:headEnd/>
            <a:tailEnd/>
          </a:ln>
        </p:spPr>
        <p:txBody>
          <a:bodyPr lIns="121917" tIns="60958" rIns="121917" bIns="60958"/>
          <a:lstStyle/>
          <a:p>
            <a:endParaRPr lang="es-UY" sz="1800">
              <a:solidFill>
                <a:prstClr val="black"/>
              </a:solidFill>
            </a:endParaRPr>
          </a:p>
        </p:txBody>
      </p:sp>
      <p:sp>
        <p:nvSpPr>
          <p:cNvPr id="506" name="Freeform 505"/>
          <p:cNvSpPr>
            <a:spLocks/>
          </p:cNvSpPr>
          <p:nvPr>
            <p:custDataLst>
              <p:tags r:id="rId341"/>
            </p:custDataLst>
          </p:nvPr>
        </p:nvSpPr>
        <p:spPr bwMode="auto">
          <a:xfrm>
            <a:off x="7567084" y="1606151"/>
            <a:ext cx="14816" cy="55563"/>
          </a:xfrm>
          <a:custGeom>
            <a:avLst/>
            <a:gdLst>
              <a:gd name="T0" fmla="*/ 0 w 26"/>
              <a:gd name="T1" fmla="*/ 2147483647 h 25"/>
              <a:gd name="T2" fmla="*/ 2147483647 w 26"/>
              <a:gd name="T3" fmla="*/ 2147483647 h 25"/>
              <a:gd name="T4" fmla="*/ 2147483647 w 26"/>
              <a:gd name="T5" fmla="*/ 2147483647 h 25"/>
              <a:gd name="T6" fmla="*/ 2147483647 w 26"/>
              <a:gd name="T7" fmla="*/ 2147483647 h 25"/>
              <a:gd name="T8" fmla="*/ 2147483647 w 26"/>
              <a:gd name="T9" fmla="*/ 2147483647 h 25"/>
              <a:gd name="T10" fmla="*/ 2147483647 w 26"/>
              <a:gd name="T11" fmla="*/ 2147483647 h 25"/>
              <a:gd name="T12" fmla="*/ 2147483647 w 26"/>
              <a:gd name="T13" fmla="*/ 0 h 25"/>
              <a:gd name="T14" fmla="*/ 2147483647 w 26"/>
              <a:gd name="T15" fmla="*/ 2147483647 h 25"/>
              <a:gd name="T16" fmla="*/ 2147483647 w 26"/>
              <a:gd name="T17" fmla="*/ 2147483647 h 25"/>
              <a:gd name="T18" fmla="*/ 2147483647 w 26"/>
              <a:gd name="T19" fmla="*/ 2147483647 h 25"/>
              <a:gd name="T20" fmla="*/ 0 w 26"/>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5"/>
              <a:gd name="T35" fmla="*/ 26 w 2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07" name="Freeform 506"/>
          <p:cNvSpPr>
            <a:spLocks/>
          </p:cNvSpPr>
          <p:nvPr>
            <p:custDataLst>
              <p:tags r:id="rId342"/>
            </p:custDataLst>
          </p:nvPr>
        </p:nvSpPr>
        <p:spPr bwMode="auto">
          <a:xfrm>
            <a:off x="8566151" y="1677589"/>
            <a:ext cx="12700" cy="57151"/>
          </a:xfrm>
          <a:custGeom>
            <a:avLst/>
            <a:gdLst>
              <a:gd name="T0" fmla="*/ 2147483647 w 33"/>
              <a:gd name="T1" fmla="*/ 2147483647 h 25"/>
              <a:gd name="T2" fmla="*/ 2147483647 w 33"/>
              <a:gd name="T3" fmla="*/ 2147483647 h 25"/>
              <a:gd name="T4" fmla="*/ 2147483647 w 33"/>
              <a:gd name="T5" fmla="*/ 0 h 25"/>
              <a:gd name="T6" fmla="*/ 0 w 33"/>
              <a:gd name="T7" fmla="*/ 0 h 25"/>
              <a:gd name="T8" fmla="*/ 2147483647 w 33"/>
              <a:gd name="T9" fmla="*/ 2147483647 h 25"/>
              <a:gd name="T10" fmla="*/ 2147483647 w 33"/>
              <a:gd name="T11" fmla="*/ 2147483647 h 25"/>
              <a:gd name="T12" fmla="*/ 2147483647 w 33"/>
              <a:gd name="T13" fmla="*/ 2147483647 h 25"/>
              <a:gd name="T14" fmla="*/ 2147483647 w 33"/>
              <a:gd name="T15" fmla="*/ 2147483647 h 25"/>
              <a:gd name="T16" fmla="*/ 2147483647 w 33"/>
              <a:gd name="T17" fmla="*/ 2147483647 h 25"/>
              <a:gd name="T18" fmla="*/ 2147483647 w 3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08" name="Freeform 507"/>
          <p:cNvSpPr>
            <a:spLocks/>
          </p:cNvSpPr>
          <p:nvPr>
            <p:custDataLst>
              <p:tags r:id="rId343"/>
            </p:custDataLst>
          </p:nvPr>
        </p:nvSpPr>
        <p:spPr bwMode="auto">
          <a:xfrm>
            <a:off x="8504767" y="1641077"/>
            <a:ext cx="12700" cy="57151"/>
          </a:xfrm>
          <a:custGeom>
            <a:avLst/>
            <a:gdLst>
              <a:gd name="T0" fmla="*/ 0 w 20"/>
              <a:gd name="T1" fmla="*/ 0 h 18"/>
              <a:gd name="T2" fmla="*/ 2147483647 w 20"/>
              <a:gd name="T3" fmla="*/ 2147483647 h 18"/>
              <a:gd name="T4" fmla="*/ 2147483647 w 20"/>
              <a:gd name="T5" fmla="*/ 2147483647 h 18"/>
              <a:gd name="T6" fmla="*/ 2147483647 w 20"/>
              <a:gd name="T7" fmla="*/ 0 h 18"/>
              <a:gd name="T8" fmla="*/ 0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0"/>
                </a:moveTo>
                <a:lnTo>
                  <a:pt x="13" y="18"/>
                </a:lnTo>
                <a:lnTo>
                  <a:pt x="16" y="11"/>
                </a:lnTo>
                <a:lnTo>
                  <a:pt x="20" y="0"/>
                </a:lnTo>
                <a:lnTo>
                  <a:pt x="0"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09" name="Freeform 508"/>
          <p:cNvSpPr>
            <a:spLocks/>
          </p:cNvSpPr>
          <p:nvPr>
            <p:custDataLst>
              <p:tags r:id="rId344"/>
            </p:custDataLst>
          </p:nvPr>
        </p:nvSpPr>
        <p:spPr bwMode="auto">
          <a:xfrm>
            <a:off x="9171519" y="2210988"/>
            <a:ext cx="16933" cy="58739"/>
          </a:xfrm>
          <a:custGeom>
            <a:avLst/>
            <a:gdLst>
              <a:gd name="T0" fmla="*/ 0 w 33"/>
              <a:gd name="T1" fmla="*/ 2147483647 h 31"/>
              <a:gd name="T2" fmla="*/ 0 w 33"/>
              <a:gd name="T3" fmla="*/ 0 h 31"/>
              <a:gd name="T4" fmla="*/ 2147483647 w 33"/>
              <a:gd name="T5" fmla="*/ 0 h 31"/>
              <a:gd name="T6" fmla="*/ 2147483647 w 33"/>
              <a:gd name="T7" fmla="*/ 0 h 31"/>
              <a:gd name="T8" fmla="*/ 2147483647 w 33"/>
              <a:gd name="T9" fmla="*/ 0 h 31"/>
              <a:gd name="T10" fmla="*/ 2147483647 w 33"/>
              <a:gd name="T11" fmla="*/ 0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0 w 3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1"/>
              <a:gd name="T47" fmla="*/ 33 w 3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10" name="Freeform 509"/>
          <p:cNvSpPr>
            <a:spLocks/>
          </p:cNvSpPr>
          <p:nvPr>
            <p:custDataLst>
              <p:tags r:id="rId345"/>
            </p:custDataLst>
          </p:nvPr>
        </p:nvSpPr>
        <p:spPr bwMode="auto">
          <a:xfrm>
            <a:off x="9563102" y="1733153"/>
            <a:ext cx="74084" cy="58737"/>
          </a:xfrm>
          <a:custGeom>
            <a:avLst/>
            <a:gdLst>
              <a:gd name="T0" fmla="*/ 2147483647 w 129"/>
              <a:gd name="T1" fmla="*/ 2147483647 h 56"/>
              <a:gd name="T2" fmla="*/ 2147483647 w 129"/>
              <a:gd name="T3" fmla="*/ 2147483647 h 56"/>
              <a:gd name="T4" fmla="*/ 2147483647 w 129"/>
              <a:gd name="T5" fmla="*/ 2147483647 h 56"/>
              <a:gd name="T6" fmla="*/ 0 w 129"/>
              <a:gd name="T7" fmla="*/ 2147483647 h 56"/>
              <a:gd name="T8" fmla="*/ 2147483647 w 129"/>
              <a:gd name="T9" fmla="*/ 2147483647 h 56"/>
              <a:gd name="T10" fmla="*/ 2147483647 w 129"/>
              <a:gd name="T11" fmla="*/ 2147483647 h 56"/>
              <a:gd name="T12" fmla="*/ 2147483647 w 129"/>
              <a:gd name="T13" fmla="*/ 2147483647 h 56"/>
              <a:gd name="T14" fmla="*/ 2147483647 w 129"/>
              <a:gd name="T15" fmla="*/ 2147483647 h 56"/>
              <a:gd name="T16" fmla="*/ 2147483647 w 129"/>
              <a:gd name="T17" fmla="*/ 2147483647 h 56"/>
              <a:gd name="T18" fmla="*/ 2147483647 w 129"/>
              <a:gd name="T19" fmla="*/ 2147483647 h 56"/>
              <a:gd name="T20" fmla="*/ 2147483647 w 129"/>
              <a:gd name="T21" fmla="*/ 2147483647 h 56"/>
              <a:gd name="T22" fmla="*/ 2147483647 w 129"/>
              <a:gd name="T23" fmla="*/ 2147483647 h 56"/>
              <a:gd name="T24" fmla="*/ 2147483647 w 129"/>
              <a:gd name="T25" fmla="*/ 0 h 56"/>
              <a:gd name="T26" fmla="*/ 2147483647 w 129"/>
              <a:gd name="T27" fmla="*/ 2147483647 h 56"/>
              <a:gd name="T28" fmla="*/ 2147483647 w 129"/>
              <a:gd name="T29" fmla="*/ 2147483647 h 56"/>
              <a:gd name="T30" fmla="*/ 2147483647 w 129"/>
              <a:gd name="T31" fmla="*/ 2147483647 h 56"/>
              <a:gd name="T32" fmla="*/ 2147483647 w 129"/>
              <a:gd name="T33" fmla="*/ 2147483647 h 56"/>
              <a:gd name="T34" fmla="*/ 2147483647 w 129"/>
              <a:gd name="T35" fmla="*/ 2147483647 h 56"/>
              <a:gd name="T36" fmla="*/ 2147483647 w 129"/>
              <a:gd name="T37" fmla="*/ 2147483647 h 56"/>
              <a:gd name="T38" fmla="*/ 2147483647 w 129"/>
              <a:gd name="T39" fmla="*/ 2147483647 h 56"/>
              <a:gd name="T40" fmla="*/ 2147483647 w 129"/>
              <a:gd name="T41" fmla="*/ 2147483647 h 56"/>
              <a:gd name="T42" fmla="*/ 2147483647 w 129"/>
              <a:gd name="T43" fmla="*/ 2147483647 h 56"/>
              <a:gd name="T44" fmla="*/ 2147483647 w 129"/>
              <a:gd name="T45" fmla="*/ 2147483647 h 56"/>
              <a:gd name="T46" fmla="*/ 2147483647 w 129"/>
              <a:gd name="T47" fmla="*/ 2147483647 h 56"/>
              <a:gd name="T48" fmla="*/ 2147483647 w 129"/>
              <a:gd name="T49" fmla="*/ 2147483647 h 56"/>
              <a:gd name="T50" fmla="*/ 2147483647 w 129"/>
              <a:gd name="T51" fmla="*/ 2147483647 h 56"/>
              <a:gd name="T52" fmla="*/ 2147483647 w 129"/>
              <a:gd name="T53" fmla="*/ 2147483647 h 56"/>
              <a:gd name="T54" fmla="*/ 2147483647 w 129"/>
              <a:gd name="T55" fmla="*/ 2147483647 h 56"/>
              <a:gd name="T56" fmla="*/ 2147483647 w 129"/>
              <a:gd name="T57" fmla="*/ 2147483647 h 56"/>
              <a:gd name="T58" fmla="*/ 2147483647 w 129"/>
              <a:gd name="T59" fmla="*/ 2147483647 h 56"/>
              <a:gd name="T60" fmla="*/ 2147483647 w 129"/>
              <a:gd name="T61" fmla="*/ 2147483647 h 56"/>
              <a:gd name="T62" fmla="*/ 2147483647 w 129"/>
              <a:gd name="T63" fmla="*/ 2147483647 h 56"/>
              <a:gd name="T64" fmla="*/ 2147483647 w 129"/>
              <a:gd name="T65" fmla="*/ 2147483647 h 56"/>
              <a:gd name="T66" fmla="*/ 2147483647 w 129"/>
              <a:gd name="T67" fmla="*/ 2147483647 h 56"/>
              <a:gd name="T68" fmla="*/ 2147483647 w 129"/>
              <a:gd name="T69" fmla="*/ 2147483647 h 56"/>
              <a:gd name="T70" fmla="*/ 2147483647 w 129"/>
              <a:gd name="T71" fmla="*/ 2147483647 h 56"/>
              <a:gd name="T72" fmla="*/ 2147483647 w 129"/>
              <a:gd name="T73" fmla="*/ 214748364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56"/>
              <a:gd name="T113" fmla="*/ 129 w 129"/>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11" name="Freeform 510"/>
          <p:cNvSpPr>
            <a:spLocks/>
          </p:cNvSpPr>
          <p:nvPr>
            <p:custDataLst>
              <p:tags r:id="rId346"/>
            </p:custDataLst>
          </p:nvPr>
        </p:nvSpPr>
        <p:spPr bwMode="auto">
          <a:xfrm>
            <a:off x="9745133" y="2085577"/>
            <a:ext cx="19051" cy="57151"/>
          </a:xfrm>
          <a:custGeom>
            <a:avLst/>
            <a:gdLst>
              <a:gd name="T0" fmla="*/ 2147483647 w 41"/>
              <a:gd name="T1" fmla="*/ 2147483647 h 42"/>
              <a:gd name="T2" fmla="*/ 0 w 41"/>
              <a:gd name="T3" fmla="*/ 2147483647 h 42"/>
              <a:gd name="T4" fmla="*/ 0 w 41"/>
              <a:gd name="T5" fmla="*/ 2147483647 h 42"/>
              <a:gd name="T6" fmla="*/ 2147483647 w 41"/>
              <a:gd name="T7" fmla="*/ 2147483647 h 42"/>
              <a:gd name="T8" fmla="*/ 2147483647 w 41"/>
              <a:gd name="T9" fmla="*/ 2147483647 h 42"/>
              <a:gd name="T10" fmla="*/ 2147483647 w 41"/>
              <a:gd name="T11" fmla="*/ 2147483647 h 42"/>
              <a:gd name="T12" fmla="*/ 2147483647 w 41"/>
              <a:gd name="T13" fmla="*/ 0 h 42"/>
              <a:gd name="T14" fmla="*/ 2147483647 w 41"/>
              <a:gd name="T15" fmla="*/ 2147483647 h 42"/>
              <a:gd name="T16" fmla="*/ 2147483647 w 41"/>
              <a:gd name="T17" fmla="*/ 2147483647 h 42"/>
              <a:gd name="T18" fmla="*/ 2147483647 w 41"/>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2"/>
              <a:gd name="T32" fmla="*/ 41 w 4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12" name="Freeform 511"/>
          <p:cNvSpPr>
            <a:spLocks/>
          </p:cNvSpPr>
          <p:nvPr>
            <p:custDataLst>
              <p:tags r:id="rId347"/>
            </p:custDataLst>
          </p:nvPr>
        </p:nvSpPr>
        <p:spPr bwMode="auto">
          <a:xfrm>
            <a:off x="9944102" y="2198290"/>
            <a:ext cx="57151" cy="60325"/>
          </a:xfrm>
          <a:custGeom>
            <a:avLst/>
            <a:gdLst>
              <a:gd name="T0" fmla="*/ 2147483647 w 93"/>
              <a:gd name="T1" fmla="*/ 2147483647 h 39"/>
              <a:gd name="T2" fmla="*/ 2147483647 w 93"/>
              <a:gd name="T3" fmla="*/ 2147483647 h 39"/>
              <a:gd name="T4" fmla="*/ 2147483647 w 93"/>
              <a:gd name="T5" fmla="*/ 2147483647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2147483647 w 93"/>
              <a:gd name="T15" fmla="*/ 2147483647 h 39"/>
              <a:gd name="T16" fmla="*/ 2147483647 w 93"/>
              <a:gd name="T17" fmla="*/ 2147483647 h 39"/>
              <a:gd name="T18" fmla="*/ 2147483647 w 93"/>
              <a:gd name="T19" fmla="*/ 2147483647 h 39"/>
              <a:gd name="T20" fmla="*/ 2147483647 w 93"/>
              <a:gd name="T21" fmla="*/ 2147483647 h 39"/>
              <a:gd name="T22" fmla="*/ 2147483647 w 93"/>
              <a:gd name="T23" fmla="*/ 2147483647 h 39"/>
              <a:gd name="T24" fmla="*/ 2147483647 w 93"/>
              <a:gd name="T25" fmla="*/ 2147483647 h 39"/>
              <a:gd name="T26" fmla="*/ 2147483647 w 93"/>
              <a:gd name="T27" fmla="*/ 2147483647 h 39"/>
              <a:gd name="T28" fmla="*/ 2147483647 w 93"/>
              <a:gd name="T29" fmla="*/ 2147483647 h 39"/>
              <a:gd name="T30" fmla="*/ 0 w 93"/>
              <a:gd name="T31" fmla="*/ 2147483647 h 39"/>
              <a:gd name="T32" fmla="*/ 2147483647 w 93"/>
              <a:gd name="T33" fmla="*/ 2147483647 h 39"/>
              <a:gd name="T34" fmla="*/ 2147483647 w 93"/>
              <a:gd name="T35" fmla="*/ 0 h 39"/>
              <a:gd name="T36" fmla="*/ 2147483647 w 93"/>
              <a:gd name="T37" fmla="*/ 0 h 39"/>
              <a:gd name="T38" fmla="*/ 2147483647 w 93"/>
              <a:gd name="T39" fmla="*/ 2147483647 h 39"/>
              <a:gd name="T40" fmla="*/ 2147483647 w 93"/>
              <a:gd name="T41" fmla="*/ 2147483647 h 39"/>
              <a:gd name="T42" fmla="*/ 2147483647 w 93"/>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39"/>
              <a:gd name="T68" fmla="*/ 93 w 93"/>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13" name="Freeform 512"/>
          <p:cNvSpPr>
            <a:spLocks/>
          </p:cNvSpPr>
          <p:nvPr>
            <p:custDataLst>
              <p:tags r:id="rId348"/>
            </p:custDataLst>
          </p:nvPr>
        </p:nvSpPr>
        <p:spPr bwMode="auto">
          <a:xfrm>
            <a:off x="10011833" y="2214163"/>
            <a:ext cx="25400" cy="58739"/>
          </a:xfrm>
          <a:custGeom>
            <a:avLst/>
            <a:gdLst>
              <a:gd name="T0" fmla="*/ 2147483647 w 39"/>
              <a:gd name="T1" fmla="*/ 2147483647 h 19"/>
              <a:gd name="T2" fmla="*/ 2147483647 w 39"/>
              <a:gd name="T3" fmla="*/ 2147483647 h 19"/>
              <a:gd name="T4" fmla="*/ 2147483647 w 39"/>
              <a:gd name="T5" fmla="*/ 2147483647 h 19"/>
              <a:gd name="T6" fmla="*/ 2147483647 w 39"/>
              <a:gd name="T7" fmla="*/ 2147483647 h 19"/>
              <a:gd name="T8" fmla="*/ 2147483647 w 39"/>
              <a:gd name="T9" fmla="*/ 2147483647 h 19"/>
              <a:gd name="T10" fmla="*/ 2147483647 w 39"/>
              <a:gd name="T11" fmla="*/ 2147483647 h 19"/>
              <a:gd name="T12" fmla="*/ 0 w 39"/>
              <a:gd name="T13" fmla="*/ 2147483647 h 19"/>
              <a:gd name="T14" fmla="*/ 0 w 39"/>
              <a:gd name="T15" fmla="*/ 0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9"/>
              <a:gd name="T38" fmla="*/ 39 w 3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14" name="Freeform 513"/>
          <p:cNvSpPr>
            <a:spLocks/>
          </p:cNvSpPr>
          <p:nvPr>
            <p:custDataLst>
              <p:tags r:id="rId349"/>
            </p:custDataLst>
          </p:nvPr>
        </p:nvSpPr>
        <p:spPr bwMode="auto">
          <a:xfrm>
            <a:off x="9831920" y="2341163"/>
            <a:ext cx="19049" cy="57151"/>
          </a:xfrm>
          <a:custGeom>
            <a:avLst/>
            <a:gdLst>
              <a:gd name="T0" fmla="*/ 0 w 26"/>
              <a:gd name="T1" fmla="*/ 2147483647 h 36"/>
              <a:gd name="T2" fmla="*/ 2147483647 w 26"/>
              <a:gd name="T3" fmla="*/ 2147483647 h 36"/>
              <a:gd name="T4" fmla="*/ 2147483647 w 26"/>
              <a:gd name="T5" fmla="*/ 2147483647 h 36"/>
              <a:gd name="T6" fmla="*/ 2147483647 w 26"/>
              <a:gd name="T7" fmla="*/ 2147483647 h 36"/>
              <a:gd name="T8" fmla="*/ 2147483647 w 26"/>
              <a:gd name="T9" fmla="*/ 0 h 36"/>
              <a:gd name="T10" fmla="*/ 2147483647 w 26"/>
              <a:gd name="T11" fmla="*/ 2147483647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2147483647 w 26"/>
              <a:gd name="T27" fmla="*/ 2147483647 h 36"/>
              <a:gd name="T28" fmla="*/ 0 w 26"/>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6"/>
              <a:gd name="T47" fmla="*/ 26 w 26"/>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15" name="Freeform 514"/>
          <p:cNvSpPr>
            <a:spLocks/>
          </p:cNvSpPr>
          <p:nvPr>
            <p:custDataLst>
              <p:tags r:id="rId350"/>
            </p:custDataLst>
          </p:nvPr>
        </p:nvSpPr>
        <p:spPr bwMode="auto">
          <a:xfrm>
            <a:off x="9846736" y="2369740"/>
            <a:ext cx="4233" cy="60325"/>
          </a:xfrm>
          <a:custGeom>
            <a:avLst/>
            <a:gdLst>
              <a:gd name="T0" fmla="*/ 0 w 6"/>
              <a:gd name="T1" fmla="*/ 2147483647 h 37"/>
              <a:gd name="T2" fmla="*/ 0 w 6"/>
              <a:gd name="T3" fmla="*/ 0 h 37"/>
              <a:gd name="T4" fmla="*/ 2147483647 w 6"/>
              <a:gd name="T5" fmla="*/ 0 h 37"/>
              <a:gd name="T6" fmla="*/ 2147483647 w 6"/>
              <a:gd name="T7" fmla="*/ 2147483647 h 37"/>
              <a:gd name="T8" fmla="*/ 0 w 6"/>
              <a:gd name="T9" fmla="*/ 2147483647 h 37"/>
              <a:gd name="T10" fmla="*/ 0 60000 65536"/>
              <a:gd name="T11" fmla="*/ 0 60000 65536"/>
              <a:gd name="T12" fmla="*/ 0 60000 65536"/>
              <a:gd name="T13" fmla="*/ 0 60000 65536"/>
              <a:gd name="T14" fmla="*/ 0 60000 65536"/>
              <a:gd name="T15" fmla="*/ 0 w 6"/>
              <a:gd name="T16" fmla="*/ 0 h 37"/>
              <a:gd name="T17" fmla="*/ 6 w 6"/>
              <a:gd name="T18" fmla="*/ 37 h 37"/>
            </a:gdLst>
            <a:ahLst/>
            <a:cxnLst>
              <a:cxn ang="T10">
                <a:pos x="T0" y="T1"/>
              </a:cxn>
              <a:cxn ang="T11">
                <a:pos x="T2" y="T3"/>
              </a:cxn>
              <a:cxn ang="T12">
                <a:pos x="T4" y="T5"/>
              </a:cxn>
              <a:cxn ang="T13">
                <a:pos x="T6" y="T7"/>
              </a:cxn>
              <a:cxn ang="T14">
                <a:pos x="T8" y="T9"/>
              </a:cxn>
            </a:cxnLst>
            <a:rect l="T15" t="T16" r="T17" b="T18"/>
            <a:pathLst>
              <a:path w="6" h="37">
                <a:moveTo>
                  <a:pt x="0" y="37"/>
                </a:moveTo>
                <a:lnTo>
                  <a:pt x="0" y="0"/>
                </a:lnTo>
                <a:lnTo>
                  <a:pt x="6" y="0"/>
                </a:lnTo>
                <a:lnTo>
                  <a:pt x="6" y="31"/>
                </a:lnTo>
                <a:lnTo>
                  <a:pt x="0" y="37"/>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16" name="Freeform 515"/>
          <p:cNvSpPr>
            <a:spLocks/>
          </p:cNvSpPr>
          <p:nvPr>
            <p:custDataLst>
              <p:tags r:id="rId351"/>
            </p:custDataLst>
          </p:nvPr>
        </p:nvSpPr>
        <p:spPr bwMode="auto">
          <a:xfrm>
            <a:off x="9829802" y="2452289"/>
            <a:ext cx="12700" cy="55563"/>
          </a:xfrm>
          <a:custGeom>
            <a:avLst/>
            <a:gdLst>
              <a:gd name="T0" fmla="*/ 0 w 20"/>
              <a:gd name="T1" fmla="*/ 2147483647 h 43"/>
              <a:gd name="T2" fmla="*/ 0 w 20"/>
              <a:gd name="T3" fmla="*/ 2147483647 h 43"/>
              <a:gd name="T4" fmla="*/ 0 w 20"/>
              <a:gd name="T5" fmla="*/ 2147483647 h 43"/>
              <a:gd name="T6" fmla="*/ 2147483647 w 20"/>
              <a:gd name="T7" fmla="*/ 2147483647 h 43"/>
              <a:gd name="T8" fmla="*/ 2147483647 w 20"/>
              <a:gd name="T9" fmla="*/ 0 h 43"/>
              <a:gd name="T10" fmla="*/ 2147483647 w 20"/>
              <a:gd name="T11" fmla="*/ 2147483647 h 43"/>
              <a:gd name="T12" fmla="*/ 2147483647 w 20"/>
              <a:gd name="T13" fmla="*/ 2147483647 h 43"/>
              <a:gd name="T14" fmla="*/ 2147483647 w 20"/>
              <a:gd name="T15" fmla="*/ 2147483647 h 43"/>
              <a:gd name="T16" fmla="*/ 2147483647 w 20"/>
              <a:gd name="T17" fmla="*/ 2147483647 h 43"/>
              <a:gd name="T18" fmla="*/ 2147483647 w 20"/>
              <a:gd name="T19" fmla="*/ 2147483647 h 43"/>
              <a:gd name="T20" fmla="*/ 2147483647 w 20"/>
              <a:gd name="T21" fmla="*/ 2147483647 h 43"/>
              <a:gd name="T22" fmla="*/ 2147483647 w 20"/>
              <a:gd name="T23" fmla="*/ 2147483647 h 43"/>
              <a:gd name="T24" fmla="*/ 2147483647 w 20"/>
              <a:gd name="T25" fmla="*/ 2147483647 h 43"/>
              <a:gd name="T26" fmla="*/ 2147483647 w 20"/>
              <a:gd name="T27" fmla="*/ 2147483647 h 43"/>
              <a:gd name="T28" fmla="*/ 2147483647 w 20"/>
              <a:gd name="T29" fmla="*/ 2147483647 h 43"/>
              <a:gd name="T30" fmla="*/ 2147483647 w 20"/>
              <a:gd name="T31" fmla="*/ 2147483647 h 43"/>
              <a:gd name="T32" fmla="*/ 2147483647 w 20"/>
              <a:gd name="T33" fmla="*/ 2147483647 h 43"/>
              <a:gd name="T34" fmla="*/ 2147483647 w 20"/>
              <a:gd name="T35" fmla="*/ 2147483647 h 43"/>
              <a:gd name="T36" fmla="*/ 0 w 20"/>
              <a:gd name="T37" fmla="*/ 2147483647 h 43"/>
              <a:gd name="T38" fmla="*/ 0 w 20"/>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43"/>
              <a:gd name="T62" fmla="*/ 20 w 2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17" name="Freeform 516"/>
          <p:cNvSpPr>
            <a:spLocks/>
          </p:cNvSpPr>
          <p:nvPr>
            <p:custDataLst>
              <p:tags r:id="rId352"/>
            </p:custDataLst>
          </p:nvPr>
        </p:nvSpPr>
        <p:spPr bwMode="auto">
          <a:xfrm>
            <a:off x="9800167" y="2487213"/>
            <a:ext cx="0" cy="58739"/>
          </a:xfrm>
          <a:custGeom>
            <a:avLst/>
            <a:gdLst>
              <a:gd name="T0" fmla="*/ 2147483647 h 30"/>
              <a:gd name="T1" fmla="*/ 2147483647 h 30"/>
              <a:gd name="T2" fmla="*/ 2147483647 h 30"/>
              <a:gd name="T3" fmla="*/ 2147483647 h 30"/>
              <a:gd name="T4" fmla="*/ 0 h 30"/>
              <a:gd name="T5" fmla="*/ 0 60000 65536"/>
              <a:gd name="T6" fmla="*/ 0 60000 65536"/>
              <a:gd name="T7" fmla="*/ 0 60000 65536"/>
              <a:gd name="T8" fmla="*/ 0 60000 65536"/>
              <a:gd name="T9" fmla="*/ 0 60000 65536"/>
              <a:gd name="T10" fmla="*/ 0 h 30"/>
              <a:gd name="T11" fmla="*/ 30 h 30"/>
            </a:gdLst>
            <a:ahLst/>
            <a:cxnLst>
              <a:cxn ang="T5">
                <a:pos x="0" y="T0"/>
              </a:cxn>
              <a:cxn ang="T6">
                <a:pos x="0" y="T1"/>
              </a:cxn>
              <a:cxn ang="T7">
                <a:pos x="0" y="T2"/>
              </a:cxn>
              <a:cxn ang="T8">
                <a:pos x="0" y="T3"/>
              </a:cxn>
              <a:cxn ang="T9">
                <a:pos x="0" y="T4"/>
              </a:cxn>
            </a:cxnLst>
            <a:rect l="0" t="T10" r="0" b="T11"/>
            <a:pathLst>
              <a:path h="30">
                <a:moveTo>
                  <a:pt x="0" y="30"/>
                </a:moveTo>
                <a:lnTo>
                  <a:pt x="0" y="25"/>
                </a:lnTo>
                <a:lnTo>
                  <a:pt x="0" y="18"/>
                </a:lnTo>
                <a:lnTo>
                  <a:pt x="0" y="9"/>
                </a:lnTo>
                <a:lnTo>
                  <a:pt x="0"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18" name="Freeform 517"/>
          <p:cNvSpPr>
            <a:spLocks/>
          </p:cNvSpPr>
          <p:nvPr>
            <p:custDataLst>
              <p:tags r:id="rId353"/>
            </p:custDataLst>
          </p:nvPr>
        </p:nvSpPr>
        <p:spPr bwMode="auto">
          <a:xfrm>
            <a:off x="9800167" y="2487213"/>
            <a:ext cx="10584" cy="58739"/>
          </a:xfrm>
          <a:custGeom>
            <a:avLst/>
            <a:gdLst>
              <a:gd name="T0" fmla="*/ 0 w 20"/>
              <a:gd name="T1" fmla="*/ 0 h 24"/>
              <a:gd name="T2" fmla="*/ 2147483647 w 20"/>
              <a:gd name="T3" fmla="*/ 0 h 24"/>
              <a:gd name="T4" fmla="*/ 0 w 20"/>
              <a:gd name="T5" fmla="*/ 2147483647 h 24"/>
              <a:gd name="T6" fmla="*/ 0 60000 65536"/>
              <a:gd name="T7" fmla="*/ 0 60000 65536"/>
              <a:gd name="T8" fmla="*/ 0 60000 65536"/>
              <a:gd name="T9" fmla="*/ 0 w 20"/>
              <a:gd name="T10" fmla="*/ 0 h 24"/>
              <a:gd name="T11" fmla="*/ 20 w 20"/>
              <a:gd name="T12" fmla="*/ 24 h 24"/>
            </a:gdLst>
            <a:ahLst/>
            <a:cxnLst>
              <a:cxn ang="T6">
                <a:pos x="T0" y="T1"/>
              </a:cxn>
              <a:cxn ang="T7">
                <a:pos x="T2" y="T3"/>
              </a:cxn>
              <a:cxn ang="T8">
                <a:pos x="T4" y="T5"/>
              </a:cxn>
            </a:cxnLst>
            <a:rect l="T9" t="T10" r="T11" b="T12"/>
            <a:pathLst>
              <a:path w="20" h="24">
                <a:moveTo>
                  <a:pt x="0" y="0"/>
                </a:moveTo>
                <a:lnTo>
                  <a:pt x="20" y="0"/>
                </a:lnTo>
                <a:lnTo>
                  <a:pt x="0" y="24"/>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19" name="Freeform 518"/>
          <p:cNvSpPr>
            <a:spLocks/>
          </p:cNvSpPr>
          <p:nvPr>
            <p:custDataLst>
              <p:tags r:id="rId354"/>
            </p:custDataLst>
          </p:nvPr>
        </p:nvSpPr>
        <p:spPr bwMode="auto">
          <a:xfrm>
            <a:off x="9472085" y="2074464"/>
            <a:ext cx="23283" cy="60325"/>
          </a:xfrm>
          <a:custGeom>
            <a:avLst/>
            <a:gdLst>
              <a:gd name="T0" fmla="*/ 0 w 46"/>
              <a:gd name="T1" fmla="*/ 0 h 19"/>
              <a:gd name="T2" fmla="*/ 2147483647 w 46"/>
              <a:gd name="T3" fmla="*/ 2147483647 h 19"/>
              <a:gd name="T4" fmla="*/ 2147483647 w 46"/>
              <a:gd name="T5" fmla="*/ 2147483647 h 19"/>
              <a:gd name="T6" fmla="*/ 2147483647 w 46"/>
              <a:gd name="T7" fmla="*/ 2147483647 h 19"/>
              <a:gd name="T8" fmla="*/ 2147483647 w 46"/>
              <a:gd name="T9" fmla="*/ 2147483647 h 19"/>
              <a:gd name="T10" fmla="*/ 2147483647 w 46"/>
              <a:gd name="T11" fmla="*/ 2147483647 h 19"/>
              <a:gd name="T12" fmla="*/ 2147483647 w 46"/>
              <a:gd name="T13" fmla="*/ 2147483647 h 19"/>
              <a:gd name="T14" fmla="*/ 2147483647 w 46"/>
              <a:gd name="T15" fmla="*/ 2147483647 h 19"/>
              <a:gd name="T16" fmla="*/ 2147483647 w 46"/>
              <a:gd name="T17" fmla="*/ 2147483647 h 19"/>
              <a:gd name="T18" fmla="*/ 2147483647 w 46"/>
              <a:gd name="T19" fmla="*/ 2147483647 h 19"/>
              <a:gd name="T20" fmla="*/ 2147483647 w 46"/>
              <a:gd name="T21" fmla="*/ 2147483647 h 19"/>
              <a:gd name="T22" fmla="*/ 2147483647 w 46"/>
              <a:gd name="T23" fmla="*/ 2147483647 h 19"/>
              <a:gd name="T24" fmla="*/ 2147483647 w 46"/>
              <a:gd name="T25" fmla="*/ 2147483647 h 19"/>
              <a:gd name="T26" fmla="*/ 2147483647 w 46"/>
              <a:gd name="T27" fmla="*/ 2147483647 h 19"/>
              <a:gd name="T28" fmla="*/ 2147483647 w 46"/>
              <a:gd name="T29" fmla="*/ 2147483647 h 19"/>
              <a:gd name="T30" fmla="*/ 2147483647 w 46"/>
              <a:gd name="T31" fmla="*/ 2147483647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19"/>
              <a:gd name="T53" fmla="*/ 46 w 4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20" name="Freeform 519"/>
          <p:cNvSpPr>
            <a:spLocks/>
          </p:cNvSpPr>
          <p:nvPr>
            <p:custDataLst>
              <p:tags r:id="rId355"/>
            </p:custDataLst>
          </p:nvPr>
        </p:nvSpPr>
        <p:spPr bwMode="auto">
          <a:xfrm>
            <a:off x="5892802" y="2214163"/>
            <a:ext cx="63500" cy="58739"/>
          </a:xfrm>
          <a:custGeom>
            <a:avLst/>
            <a:gdLst>
              <a:gd name="T0" fmla="*/ 2147483647 w 100"/>
              <a:gd name="T1" fmla="*/ 0 h 55"/>
              <a:gd name="T2" fmla="*/ 2147483647 w 100"/>
              <a:gd name="T3" fmla="*/ 2147483647 h 55"/>
              <a:gd name="T4" fmla="*/ 2147483647 w 100"/>
              <a:gd name="T5" fmla="*/ 2147483647 h 55"/>
              <a:gd name="T6" fmla="*/ 2147483647 w 100"/>
              <a:gd name="T7" fmla="*/ 2147483647 h 55"/>
              <a:gd name="T8" fmla="*/ 0 w 100"/>
              <a:gd name="T9" fmla="*/ 2147483647 h 55"/>
              <a:gd name="T10" fmla="*/ 2147483647 w 100"/>
              <a:gd name="T11" fmla="*/ 2147483647 h 55"/>
              <a:gd name="T12" fmla="*/ 2147483647 w 100"/>
              <a:gd name="T13" fmla="*/ 2147483647 h 55"/>
              <a:gd name="T14" fmla="*/ 2147483647 w 100"/>
              <a:gd name="T15" fmla="*/ 2147483647 h 55"/>
              <a:gd name="T16" fmla="*/ 2147483647 w 100"/>
              <a:gd name="T17" fmla="*/ 2147483647 h 55"/>
              <a:gd name="T18" fmla="*/ 2147483647 w 100"/>
              <a:gd name="T19" fmla="*/ 2147483647 h 55"/>
              <a:gd name="T20" fmla="*/ 2147483647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55"/>
              <a:gd name="T35" fmla="*/ 100 w 10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21" name="Freeform 520"/>
          <p:cNvSpPr>
            <a:spLocks/>
          </p:cNvSpPr>
          <p:nvPr>
            <p:custDataLst>
              <p:tags r:id="rId356"/>
            </p:custDataLst>
          </p:nvPr>
        </p:nvSpPr>
        <p:spPr bwMode="auto">
          <a:xfrm>
            <a:off x="6491819" y="1806178"/>
            <a:ext cx="57149" cy="58737"/>
          </a:xfrm>
          <a:custGeom>
            <a:avLst/>
            <a:gdLst>
              <a:gd name="T0" fmla="*/ 2147483647 w 99"/>
              <a:gd name="T1" fmla="*/ 2147483647 h 51"/>
              <a:gd name="T2" fmla="*/ 2147483647 w 99"/>
              <a:gd name="T3" fmla="*/ 2147483647 h 51"/>
              <a:gd name="T4" fmla="*/ 2147483647 w 99"/>
              <a:gd name="T5" fmla="*/ 0 h 51"/>
              <a:gd name="T6" fmla="*/ 2147483647 w 99"/>
              <a:gd name="T7" fmla="*/ 0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2147483647 h 51"/>
              <a:gd name="T50" fmla="*/ 2147483647 w 99"/>
              <a:gd name="T51" fmla="*/ 2147483647 h 51"/>
              <a:gd name="T52" fmla="*/ 2147483647 w 99"/>
              <a:gd name="T53" fmla="*/ 2147483647 h 51"/>
              <a:gd name="T54" fmla="*/ 0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51"/>
              <a:gd name="T119" fmla="*/ 99 w 9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22" name="Freeform 521"/>
          <p:cNvSpPr>
            <a:spLocks/>
          </p:cNvSpPr>
          <p:nvPr>
            <p:custDataLst>
              <p:tags r:id="rId357"/>
            </p:custDataLst>
          </p:nvPr>
        </p:nvSpPr>
        <p:spPr bwMode="auto">
          <a:xfrm>
            <a:off x="6538384" y="1618851"/>
            <a:ext cx="304800" cy="163512"/>
          </a:xfrm>
          <a:custGeom>
            <a:avLst/>
            <a:gdLst>
              <a:gd name="T0" fmla="*/ 2147483647 w 525"/>
              <a:gd name="T1" fmla="*/ 2147483647 h 311"/>
              <a:gd name="T2" fmla="*/ 2147483647 w 525"/>
              <a:gd name="T3" fmla="*/ 2147483647 h 311"/>
              <a:gd name="T4" fmla="*/ 2147483647 w 525"/>
              <a:gd name="T5" fmla="*/ 2147483647 h 311"/>
              <a:gd name="T6" fmla="*/ 2147483647 w 525"/>
              <a:gd name="T7" fmla="*/ 2147483647 h 311"/>
              <a:gd name="T8" fmla="*/ 2147483647 w 525"/>
              <a:gd name="T9" fmla="*/ 2147483647 h 311"/>
              <a:gd name="T10" fmla="*/ 2147483647 w 525"/>
              <a:gd name="T11" fmla="*/ 2147483647 h 311"/>
              <a:gd name="T12" fmla="*/ 2147483647 w 525"/>
              <a:gd name="T13" fmla="*/ 2147483647 h 311"/>
              <a:gd name="T14" fmla="*/ 2147483647 w 525"/>
              <a:gd name="T15" fmla="*/ 2147483647 h 311"/>
              <a:gd name="T16" fmla="*/ 2147483647 w 525"/>
              <a:gd name="T17" fmla="*/ 2147483647 h 311"/>
              <a:gd name="T18" fmla="*/ 2147483647 w 525"/>
              <a:gd name="T19" fmla="*/ 2147483647 h 311"/>
              <a:gd name="T20" fmla="*/ 2147483647 w 525"/>
              <a:gd name="T21" fmla="*/ 2147483647 h 311"/>
              <a:gd name="T22" fmla="*/ 2147483647 w 525"/>
              <a:gd name="T23" fmla="*/ 2147483647 h 311"/>
              <a:gd name="T24" fmla="*/ 2147483647 w 525"/>
              <a:gd name="T25" fmla="*/ 2147483647 h 311"/>
              <a:gd name="T26" fmla="*/ 2147483647 w 525"/>
              <a:gd name="T27" fmla="*/ 2147483647 h 311"/>
              <a:gd name="T28" fmla="*/ 2147483647 w 525"/>
              <a:gd name="T29" fmla="*/ 2147483647 h 311"/>
              <a:gd name="T30" fmla="*/ 2147483647 w 525"/>
              <a:gd name="T31" fmla="*/ 2147483647 h 311"/>
              <a:gd name="T32" fmla="*/ 2147483647 w 525"/>
              <a:gd name="T33" fmla="*/ 2147483647 h 311"/>
              <a:gd name="T34" fmla="*/ 2147483647 w 525"/>
              <a:gd name="T35" fmla="*/ 2147483647 h 311"/>
              <a:gd name="T36" fmla="*/ 2147483647 w 525"/>
              <a:gd name="T37" fmla="*/ 2147483647 h 311"/>
              <a:gd name="T38" fmla="*/ 2147483647 w 525"/>
              <a:gd name="T39" fmla="*/ 2147483647 h 311"/>
              <a:gd name="T40" fmla="*/ 2147483647 w 525"/>
              <a:gd name="T41" fmla="*/ 2147483647 h 311"/>
              <a:gd name="T42" fmla="*/ 2147483647 w 525"/>
              <a:gd name="T43" fmla="*/ 2147483647 h 311"/>
              <a:gd name="T44" fmla="*/ 2147483647 w 525"/>
              <a:gd name="T45" fmla="*/ 2147483647 h 311"/>
              <a:gd name="T46" fmla="*/ 2147483647 w 525"/>
              <a:gd name="T47" fmla="*/ 2147483647 h 311"/>
              <a:gd name="T48" fmla="*/ 2147483647 w 525"/>
              <a:gd name="T49" fmla="*/ 2147483647 h 311"/>
              <a:gd name="T50" fmla="*/ 2147483647 w 525"/>
              <a:gd name="T51" fmla="*/ 2147483647 h 311"/>
              <a:gd name="T52" fmla="*/ 2147483647 w 525"/>
              <a:gd name="T53" fmla="*/ 2147483647 h 311"/>
              <a:gd name="T54" fmla="*/ 2147483647 w 525"/>
              <a:gd name="T55" fmla="*/ 2147483647 h 311"/>
              <a:gd name="T56" fmla="*/ 2147483647 w 525"/>
              <a:gd name="T57" fmla="*/ 2147483647 h 311"/>
              <a:gd name="T58" fmla="*/ 2147483647 w 525"/>
              <a:gd name="T59" fmla="*/ 2147483647 h 311"/>
              <a:gd name="T60" fmla="*/ 2147483647 w 525"/>
              <a:gd name="T61" fmla="*/ 2147483647 h 311"/>
              <a:gd name="T62" fmla="*/ 2147483647 w 525"/>
              <a:gd name="T63" fmla="*/ 2147483647 h 311"/>
              <a:gd name="T64" fmla="*/ 2147483647 w 525"/>
              <a:gd name="T65" fmla="*/ 2147483647 h 311"/>
              <a:gd name="T66" fmla="*/ 2147483647 w 525"/>
              <a:gd name="T67" fmla="*/ 2147483647 h 311"/>
              <a:gd name="T68" fmla="*/ 2147483647 w 525"/>
              <a:gd name="T69" fmla="*/ 2147483647 h 311"/>
              <a:gd name="T70" fmla="*/ 2147483647 w 525"/>
              <a:gd name="T71" fmla="*/ 2147483647 h 311"/>
              <a:gd name="T72" fmla="*/ 2147483647 w 525"/>
              <a:gd name="T73" fmla="*/ 2147483647 h 311"/>
              <a:gd name="T74" fmla="*/ 2147483647 w 525"/>
              <a:gd name="T75" fmla="*/ 2147483647 h 311"/>
              <a:gd name="T76" fmla="*/ 0 w 525"/>
              <a:gd name="T77" fmla="*/ 2147483647 h 311"/>
              <a:gd name="T78" fmla="*/ 2147483647 w 525"/>
              <a:gd name="T79" fmla="*/ 2147483647 h 311"/>
              <a:gd name="T80" fmla="*/ 2147483647 w 525"/>
              <a:gd name="T81" fmla="*/ 2147483647 h 311"/>
              <a:gd name="T82" fmla="*/ 2147483647 w 525"/>
              <a:gd name="T83" fmla="*/ 2147483647 h 311"/>
              <a:gd name="T84" fmla="*/ 2147483647 w 525"/>
              <a:gd name="T85" fmla="*/ 2147483647 h 311"/>
              <a:gd name="T86" fmla="*/ 2147483647 w 525"/>
              <a:gd name="T87" fmla="*/ 2147483647 h 311"/>
              <a:gd name="T88" fmla="*/ 2147483647 w 525"/>
              <a:gd name="T89" fmla="*/ 2147483647 h 311"/>
              <a:gd name="T90" fmla="*/ 2147483647 w 525"/>
              <a:gd name="T91" fmla="*/ 2147483647 h 311"/>
              <a:gd name="T92" fmla="*/ 2147483647 w 525"/>
              <a:gd name="T93" fmla="*/ 2147483647 h 311"/>
              <a:gd name="T94" fmla="*/ 2147483647 w 525"/>
              <a:gd name="T95" fmla="*/ 2147483647 h 311"/>
              <a:gd name="T96" fmla="*/ 2147483647 w 525"/>
              <a:gd name="T97" fmla="*/ 2147483647 h 311"/>
              <a:gd name="T98" fmla="*/ 2147483647 w 525"/>
              <a:gd name="T99" fmla="*/ 2147483647 h 311"/>
              <a:gd name="T100" fmla="*/ 2147483647 w 525"/>
              <a:gd name="T101" fmla="*/ 2147483647 h 311"/>
              <a:gd name="T102" fmla="*/ 2147483647 w 525"/>
              <a:gd name="T103" fmla="*/ 2147483647 h 311"/>
              <a:gd name="T104" fmla="*/ 2147483647 w 525"/>
              <a:gd name="T105" fmla="*/ 2147483647 h 311"/>
              <a:gd name="T106" fmla="*/ 2147483647 w 525"/>
              <a:gd name="T107" fmla="*/ 2147483647 h 311"/>
              <a:gd name="T108" fmla="*/ 2147483647 w 525"/>
              <a:gd name="T109" fmla="*/ 2147483647 h 311"/>
              <a:gd name="T110" fmla="*/ 2147483647 w 525"/>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5"/>
              <a:gd name="T169" fmla="*/ 0 h 311"/>
              <a:gd name="T170" fmla="*/ 525 w 525"/>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23" name="Freeform 522"/>
          <p:cNvSpPr>
            <a:spLocks/>
          </p:cNvSpPr>
          <p:nvPr>
            <p:custDataLst>
              <p:tags r:id="rId358"/>
            </p:custDataLst>
          </p:nvPr>
        </p:nvSpPr>
        <p:spPr bwMode="auto">
          <a:xfrm>
            <a:off x="6261100" y="1930001"/>
            <a:ext cx="42333" cy="55563"/>
          </a:xfrm>
          <a:custGeom>
            <a:avLst/>
            <a:gdLst>
              <a:gd name="T0" fmla="*/ 2147483647 w 79"/>
              <a:gd name="T1" fmla="*/ 0 h 38"/>
              <a:gd name="T2" fmla="*/ 2147483647 w 79"/>
              <a:gd name="T3" fmla="*/ 2147483647 h 38"/>
              <a:gd name="T4" fmla="*/ 2147483647 w 79"/>
              <a:gd name="T5" fmla="*/ 2147483647 h 38"/>
              <a:gd name="T6" fmla="*/ 2147483647 w 79"/>
              <a:gd name="T7" fmla="*/ 2147483647 h 38"/>
              <a:gd name="T8" fmla="*/ 2147483647 w 79"/>
              <a:gd name="T9" fmla="*/ 2147483647 h 38"/>
              <a:gd name="T10" fmla="*/ 2147483647 w 79"/>
              <a:gd name="T11" fmla="*/ 2147483647 h 38"/>
              <a:gd name="T12" fmla="*/ 2147483647 w 79"/>
              <a:gd name="T13" fmla="*/ 2147483647 h 38"/>
              <a:gd name="T14" fmla="*/ 2147483647 w 79"/>
              <a:gd name="T15" fmla="*/ 2147483647 h 38"/>
              <a:gd name="T16" fmla="*/ 2147483647 w 79"/>
              <a:gd name="T17" fmla="*/ 2147483647 h 38"/>
              <a:gd name="T18" fmla="*/ 2147483647 w 79"/>
              <a:gd name="T19" fmla="*/ 2147483647 h 38"/>
              <a:gd name="T20" fmla="*/ 2147483647 w 79"/>
              <a:gd name="T21" fmla="*/ 2147483647 h 38"/>
              <a:gd name="T22" fmla="*/ 2147483647 w 79"/>
              <a:gd name="T23" fmla="*/ 2147483647 h 38"/>
              <a:gd name="T24" fmla="*/ 2147483647 w 79"/>
              <a:gd name="T25" fmla="*/ 2147483647 h 38"/>
              <a:gd name="T26" fmla="*/ 2147483647 w 79"/>
              <a:gd name="T27" fmla="*/ 2147483647 h 38"/>
              <a:gd name="T28" fmla="*/ 2147483647 w 79"/>
              <a:gd name="T29" fmla="*/ 2147483647 h 38"/>
              <a:gd name="T30" fmla="*/ 2147483647 w 79"/>
              <a:gd name="T31" fmla="*/ 2147483647 h 38"/>
              <a:gd name="T32" fmla="*/ 2147483647 w 79"/>
              <a:gd name="T33" fmla="*/ 2147483647 h 38"/>
              <a:gd name="T34" fmla="*/ 2147483647 w 79"/>
              <a:gd name="T35" fmla="*/ 2147483647 h 38"/>
              <a:gd name="T36" fmla="*/ 2147483647 w 79"/>
              <a:gd name="T37" fmla="*/ 2147483647 h 38"/>
              <a:gd name="T38" fmla="*/ 2147483647 w 79"/>
              <a:gd name="T39" fmla="*/ 2147483647 h 38"/>
              <a:gd name="T40" fmla="*/ 2147483647 w 79"/>
              <a:gd name="T41" fmla="*/ 2147483647 h 38"/>
              <a:gd name="T42" fmla="*/ 2147483647 w 79"/>
              <a:gd name="T43" fmla="*/ 2147483647 h 38"/>
              <a:gd name="T44" fmla="*/ 2147483647 w 79"/>
              <a:gd name="T45" fmla="*/ 2147483647 h 38"/>
              <a:gd name="T46" fmla="*/ 0 w 79"/>
              <a:gd name="T47" fmla="*/ 2147483647 h 38"/>
              <a:gd name="T48" fmla="*/ 0 w 79"/>
              <a:gd name="T49" fmla="*/ 2147483647 h 38"/>
              <a:gd name="T50" fmla="*/ 2147483647 w 79"/>
              <a:gd name="T51" fmla="*/ 2147483647 h 38"/>
              <a:gd name="T52" fmla="*/ 2147483647 w 79"/>
              <a:gd name="T53" fmla="*/ 2147483647 h 38"/>
              <a:gd name="T54" fmla="*/ 2147483647 w 79"/>
              <a:gd name="T55" fmla="*/ 2147483647 h 38"/>
              <a:gd name="T56" fmla="*/ 2147483647 w 79"/>
              <a:gd name="T57" fmla="*/ 2147483647 h 38"/>
              <a:gd name="T58" fmla="*/ 2147483647 w 79"/>
              <a:gd name="T59" fmla="*/ 2147483647 h 38"/>
              <a:gd name="T60" fmla="*/ 214748364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38"/>
              <a:gd name="T95" fmla="*/ 79 w 79"/>
              <a:gd name="T96" fmla="*/ 38 h 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24" name="Freeform 523"/>
          <p:cNvSpPr>
            <a:spLocks/>
          </p:cNvSpPr>
          <p:nvPr>
            <p:custDataLst>
              <p:tags r:id="rId359"/>
            </p:custDataLst>
          </p:nvPr>
        </p:nvSpPr>
        <p:spPr bwMode="auto">
          <a:xfrm>
            <a:off x="9334501" y="2226863"/>
            <a:ext cx="262467" cy="268288"/>
          </a:xfrm>
          <a:custGeom>
            <a:avLst/>
            <a:gdLst>
              <a:gd name="T0" fmla="*/ 2147483647 w 459"/>
              <a:gd name="T1" fmla="*/ 2147483647 h 511"/>
              <a:gd name="T2" fmla="*/ 2147483647 w 459"/>
              <a:gd name="T3" fmla="*/ 2147483647 h 511"/>
              <a:gd name="T4" fmla="*/ 0 w 459"/>
              <a:gd name="T5" fmla="*/ 0 h 511"/>
              <a:gd name="T6" fmla="*/ 2147483647 w 459"/>
              <a:gd name="T7" fmla="*/ 2147483647 h 511"/>
              <a:gd name="T8" fmla="*/ 2147483647 w 459"/>
              <a:gd name="T9" fmla="*/ 2147483647 h 511"/>
              <a:gd name="T10" fmla="*/ 2147483647 w 459"/>
              <a:gd name="T11" fmla="*/ 2147483647 h 511"/>
              <a:gd name="T12" fmla="*/ 2147483647 w 459"/>
              <a:gd name="T13" fmla="*/ 2147483647 h 511"/>
              <a:gd name="T14" fmla="*/ 2147483647 w 459"/>
              <a:gd name="T15" fmla="*/ 2147483647 h 511"/>
              <a:gd name="T16" fmla="*/ 2147483647 w 459"/>
              <a:gd name="T17" fmla="*/ 2147483647 h 511"/>
              <a:gd name="T18" fmla="*/ 2147483647 w 459"/>
              <a:gd name="T19" fmla="*/ 2147483647 h 511"/>
              <a:gd name="T20" fmla="*/ 2147483647 w 459"/>
              <a:gd name="T21" fmla="*/ 2147483647 h 511"/>
              <a:gd name="T22" fmla="*/ 2147483647 w 459"/>
              <a:gd name="T23" fmla="*/ 2147483647 h 511"/>
              <a:gd name="T24" fmla="*/ 2147483647 w 459"/>
              <a:gd name="T25" fmla="*/ 2147483647 h 511"/>
              <a:gd name="T26" fmla="*/ 2147483647 w 459"/>
              <a:gd name="T27" fmla="*/ 2147483647 h 511"/>
              <a:gd name="T28" fmla="*/ 2147483647 w 459"/>
              <a:gd name="T29" fmla="*/ 2147483647 h 511"/>
              <a:gd name="T30" fmla="*/ 2147483647 w 459"/>
              <a:gd name="T31" fmla="*/ 2147483647 h 511"/>
              <a:gd name="T32" fmla="*/ 2147483647 w 459"/>
              <a:gd name="T33" fmla="*/ 2147483647 h 511"/>
              <a:gd name="T34" fmla="*/ 2147483647 w 459"/>
              <a:gd name="T35" fmla="*/ 2147483647 h 511"/>
              <a:gd name="T36" fmla="*/ 2147483647 w 459"/>
              <a:gd name="T37" fmla="*/ 2147483647 h 511"/>
              <a:gd name="T38" fmla="*/ 2147483647 w 459"/>
              <a:gd name="T39" fmla="*/ 2147483647 h 511"/>
              <a:gd name="T40" fmla="*/ 2147483647 w 459"/>
              <a:gd name="T41" fmla="*/ 2147483647 h 511"/>
              <a:gd name="T42" fmla="*/ 2147483647 w 459"/>
              <a:gd name="T43" fmla="*/ 2147483647 h 511"/>
              <a:gd name="T44" fmla="*/ 2147483647 w 459"/>
              <a:gd name="T45" fmla="*/ 2147483647 h 511"/>
              <a:gd name="T46" fmla="*/ 2147483647 w 459"/>
              <a:gd name="T47" fmla="*/ 2147483647 h 511"/>
              <a:gd name="T48" fmla="*/ 2147483647 w 459"/>
              <a:gd name="T49" fmla="*/ 2147483647 h 511"/>
              <a:gd name="T50" fmla="*/ 2147483647 w 459"/>
              <a:gd name="T51" fmla="*/ 2147483647 h 511"/>
              <a:gd name="T52" fmla="*/ 2147483647 w 459"/>
              <a:gd name="T53" fmla="*/ 2147483647 h 511"/>
              <a:gd name="T54" fmla="*/ 2147483647 w 459"/>
              <a:gd name="T55" fmla="*/ 2147483647 h 511"/>
              <a:gd name="T56" fmla="*/ 2147483647 w 459"/>
              <a:gd name="T57" fmla="*/ 2147483647 h 511"/>
              <a:gd name="T58" fmla="*/ 2147483647 w 459"/>
              <a:gd name="T59" fmla="*/ 2147483647 h 511"/>
              <a:gd name="T60" fmla="*/ 2147483647 w 459"/>
              <a:gd name="T61" fmla="*/ 2147483647 h 511"/>
              <a:gd name="T62" fmla="*/ 2147483647 w 459"/>
              <a:gd name="T63" fmla="*/ 2147483647 h 511"/>
              <a:gd name="T64" fmla="*/ 2147483647 w 459"/>
              <a:gd name="T65" fmla="*/ 2147483647 h 511"/>
              <a:gd name="T66" fmla="*/ 2147483647 w 459"/>
              <a:gd name="T67" fmla="*/ 2147483647 h 511"/>
              <a:gd name="T68" fmla="*/ 2147483647 w 459"/>
              <a:gd name="T69" fmla="*/ 2147483647 h 511"/>
              <a:gd name="T70" fmla="*/ 2147483647 w 459"/>
              <a:gd name="T71" fmla="*/ 2147483647 h 511"/>
              <a:gd name="T72" fmla="*/ 2147483647 w 459"/>
              <a:gd name="T73" fmla="*/ 2147483647 h 511"/>
              <a:gd name="T74" fmla="*/ 2147483647 w 459"/>
              <a:gd name="T75" fmla="*/ 2147483647 h 511"/>
              <a:gd name="T76" fmla="*/ 2147483647 w 459"/>
              <a:gd name="T77" fmla="*/ 2147483647 h 511"/>
              <a:gd name="T78" fmla="*/ 2147483647 w 459"/>
              <a:gd name="T79" fmla="*/ 2147483647 h 511"/>
              <a:gd name="T80" fmla="*/ 2147483647 w 459"/>
              <a:gd name="T81" fmla="*/ 2147483647 h 511"/>
              <a:gd name="T82" fmla="*/ 2147483647 w 459"/>
              <a:gd name="T83" fmla="*/ 2147483647 h 511"/>
              <a:gd name="T84" fmla="*/ 2147483647 w 459"/>
              <a:gd name="T85" fmla="*/ 2147483647 h 511"/>
              <a:gd name="T86" fmla="*/ 2147483647 w 459"/>
              <a:gd name="T87" fmla="*/ 2147483647 h 511"/>
              <a:gd name="T88" fmla="*/ 2147483647 w 459"/>
              <a:gd name="T89" fmla="*/ 2147483647 h 511"/>
              <a:gd name="T90" fmla="*/ 2147483647 w 459"/>
              <a:gd name="T91" fmla="*/ 2147483647 h 511"/>
              <a:gd name="T92" fmla="*/ 2147483647 w 459"/>
              <a:gd name="T93" fmla="*/ 214748364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9"/>
              <a:gd name="T142" fmla="*/ 0 h 511"/>
              <a:gd name="T143" fmla="*/ 459 w 459"/>
              <a:gd name="T144" fmla="*/ 511 h 5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grpSp>
        <p:nvGrpSpPr>
          <p:cNvPr id="525" name="Group 524"/>
          <p:cNvGrpSpPr>
            <a:grpSpLocks/>
          </p:cNvGrpSpPr>
          <p:nvPr>
            <p:custDataLst>
              <p:tags r:id="rId360"/>
            </p:custDataLst>
          </p:nvPr>
        </p:nvGrpSpPr>
        <p:grpSpPr bwMode="auto">
          <a:xfrm>
            <a:off x="7721602" y="2182415"/>
            <a:ext cx="895351" cy="384175"/>
            <a:chOff x="4115" y="1551"/>
            <a:chExt cx="504" cy="244"/>
          </a:xfrm>
        </p:grpSpPr>
        <p:sp>
          <p:nvSpPr>
            <p:cNvPr id="526" name="Freeform 525"/>
            <p:cNvSpPr>
              <a:spLocks/>
            </p:cNvSpPr>
            <p:nvPr/>
          </p:nvSpPr>
          <p:spPr bwMode="auto">
            <a:xfrm>
              <a:off x="4540" y="1551"/>
              <a:ext cx="79" cy="86"/>
            </a:xfrm>
            <a:custGeom>
              <a:avLst/>
              <a:gdLst>
                <a:gd name="T0" fmla="*/ 0 w 240"/>
                <a:gd name="T1" fmla="*/ 0 h 259"/>
                <a:gd name="T2" fmla="*/ 0 w 240"/>
                <a:gd name="T3" fmla="*/ 0 h 259"/>
                <a:gd name="T4" fmla="*/ 0 w 240"/>
                <a:gd name="T5" fmla="*/ 0 h 259"/>
                <a:gd name="T6" fmla="*/ 0 w 240"/>
                <a:gd name="T7" fmla="*/ 0 h 259"/>
                <a:gd name="T8" fmla="*/ 0 w 240"/>
                <a:gd name="T9" fmla="*/ 0 h 259"/>
                <a:gd name="T10" fmla="*/ 0 w 240"/>
                <a:gd name="T11" fmla="*/ 0 h 259"/>
                <a:gd name="T12" fmla="*/ 0 w 240"/>
                <a:gd name="T13" fmla="*/ 0 h 259"/>
                <a:gd name="T14" fmla="*/ 0 w 240"/>
                <a:gd name="T15" fmla="*/ 0 h 259"/>
                <a:gd name="T16" fmla="*/ 0 w 240"/>
                <a:gd name="T17" fmla="*/ 0 h 259"/>
                <a:gd name="T18" fmla="*/ 0 w 240"/>
                <a:gd name="T19" fmla="*/ 0 h 259"/>
                <a:gd name="T20" fmla="*/ 0 w 240"/>
                <a:gd name="T21" fmla="*/ 0 h 259"/>
                <a:gd name="T22" fmla="*/ 0 w 240"/>
                <a:gd name="T23" fmla="*/ 0 h 259"/>
                <a:gd name="T24" fmla="*/ 0 w 240"/>
                <a:gd name="T25" fmla="*/ 0 h 259"/>
                <a:gd name="T26" fmla="*/ 0 w 240"/>
                <a:gd name="T27" fmla="*/ 0 h 259"/>
                <a:gd name="T28" fmla="*/ 0 w 240"/>
                <a:gd name="T29" fmla="*/ 0 h 259"/>
                <a:gd name="T30" fmla="*/ 0 w 240"/>
                <a:gd name="T31" fmla="*/ 0 h 259"/>
                <a:gd name="T32" fmla="*/ 0 w 240"/>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9"/>
                <a:gd name="T53" fmla="*/ 240 w 240"/>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sp>
          <p:nvSpPr>
            <p:cNvPr id="527" name="Freeform 526"/>
            <p:cNvSpPr>
              <a:spLocks/>
            </p:cNvSpPr>
            <p:nvPr/>
          </p:nvSpPr>
          <p:spPr bwMode="auto">
            <a:xfrm>
              <a:off x="4115" y="1761"/>
              <a:ext cx="84" cy="34"/>
            </a:xfrm>
            <a:custGeom>
              <a:avLst/>
              <a:gdLst>
                <a:gd name="T0" fmla="*/ 0 w 259"/>
                <a:gd name="T1" fmla="*/ 0 h 104"/>
                <a:gd name="T2" fmla="*/ 0 w 259"/>
                <a:gd name="T3" fmla="*/ 0 h 104"/>
                <a:gd name="T4" fmla="*/ 0 w 259"/>
                <a:gd name="T5" fmla="*/ 0 h 104"/>
                <a:gd name="T6" fmla="*/ 0 w 259"/>
                <a:gd name="T7" fmla="*/ 0 h 104"/>
                <a:gd name="T8" fmla="*/ 0 w 259"/>
                <a:gd name="T9" fmla="*/ 0 h 104"/>
                <a:gd name="T10" fmla="*/ 0 w 259"/>
                <a:gd name="T11" fmla="*/ 0 h 104"/>
                <a:gd name="T12" fmla="*/ 0 w 259"/>
                <a:gd name="T13" fmla="*/ 0 h 104"/>
                <a:gd name="T14" fmla="*/ 0 w 259"/>
                <a:gd name="T15" fmla="*/ 0 h 104"/>
                <a:gd name="T16" fmla="*/ 0 w 259"/>
                <a:gd name="T17" fmla="*/ 0 h 104"/>
                <a:gd name="T18" fmla="*/ 0 w 259"/>
                <a:gd name="T19" fmla="*/ 0 h 104"/>
                <a:gd name="T20" fmla="*/ 0 w 259"/>
                <a:gd name="T21" fmla="*/ 0 h 104"/>
                <a:gd name="T22" fmla="*/ 0 w 259"/>
                <a:gd name="T23" fmla="*/ 0 h 104"/>
                <a:gd name="T24" fmla="*/ 0 w 259"/>
                <a:gd name="T25" fmla="*/ 0 h 104"/>
                <a:gd name="T26" fmla="*/ 0 w 259"/>
                <a:gd name="T27" fmla="*/ 0 h 104"/>
                <a:gd name="T28" fmla="*/ 0 w 259"/>
                <a:gd name="T29" fmla="*/ 0 h 104"/>
                <a:gd name="T30" fmla="*/ 0 w 259"/>
                <a:gd name="T31" fmla="*/ 0 h 104"/>
                <a:gd name="T32" fmla="*/ 0 w 259"/>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104"/>
                <a:gd name="T53" fmla="*/ 259 w 259"/>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cmpd="sng">
              <a:solidFill>
                <a:srgbClr val="FFFFFF"/>
              </a:solidFill>
              <a:prstDash val="solid"/>
              <a:round/>
              <a:headEnd/>
              <a:tailEnd/>
            </a:ln>
          </p:spPr>
          <p:txBody>
            <a:bodyPr/>
            <a:lstStyle/>
            <a:p>
              <a:endParaRPr lang="es-UY" sz="1800">
                <a:solidFill>
                  <a:prstClr val="black"/>
                </a:solidFill>
              </a:endParaRPr>
            </a:p>
          </p:txBody>
        </p:sp>
      </p:grpSp>
      <p:sp>
        <p:nvSpPr>
          <p:cNvPr id="528" name="Freeform 527"/>
          <p:cNvSpPr>
            <a:spLocks/>
          </p:cNvSpPr>
          <p:nvPr>
            <p:custDataLst>
              <p:tags r:id="rId361"/>
            </p:custDataLst>
          </p:nvPr>
        </p:nvSpPr>
        <p:spPr bwMode="auto">
          <a:xfrm>
            <a:off x="6464302" y="2931715"/>
            <a:ext cx="706967" cy="511175"/>
          </a:xfrm>
          <a:custGeom>
            <a:avLst/>
            <a:gdLst>
              <a:gd name="T0" fmla="*/ 2147483647 w 1227"/>
              <a:gd name="T1" fmla="*/ 2147483647 h 979"/>
              <a:gd name="T2" fmla="*/ 2147483647 w 1227"/>
              <a:gd name="T3" fmla="*/ 2147483647 h 979"/>
              <a:gd name="T4" fmla="*/ 2147483647 w 1227"/>
              <a:gd name="T5" fmla="*/ 2147483647 h 979"/>
              <a:gd name="T6" fmla="*/ 2147483647 w 1227"/>
              <a:gd name="T7" fmla="*/ 2147483647 h 979"/>
              <a:gd name="T8" fmla="*/ 2147483647 w 1227"/>
              <a:gd name="T9" fmla="*/ 2147483647 h 979"/>
              <a:gd name="T10" fmla="*/ 2147483647 w 1227"/>
              <a:gd name="T11" fmla="*/ 2147483647 h 979"/>
              <a:gd name="T12" fmla="*/ 2147483647 w 1227"/>
              <a:gd name="T13" fmla="*/ 2147483647 h 979"/>
              <a:gd name="T14" fmla="*/ 2147483647 w 1227"/>
              <a:gd name="T15" fmla="*/ 2147483647 h 979"/>
              <a:gd name="T16" fmla="*/ 2147483647 w 1227"/>
              <a:gd name="T17" fmla="*/ 2147483647 h 979"/>
              <a:gd name="T18" fmla="*/ 2147483647 w 1227"/>
              <a:gd name="T19" fmla="*/ 2147483647 h 979"/>
              <a:gd name="T20" fmla="*/ 2147483647 w 1227"/>
              <a:gd name="T21" fmla="*/ 2147483647 h 979"/>
              <a:gd name="T22" fmla="*/ 2147483647 w 1227"/>
              <a:gd name="T23" fmla="*/ 2147483647 h 979"/>
              <a:gd name="T24" fmla="*/ 2147483647 w 1227"/>
              <a:gd name="T25" fmla="*/ 2147483647 h 979"/>
              <a:gd name="T26" fmla="*/ 2147483647 w 1227"/>
              <a:gd name="T27" fmla="*/ 2147483647 h 979"/>
              <a:gd name="T28" fmla="*/ 2147483647 w 1227"/>
              <a:gd name="T29" fmla="*/ 2147483647 h 979"/>
              <a:gd name="T30" fmla="*/ 2147483647 w 1227"/>
              <a:gd name="T31" fmla="*/ 2147483647 h 979"/>
              <a:gd name="T32" fmla="*/ 2147483647 w 1227"/>
              <a:gd name="T33" fmla="*/ 2147483647 h 979"/>
              <a:gd name="T34" fmla="*/ 2147483647 w 1227"/>
              <a:gd name="T35" fmla="*/ 2147483647 h 979"/>
              <a:gd name="T36" fmla="*/ 2147483647 w 1227"/>
              <a:gd name="T37" fmla="*/ 2147483647 h 979"/>
              <a:gd name="T38" fmla="*/ 2147483647 w 1227"/>
              <a:gd name="T39" fmla="*/ 2147483647 h 979"/>
              <a:gd name="T40" fmla="*/ 2147483647 w 1227"/>
              <a:gd name="T41" fmla="*/ 2147483647 h 979"/>
              <a:gd name="T42" fmla="*/ 2147483647 w 1227"/>
              <a:gd name="T43" fmla="*/ 2147483647 h 979"/>
              <a:gd name="T44" fmla="*/ 2147483647 w 1227"/>
              <a:gd name="T45" fmla="*/ 2147483647 h 979"/>
              <a:gd name="T46" fmla="*/ 2147483647 w 1227"/>
              <a:gd name="T47" fmla="*/ 2147483647 h 979"/>
              <a:gd name="T48" fmla="*/ 2147483647 w 1227"/>
              <a:gd name="T49" fmla="*/ 2147483647 h 979"/>
              <a:gd name="T50" fmla="*/ 2147483647 w 1227"/>
              <a:gd name="T51" fmla="*/ 2147483647 h 979"/>
              <a:gd name="T52" fmla="*/ 2147483647 w 1227"/>
              <a:gd name="T53" fmla="*/ 2147483647 h 979"/>
              <a:gd name="T54" fmla="*/ 2147483647 w 1227"/>
              <a:gd name="T55" fmla="*/ 2147483647 h 979"/>
              <a:gd name="T56" fmla="*/ 2147483647 w 1227"/>
              <a:gd name="T57" fmla="*/ 2147483647 h 979"/>
              <a:gd name="T58" fmla="*/ 0 w 1227"/>
              <a:gd name="T59" fmla="*/ 2147483647 h 979"/>
              <a:gd name="T60" fmla="*/ 2147483647 w 1227"/>
              <a:gd name="T61" fmla="*/ 2147483647 h 979"/>
              <a:gd name="T62" fmla="*/ 2147483647 w 1227"/>
              <a:gd name="T63" fmla="*/ 2147483647 h 979"/>
              <a:gd name="T64" fmla="*/ 2147483647 w 1227"/>
              <a:gd name="T65" fmla="*/ 2147483647 h 979"/>
              <a:gd name="T66" fmla="*/ 2147483647 w 1227"/>
              <a:gd name="T67" fmla="*/ 2147483647 h 979"/>
              <a:gd name="T68" fmla="*/ 2147483647 w 1227"/>
              <a:gd name="T69" fmla="*/ 2147483647 h 979"/>
              <a:gd name="T70" fmla="*/ 2147483647 w 1227"/>
              <a:gd name="T71" fmla="*/ 2147483647 h 979"/>
              <a:gd name="T72" fmla="*/ 2147483647 w 1227"/>
              <a:gd name="T73" fmla="*/ 2147483647 h 979"/>
              <a:gd name="T74" fmla="*/ 2147483647 w 1227"/>
              <a:gd name="T75" fmla="*/ 2147483647 h 979"/>
              <a:gd name="T76" fmla="*/ 2147483647 w 1227"/>
              <a:gd name="T77" fmla="*/ 2147483647 h 979"/>
              <a:gd name="T78" fmla="*/ 2147483647 w 1227"/>
              <a:gd name="T79" fmla="*/ 2147483647 h 979"/>
              <a:gd name="T80" fmla="*/ 2147483647 w 1227"/>
              <a:gd name="T81" fmla="*/ 2147483647 h 979"/>
              <a:gd name="T82" fmla="*/ 2147483647 w 1227"/>
              <a:gd name="T83" fmla="*/ 2147483647 h 979"/>
              <a:gd name="T84" fmla="*/ 2147483647 w 1227"/>
              <a:gd name="T85" fmla="*/ 2147483647 h 979"/>
              <a:gd name="T86" fmla="*/ 2147483647 w 1227"/>
              <a:gd name="T87" fmla="*/ 2147483647 h 979"/>
              <a:gd name="T88" fmla="*/ 2147483647 w 1227"/>
              <a:gd name="T89" fmla="*/ 2147483647 h 979"/>
              <a:gd name="T90" fmla="*/ 2147483647 w 1227"/>
              <a:gd name="T91" fmla="*/ 2147483647 h 979"/>
              <a:gd name="T92" fmla="*/ 2147483647 w 1227"/>
              <a:gd name="T93" fmla="*/ 2147483647 h 979"/>
              <a:gd name="T94" fmla="*/ 2147483647 w 1227"/>
              <a:gd name="T95" fmla="*/ 2147483647 h 979"/>
              <a:gd name="T96" fmla="*/ 2147483647 w 1227"/>
              <a:gd name="T97" fmla="*/ 2147483647 h 979"/>
              <a:gd name="T98" fmla="*/ 2147483647 w 1227"/>
              <a:gd name="T99" fmla="*/ 2147483647 h 979"/>
              <a:gd name="T100" fmla="*/ 2147483647 w 1227"/>
              <a:gd name="T101" fmla="*/ 2147483647 h 979"/>
              <a:gd name="T102" fmla="*/ 2147483647 w 1227"/>
              <a:gd name="T103" fmla="*/ 2147483647 h 979"/>
              <a:gd name="T104" fmla="*/ 2147483647 w 1227"/>
              <a:gd name="T105" fmla="*/ 2147483647 h 979"/>
              <a:gd name="T106" fmla="*/ 2147483647 w 1227"/>
              <a:gd name="T107" fmla="*/ 2147483647 h 979"/>
              <a:gd name="T108" fmla="*/ 2147483647 w 1227"/>
              <a:gd name="T109" fmla="*/ 2147483647 h 979"/>
              <a:gd name="T110" fmla="*/ 2147483647 w 1227"/>
              <a:gd name="T111" fmla="*/ 2147483647 h 979"/>
              <a:gd name="T112" fmla="*/ 2147483647 w 1227"/>
              <a:gd name="T113" fmla="*/ 2147483647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7"/>
              <a:gd name="T172" fmla="*/ 0 h 979"/>
              <a:gd name="T173" fmla="*/ 1227 w 1227"/>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29" name="Freeform 528"/>
          <p:cNvSpPr>
            <a:spLocks/>
          </p:cNvSpPr>
          <p:nvPr>
            <p:custDataLst>
              <p:tags r:id="rId362"/>
            </p:custDataLst>
          </p:nvPr>
        </p:nvSpPr>
        <p:spPr bwMode="auto">
          <a:xfrm>
            <a:off x="5763684" y="2476102"/>
            <a:ext cx="76200" cy="57151"/>
          </a:xfrm>
          <a:custGeom>
            <a:avLst/>
            <a:gdLst>
              <a:gd name="T0" fmla="*/ 2147483647 w 146"/>
              <a:gd name="T1" fmla="*/ 2147483647 h 81"/>
              <a:gd name="T2" fmla="*/ 2147483647 w 146"/>
              <a:gd name="T3" fmla="*/ 2147483647 h 81"/>
              <a:gd name="T4" fmla="*/ 2147483647 w 146"/>
              <a:gd name="T5" fmla="*/ 2147483647 h 81"/>
              <a:gd name="T6" fmla="*/ 2147483647 w 146"/>
              <a:gd name="T7" fmla="*/ 2147483647 h 81"/>
              <a:gd name="T8" fmla="*/ 2147483647 w 146"/>
              <a:gd name="T9" fmla="*/ 2147483647 h 81"/>
              <a:gd name="T10" fmla="*/ 2147483647 w 146"/>
              <a:gd name="T11" fmla="*/ 2147483647 h 81"/>
              <a:gd name="T12" fmla="*/ 2147483647 w 146"/>
              <a:gd name="T13" fmla="*/ 2147483647 h 81"/>
              <a:gd name="T14" fmla="*/ 2147483647 w 146"/>
              <a:gd name="T15" fmla="*/ 2147483647 h 81"/>
              <a:gd name="T16" fmla="*/ 2147483647 w 146"/>
              <a:gd name="T17" fmla="*/ 2147483647 h 81"/>
              <a:gd name="T18" fmla="*/ 2147483647 w 146"/>
              <a:gd name="T19" fmla="*/ 2147483647 h 81"/>
              <a:gd name="T20" fmla="*/ 2147483647 w 146"/>
              <a:gd name="T21" fmla="*/ 2147483647 h 81"/>
              <a:gd name="T22" fmla="*/ 2147483647 w 146"/>
              <a:gd name="T23" fmla="*/ 2147483647 h 81"/>
              <a:gd name="T24" fmla="*/ 2147483647 w 146"/>
              <a:gd name="T25" fmla="*/ 2147483647 h 81"/>
              <a:gd name="T26" fmla="*/ 2147483647 w 146"/>
              <a:gd name="T27" fmla="*/ 2147483647 h 81"/>
              <a:gd name="T28" fmla="*/ 0 w 146"/>
              <a:gd name="T29" fmla="*/ 2147483647 h 81"/>
              <a:gd name="T30" fmla="*/ 0 w 146"/>
              <a:gd name="T31" fmla="*/ 2147483647 h 81"/>
              <a:gd name="T32" fmla="*/ 0 w 146"/>
              <a:gd name="T33" fmla="*/ 2147483647 h 81"/>
              <a:gd name="T34" fmla="*/ 0 w 146"/>
              <a:gd name="T35" fmla="*/ 2147483647 h 81"/>
              <a:gd name="T36" fmla="*/ 0 w 146"/>
              <a:gd name="T37" fmla="*/ 2147483647 h 81"/>
              <a:gd name="T38" fmla="*/ 2147483647 w 146"/>
              <a:gd name="T39" fmla="*/ 2147483647 h 81"/>
              <a:gd name="T40" fmla="*/ 2147483647 w 146"/>
              <a:gd name="T41" fmla="*/ 2147483647 h 81"/>
              <a:gd name="T42" fmla="*/ 2147483647 w 146"/>
              <a:gd name="T43" fmla="*/ 2147483647 h 81"/>
              <a:gd name="T44" fmla="*/ 2147483647 w 146"/>
              <a:gd name="T45" fmla="*/ 2147483647 h 81"/>
              <a:gd name="T46" fmla="*/ 2147483647 w 146"/>
              <a:gd name="T47" fmla="*/ 2147483647 h 81"/>
              <a:gd name="T48" fmla="*/ 2147483647 w 146"/>
              <a:gd name="T49" fmla="*/ 2147483647 h 81"/>
              <a:gd name="T50" fmla="*/ 2147483647 w 146"/>
              <a:gd name="T51" fmla="*/ 2147483647 h 81"/>
              <a:gd name="T52" fmla="*/ 2147483647 w 146"/>
              <a:gd name="T53" fmla="*/ 2147483647 h 81"/>
              <a:gd name="T54" fmla="*/ 2147483647 w 146"/>
              <a:gd name="T55" fmla="*/ 2147483647 h 81"/>
              <a:gd name="T56" fmla="*/ 2147483647 w 146"/>
              <a:gd name="T57" fmla="*/ 0 h 81"/>
              <a:gd name="T58" fmla="*/ 2147483647 w 146"/>
              <a:gd name="T59" fmla="*/ 2147483647 h 81"/>
              <a:gd name="T60" fmla="*/ 2147483647 w 146"/>
              <a:gd name="T61" fmla="*/ 2147483647 h 81"/>
              <a:gd name="T62" fmla="*/ 2147483647 w 146"/>
              <a:gd name="T63" fmla="*/ 2147483647 h 81"/>
              <a:gd name="T64" fmla="*/ 2147483647 w 14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81"/>
              <a:gd name="T101" fmla="*/ 146 w 14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30" name="Freeform 529"/>
          <p:cNvSpPr>
            <a:spLocks/>
          </p:cNvSpPr>
          <p:nvPr>
            <p:custDataLst>
              <p:tags r:id="rId363"/>
            </p:custDataLst>
          </p:nvPr>
        </p:nvSpPr>
        <p:spPr bwMode="auto">
          <a:xfrm>
            <a:off x="5416553" y="2688826"/>
            <a:ext cx="21167" cy="57151"/>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2147483647 w 34"/>
              <a:gd name="T15" fmla="*/ 2147483647 h 49"/>
              <a:gd name="T16" fmla="*/ 2147483647 w 34"/>
              <a:gd name="T17" fmla="*/ 0 h 49"/>
              <a:gd name="T18" fmla="*/ 2147483647 w 34"/>
              <a:gd name="T19" fmla="*/ 0 h 49"/>
              <a:gd name="T20" fmla="*/ 0 w 34"/>
              <a:gd name="T21" fmla="*/ 0 h 49"/>
              <a:gd name="T22" fmla="*/ 2147483647 w 34"/>
              <a:gd name="T23" fmla="*/ 2147483647 h 49"/>
              <a:gd name="T24" fmla="*/ 2147483647 w 34"/>
              <a:gd name="T25" fmla="*/ 2147483647 h 49"/>
              <a:gd name="T26" fmla="*/ 2147483647 w 34"/>
              <a:gd name="T27" fmla="*/ 2147483647 h 49"/>
              <a:gd name="T28" fmla="*/ 2147483647 w 34"/>
              <a:gd name="T29" fmla="*/ 2147483647 h 49"/>
              <a:gd name="T30" fmla="*/ 2147483647 w 34"/>
              <a:gd name="T31" fmla="*/ 2147483647 h 49"/>
              <a:gd name="T32" fmla="*/ 2147483647 w 34"/>
              <a:gd name="T33" fmla="*/ 2147483647 h 49"/>
              <a:gd name="T34" fmla="*/ 2147483647 w 34"/>
              <a:gd name="T35" fmla="*/ 2147483647 h 49"/>
              <a:gd name="T36" fmla="*/ 2147483647 w 34"/>
              <a:gd name="T37" fmla="*/ 214748364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9"/>
              <a:gd name="T59" fmla="*/ 34 w 3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31" name="Freeform 530"/>
          <p:cNvSpPr>
            <a:spLocks/>
          </p:cNvSpPr>
          <p:nvPr>
            <p:custDataLst>
              <p:tags r:id="rId364"/>
            </p:custDataLst>
          </p:nvPr>
        </p:nvSpPr>
        <p:spPr bwMode="auto">
          <a:xfrm>
            <a:off x="4872567" y="3034902"/>
            <a:ext cx="38100" cy="57151"/>
          </a:xfrm>
          <a:custGeom>
            <a:avLst/>
            <a:gdLst>
              <a:gd name="T0" fmla="*/ 2147483647 w 60"/>
              <a:gd name="T1" fmla="*/ 0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2147483647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0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2147483647 h 74"/>
              <a:gd name="T42" fmla="*/ 2147483647 w 60"/>
              <a:gd name="T43" fmla="*/ 2147483647 h 74"/>
              <a:gd name="T44" fmla="*/ 2147483647 w 60"/>
              <a:gd name="T45" fmla="*/ 2147483647 h 74"/>
              <a:gd name="T46" fmla="*/ 2147483647 w 60"/>
              <a:gd name="T47" fmla="*/ 0 h 74"/>
              <a:gd name="T48" fmla="*/ 2147483647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4"/>
              <a:gd name="T77" fmla="*/ 60 w 60"/>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32" name="Freeform 531"/>
          <p:cNvSpPr>
            <a:spLocks/>
          </p:cNvSpPr>
          <p:nvPr>
            <p:custDataLst>
              <p:tags r:id="rId365"/>
            </p:custDataLst>
          </p:nvPr>
        </p:nvSpPr>
        <p:spPr bwMode="auto">
          <a:xfrm>
            <a:off x="4794252" y="3050778"/>
            <a:ext cx="31749" cy="60325"/>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0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2147483647 h 45"/>
              <a:gd name="T30" fmla="*/ 2147483647 w 47"/>
              <a:gd name="T31" fmla="*/ 2147483647 h 45"/>
              <a:gd name="T32" fmla="*/ 2147483647 w 47"/>
              <a:gd name="T33" fmla="*/ 2147483647 h 45"/>
              <a:gd name="T34" fmla="*/ 2147483647 w 47"/>
              <a:gd name="T35" fmla="*/ 2147483647 h 45"/>
              <a:gd name="T36" fmla="*/ 0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5"/>
              <a:gd name="T71" fmla="*/ 47 w 47"/>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33" name="Freeform 532"/>
          <p:cNvSpPr>
            <a:spLocks/>
          </p:cNvSpPr>
          <p:nvPr>
            <p:custDataLst>
              <p:tags r:id="rId366"/>
            </p:custDataLst>
          </p:nvPr>
        </p:nvSpPr>
        <p:spPr bwMode="auto">
          <a:xfrm>
            <a:off x="4760385" y="3044426"/>
            <a:ext cx="8467" cy="57151"/>
          </a:xfrm>
          <a:custGeom>
            <a:avLst/>
            <a:gdLst>
              <a:gd name="T0" fmla="*/ 2147483647 w 26"/>
              <a:gd name="T1" fmla="*/ 2147483647 h 36"/>
              <a:gd name="T2" fmla="*/ 2147483647 w 26"/>
              <a:gd name="T3" fmla="*/ 2147483647 h 36"/>
              <a:gd name="T4" fmla="*/ 2147483647 w 26"/>
              <a:gd name="T5" fmla="*/ 2147483647 h 36"/>
              <a:gd name="T6" fmla="*/ 2147483647 w 26"/>
              <a:gd name="T7" fmla="*/ 2147483647 h 36"/>
              <a:gd name="T8" fmla="*/ 0 w 26"/>
              <a:gd name="T9" fmla="*/ 0 h 36"/>
              <a:gd name="T10" fmla="*/ 2147483647 w 26"/>
              <a:gd name="T11" fmla="*/ 0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34" name="Freeform 533"/>
          <p:cNvSpPr>
            <a:spLocks/>
          </p:cNvSpPr>
          <p:nvPr>
            <p:custDataLst>
              <p:tags r:id="rId367"/>
            </p:custDataLst>
          </p:nvPr>
        </p:nvSpPr>
        <p:spPr bwMode="auto">
          <a:xfrm>
            <a:off x="6455836" y="2772963"/>
            <a:ext cx="232833" cy="158751"/>
          </a:xfrm>
          <a:custGeom>
            <a:avLst/>
            <a:gdLst>
              <a:gd name="T0" fmla="*/ 2147483647 w 405"/>
              <a:gd name="T1" fmla="*/ 2147483647 h 302"/>
              <a:gd name="T2" fmla="*/ 2147483647 w 405"/>
              <a:gd name="T3" fmla="*/ 2147483647 h 302"/>
              <a:gd name="T4" fmla="*/ 2147483647 w 405"/>
              <a:gd name="T5" fmla="*/ 2147483647 h 302"/>
              <a:gd name="T6" fmla="*/ 2147483647 w 405"/>
              <a:gd name="T7" fmla="*/ 2147483647 h 302"/>
              <a:gd name="T8" fmla="*/ 2147483647 w 405"/>
              <a:gd name="T9" fmla="*/ 2147483647 h 302"/>
              <a:gd name="T10" fmla="*/ 2147483647 w 405"/>
              <a:gd name="T11" fmla="*/ 2147483647 h 302"/>
              <a:gd name="T12" fmla="*/ 2147483647 w 405"/>
              <a:gd name="T13" fmla="*/ 2147483647 h 302"/>
              <a:gd name="T14" fmla="*/ 2147483647 w 405"/>
              <a:gd name="T15" fmla="*/ 2147483647 h 302"/>
              <a:gd name="T16" fmla="*/ 2147483647 w 405"/>
              <a:gd name="T17" fmla="*/ 2147483647 h 302"/>
              <a:gd name="T18" fmla="*/ 2147483647 w 405"/>
              <a:gd name="T19" fmla="*/ 2147483647 h 302"/>
              <a:gd name="T20" fmla="*/ 2147483647 w 405"/>
              <a:gd name="T21" fmla="*/ 2147483647 h 302"/>
              <a:gd name="T22" fmla="*/ 2147483647 w 405"/>
              <a:gd name="T23" fmla="*/ 2147483647 h 302"/>
              <a:gd name="T24" fmla="*/ 2147483647 w 405"/>
              <a:gd name="T25" fmla="*/ 2147483647 h 302"/>
              <a:gd name="T26" fmla="*/ 2147483647 w 405"/>
              <a:gd name="T27" fmla="*/ 2147483647 h 302"/>
              <a:gd name="T28" fmla="*/ 2147483647 w 405"/>
              <a:gd name="T29" fmla="*/ 2147483647 h 302"/>
              <a:gd name="T30" fmla="*/ 2147483647 w 405"/>
              <a:gd name="T31" fmla="*/ 2147483647 h 302"/>
              <a:gd name="T32" fmla="*/ 2147483647 w 405"/>
              <a:gd name="T33" fmla="*/ 2147483647 h 302"/>
              <a:gd name="T34" fmla="*/ 2147483647 w 405"/>
              <a:gd name="T35" fmla="*/ 2147483647 h 302"/>
              <a:gd name="T36" fmla="*/ 2147483647 w 405"/>
              <a:gd name="T37" fmla="*/ 2147483647 h 302"/>
              <a:gd name="T38" fmla="*/ 2147483647 w 405"/>
              <a:gd name="T39" fmla="*/ 2147483647 h 302"/>
              <a:gd name="T40" fmla="*/ 2147483647 w 405"/>
              <a:gd name="T41" fmla="*/ 2147483647 h 302"/>
              <a:gd name="T42" fmla="*/ 2147483647 w 405"/>
              <a:gd name="T43" fmla="*/ 2147483647 h 302"/>
              <a:gd name="T44" fmla="*/ 2147483647 w 405"/>
              <a:gd name="T45" fmla="*/ 2147483647 h 302"/>
              <a:gd name="T46" fmla="*/ 2147483647 w 405"/>
              <a:gd name="T47" fmla="*/ 2147483647 h 302"/>
              <a:gd name="T48" fmla="*/ 2147483647 w 405"/>
              <a:gd name="T49" fmla="*/ 2147483647 h 302"/>
              <a:gd name="T50" fmla="*/ 2147483647 w 405"/>
              <a:gd name="T51" fmla="*/ 2147483647 h 302"/>
              <a:gd name="T52" fmla="*/ 2147483647 w 405"/>
              <a:gd name="T53" fmla="*/ 2147483647 h 302"/>
              <a:gd name="T54" fmla="*/ 2147483647 w 405"/>
              <a:gd name="T55" fmla="*/ 2147483647 h 302"/>
              <a:gd name="T56" fmla="*/ 2147483647 w 405"/>
              <a:gd name="T57" fmla="*/ 2147483647 h 302"/>
              <a:gd name="T58" fmla="*/ 2147483647 w 405"/>
              <a:gd name="T59" fmla="*/ 2147483647 h 302"/>
              <a:gd name="T60" fmla="*/ 2147483647 w 405"/>
              <a:gd name="T61" fmla="*/ 2147483647 h 302"/>
              <a:gd name="T62" fmla="*/ 2147483647 w 405"/>
              <a:gd name="T63" fmla="*/ 2147483647 h 302"/>
              <a:gd name="T64" fmla="*/ 2147483647 w 405"/>
              <a:gd name="T65" fmla="*/ 2147483647 h 302"/>
              <a:gd name="T66" fmla="*/ 2147483647 w 405"/>
              <a:gd name="T67" fmla="*/ 2147483647 h 302"/>
              <a:gd name="T68" fmla="*/ 2147483647 w 405"/>
              <a:gd name="T69" fmla="*/ 2147483647 h 302"/>
              <a:gd name="T70" fmla="*/ 2147483647 w 405"/>
              <a:gd name="T71" fmla="*/ 2147483647 h 302"/>
              <a:gd name="T72" fmla="*/ 2147483647 w 405"/>
              <a:gd name="T73" fmla="*/ 2147483647 h 302"/>
              <a:gd name="T74" fmla="*/ 2147483647 w 405"/>
              <a:gd name="T75" fmla="*/ 2147483647 h 302"/>
              <a:gd name="T76" fmla="*/ 2147483647 w 405"/>
              <a:gd name="T77" fmla="*/ 2147483647 h 302"/>
              <a:gd name="T78" fmla="*/ 2147483647 w 405"/>
              <a:gd name="T79" fmla="*/ 2147483647 h 302"/>
              <a:gd name="T80" fmla="*/ 2147483647 w 405"/>
              <a:gd name="T81" fmla="*/ 2147483647 h 302"/>
              <a:gd name="T82" fmla="*/ 2147483647 w 405"/>
              <a:gd name="T83" fmla="*/ 2147483647 h 302"/>
              <a:gd name="T84" fmla="*/ 2147483647 w 405"/>
              <a:gd name="T85" fmla="*/ 2147483647 h 302"/>
              <a:gd name="T86" fmla="*/ 2147483647 w 405"/>
              <a:gd name="T87" fmla="*/ 2147483647 h 302"/>
              <a:gd name="T88" fmla="*/ 2147483647 w 405"/>
              <a:gd name="T89" fmla="*/ 2147483647 h 302"/>
              <a:gd name="T90" fmla="*/ 2147483647 w 405"/>
              <a:gd name="T91" fmla="*/ 2147483647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5"/>
              <a:gd name="T139" fmla="*/ 0 h 302"/>
              <a:gd name="T140" fmla="*/ 405 w 405"/>
              <a:gd name="T141" fmla="*/ 302 h 3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35" name="Freeform 534"/>
          <p:cNvSpPr>
            <a:spLocks/>
          </p:cNvSpPr>
          <p:nvPr>
            <p:custDataLst>
              <p:tags r:id="rId368"/>
            </p:custDataLst>
          </p:nvPr>
        </p:nvSpPr>
        <p:spPr bwMode="auto">
          <a:xfrm>
            <a:off x="9247719" y="3153966"/>
            <a:ext cx="57149" cy="79375"/>
          </a:xfrm>
          <a:custGeom>
            <a:avLst/>
            <a:gdLst>
              <a:gd name="T0" fmla="*/ 2147483647 w 100"/>
              <a:gd name="T1" fmla="*/ 2147483647 h 155"/>
              <a:gd name="T2" fmla="*/ 2147483647 w 100"/>
              <a:gd name="T3" fmla="*/ 2147483647 h 155"/>
              <a:gd name="T4" fmla="*/ 2147483647 w 100"/>
              <a:gd name="T5" fmla="*/ 2147483647 h 155"/>
              <a:gd name="T6" fmla="*/ 2147483647 w 100"/>
              <a:gd name="T7" fmla="*/ 2147483647 h 155"/>
              <a:gd name="T8" fmla="*/ 2147483647 w 100"/>
              <a:gd name="T9" fmla="*/ 2147483647 h 155"/>
              <a:gd name="T10" fmla="*/ 2147483647 w 100"/>
              <a:gd name="T11" fmla="*/ 2147483647 h 155"/>
              <a:gd name="T12" fmla="*/ 2147483647 w 100"/>
              <a:gd name="T13" fmla="*/ 2147483647 h 155"/>
              <a:gd name="T14" fmla="*/ 2147483647 w 100"/>
              <a:gd name="T15" fmla="*/ 2147483647 h 155"/>
              <a:gd name="T16" fmla="*/ 2147483647 w 100"/>
              <a:gd name="T17" fmla="*/ 2147483647 h 155"/>
              <a:gd name="T18" fmla="*/ 2147483647 w 100"/>
              <a:gd name="T19" fmla="*/ 2147483647 h 155"/>
              <a:gd name="T20" fmla="*/ 2147483647 w 100"/>
              <a:gd name="T21" fmla="*/ 2147483647 h 155"/>
              <a:gd name="T22" fmla="*/ 2147483647 w 100"/>
              <a:gd name="T23" fmla="*/ 2147483647 h 155"/>
              <a:gd name="T24" fmla="*/ 2147483647 w 100"/>
              <a:gd name="T25" fmla="*/ 2147483647 h 155"/>
              <a:gd name="T26" fmla="*/ 2147483647 w 100"/>
              <a:gd name="T27" fmla="*/ 2147483647 h 155"/>
              <a:gd name="T28" fmla="*/ 2147483647 w 100"/>
              <a:gd name="T29" fmla="*/ 2147483647 h 155"/>
              <a:gd name="T30" fmla="*/ 2147483647 w 100"/>
              <a:gd name="T31" fmla="*/ 2147483647 h 155"/>
              <a:gd name="T32" fmla="*/ 2147483647 w 100"/>
              <a:gd name="T33" fmla="*/ 2147483647 h 155"/>
              <a:gd name="T34" fmla="*/ 2147483647 w 100"/>
              <a:gd name="T35" fmla="*/ 2147483647 h 155"/>
              <a:gd name="T36" fmla="*/ 2147483647 w 100"/>
              <a:gd name="T37" fmla="*/ 2147483647 h 155"/>
              <a:gd name="T38" fmla="*/ 2147483647 w 100"/>
              <a:gd name="T39" fmla="*/ 2147483647 h 155"/>
              <a:gd name="T40" fmla="*/ 2147483647 w 100"/>
              <a:gd name="T41" fmla="*/ 2147483647 h 155"/>
              <a:gd name="T42" fmla="*/ 2147483647 w 100"/>
              <a:gd name="T43" fmla="*/ 2147483647 h 155"/>
              <a:gd name="T44" fmla="*/ 2147483647 w 100"/>
              <a:gd name="T45" fmla="*/ 2147483647 h 155"/>
              <a:gd name="T46" fmla="*/ 0 w 100"/>
              <a:gd name="T47" fmla="*/ 2147483647 h 155"/>
              <a:gd name="T48" fmla="*/ 0 w 100"/>
              <a:gd name="T49" fmla="*/ 2147483647 h 155"/>
              <a:gd name="T50" fmla="*/ 0 w 100"/>
              <a:gd name="T51" fmla="*/ 2147483647 h 155"/>
              <a:gd name="T52" fmla="*/ 0 w 100"/>
              <a:gd name="T53" fmla="*/ 2147483647 h 155"/>
              <a:gd name="T54" fmla="*/ 0 w 100"/>
              <a:gd name="T55" fmla="*/ 2147483647 h 155"/>
              <a:gd name="T56" fmla="*/ 0 w 100"/>
              <a:gd name="T57" fmla="*/ 2147483647 h 155"/>
              <a:gd name="T58" fmla="*/ 2147483647 w 100"/>
              <a:gd name="T59" fmla="*/ 2147483647 h 155"/>
              <a:gd name="T60" fmla="*/ 2147483647 w 100"/>
              <a:gd name="T61" fmla="*/ 2147483647 h 155"/>
              <a:gd name="T62" fmla="*/ 2147483647 w 100"/>
              <a:gd name="T63" fmla="*/ 2147483647 h 155"/>
              <a:gd name="T64" fmla="*/ 2147483647 w 100"/>
              <a:gd name="T65" fmla="*/ 2147483647 h 155"/>
              <a:gd name="T66" fmla="*/ 2147483647 w 100"/>
              <a:gd name="T67" fmla="*/ 2147483647 h 155"/>
              <a:gd name="T68" fmla="*/ 2147483647 w 100"/>
              <a:gd name="T69" fmla="*/ 2147483647 h 155"/>
              <a:gd name="T70" fmla="*/ 2147483647 w 100"/>
              <a:gd name="T71" fmla="*/ 2147483647 h 155"/>
              <a:gd name="T72" fmla="*/ 2147483647 w 100"/>
              <a:gd name="T73" fmla="*/ 2147483647 h 155"/>
              <a:gd name="T74" fmla="*/ 2147483647 w 100"/>
              <a:gd name="T75" fmla="*/ 2147483647 h 155"/>
              <a:gd name="T76" fmla="*/ 2147483647 w 100"/>
              <a:gd name="T77" fmla="*/ 2147483647 h 155"/>
              <a:gd name="T78" fmla="*/ 2147483647 w 100"/>
              <a:gd name="T79" fmla="*/ 0 h 155"/>
              <a:gd name="T80" fmla="*/ 2147483647 w 100"/>
              <a:gd name="T81" fmla="*/ 0 h 155"/>
              <a:gd name="T82" fmla="*/ 2147483647 w 100"/>
              <a:gd name="T83" fmla="*/ 0 h 155"/>
              <a:gd name="T84" fmla="*/ 2147483647 w 100"/>
              <a:gd name="T85" fmla="*/ 2147483647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55"/>
              <a:gd name="T131" fmla="*/ 100 w 100"/>
              <a:gd name="T132" fmla="*/ 155 h 1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grpSp>
        <p:nvGrpSpPr>
          <p:cNvPr id="536" name="Group 535"/>
          <p:cNvGrpSpPr>
            <a:grpSpLocks/>
          </p:cNvGrpSpPr>
          <p:nvPr>
            <p:custDataLst>
              <p:tags r:id="rId369"/>
            </p:custDataLst>
          </p:nvPr>
        </p:nvGrpSpPr>
        <p:grpSpPr bwMode="auto">
          <a:xfrm>
            <a:off x="6110817" y="2622151"/>
            <a:ext cx="643467" cy="201612"/>
            <a:chOff x="3289" y="1830"/>
            <a:chExt cx="363" cy="128"/>
          </a:xfrm>
          <a:solidFill>
            <a:srgbClr val="209045"/>
          </a:solidFill>
        </p:grpSpPr>
        <p:sp>
          <p:nvSpPr>
            <p:cNvPr id="537" name="Freeform 536"/>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538" name="Freeform 537"/>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539" name="Freeform 538"/>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540" name="Freeform 539"/>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sp>
          <p:nvSpPr>
            <p:cNvPr id="541" name="Freeform 540"/>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GB" sz="1800">
                <a:solidFill>
                  <a:prstClr val="black"/>
                </a:solidFill>
                <a:latin typeface="Arial" panose="020B0604020202020204" pitchFamily="34" charset="0"/>
              </a:endParaRPr>
            </a:p>
          </p:txBody>
        </p:sp>
      </p:grpSp>
      <p:sp>
        <p:nvSpPr>
          <p:cNvPr id="542" name="Freeform 541"/>
          <p:cNvSpPr>
            <a:spLocks/>
          </p:cNvSpPr>
          <p:nvPr>
            <p:custDataLst>
              <p:tags r:id="rId370"/>
            </p:custDataLst>
          </p:nvPr>
        </p:nvSpPr>
        <p:spPr bwMode="auto">
          <a:xfrm>
            <a:off x="3429002" y="3774677"/>
            <a:ext cx="133351" cy="122237"/>
          </a:xfrm>
          <a:custGeom>
            <a:avLst/>
            <a:gdLst>
              <a:gd name="T0" fmla="*/ 2147483647 w 226"/>
              <a:gd name="T1" fmla="*/ 2147483647 h 237"/>
              <a:gd name="T2" fmla="*/ 2147483647 w 226"/>
              <a:gd name="T3" fmla="*/ 2147483647 h 237"/>
              <a:gd name="T4" fmla="*/ 2147483647 w 226"/>
              <a:gd name="T5" fmla="*/ 2147483647 h 237"/>
              <a:gd name="T6" fmla="*/ 2147483647 w 226"/>
              <a:gd name="T7" fmla="*/ 2147483647 h 237"/>
              <a:gd name="T8" fmla="*/ 2147483647 w 226"/>
              <a:gd name="T9" fmla="*/ 2147483647 h 237"/>
              <a:gd name="T10" fmla="*/ 2147483647 w 226"/>
              <a:gd name="T11" fmla="*/ 2147483647 h 237"/>
              <a:gd name="T12" fmla="*/ 2147483647 w 226"/>
              <a:gd name="T13" fmla="*/ 2147483647 h 237"/>
              <a:gd name="T14" fmla="*/ 2147483647 w 226"/>
              <a:gd name="T15" fmla="*/ 2147483647 h 237"/>
              <a:gd name="T16" fmla="*/ 2147483647 w 226"/>
              <a:gd name="T17" fmla="*/ 2147483647 h 237"/>
              <a:gd name="T18" fmla="*/ 2147483647 w 226"/>
              <a:gd name="T19" fmla="*/ 2147483647 h 237"/>
              <a:gd name="T20" fmla="*/ 2147483647 w 226"/>
              <a:gd name="T21" fmla="*/ 2147483647 h 237"/>
              <a:gd name="T22" fmla="*/ 2147483647 w 226"/>
              <a:gd name="T23" fmla="*/ 2147483647 h 237"/>
              <a:gd name="T24" fmla="*/ 2147483647 w 226"/>
              <a:gd name="T25" fmla="*/ 2147483647 h 237"/>
              <a:gd name="T26" fmla="*/ 2147483647 w 226"/>
              <a:gd name="T27" fmla="*/ 2147483647 h 237"/>
              <a:gd name="T28" fmla="*/ 2147483647 w 226"/>
              <a:gd name="T29" fmla="*/ 2147483647 h 237"/>
              <a:gd name="T30" fmla="*/ 2147483647 w 226"/>
              <a:gd name="T31" fmla="*/ 2147483647 h 237"/>
              <a:gd name="T32" fmla="*/ 2147483647 w 226"/>
              <a:gd name="T33" fmla="*/ 2147483647 h 237"/>
              <a:gd name="T34" fmla="*/ 2147483647 w 226"/>
              <a:gd name="T35" fmla="*/ 2147483647 h 237"/>
              <a:gd name="T36" fmla="*/ 2147483647 w 226"/>
              <a:gd name="T37" fmla="*/ 2147483647 h 237"/>
              <a:gd name="T38" fmla="*/ 2147483647 w 226"/>
              <a:gd name="T39" fmla="*/ 2147483647 h 237"/>
              <a:gd name="T40" fmla="*/ 2147483647 w 226"/>
              <a:gd name="T41" fmla="*/ 2147483647 h 237"/>
              <a:gd name="T42" fmla="*/ 2147483647 w 226"/>
              <a:gd name="T43" fmla="*/ 2147483647 h 237"/>
              <a:gd name="T44" fmla="*/ 2147483647 w 226"/>
              <a:gd name="T45" fmla="*/ 2147483647 h 237"/>
              <a:gd name="T46" fmla="*/ 2147483647 w 226"/>
              <a:gd name="T47" fmla="*/ 2147483647 h 237"/>
              <a:gd name="T48" fmla="*/ 2147483647 w 226"/>
              <a:gd name="T49" fmla="*/ 2147483647 h 237"/>
              <a:gd name="T50" fmla="*/ 2147483647 w 226"/>
              <a:gd name="T51" fmla="*/ 2147483647 h 237"/>
              <a:gd name="T52" fmla="*/ 2147483647 w 226"/>
              <a:gd name="T53" fmla="*/ 2147483647 h 237"/>
              <a:gd name="T54" fmla="*/ 2147483647 w 226"/>
              <a:gd name="T55" fmla="*/ 2147483647 h 237"/>
              <a:gd name="T56" fmla="*/ 2147483647 w 226"/>
              <a:gd name="T57" fmla="*/ 2147483647 h 237"/>
              <a:gd name="T58" fmla="*/ 0 w 226"/>
              <a:gd name="T59" fmla="*/ 2147483647 h 237"/>
              <a:gd name="T60" fmla="*/ 2147483647 w 226"/>
              <a:gd name="T61" fmla="*/ 2147483647 h 237"/>
              <a:gd name="T62" fmla="*/ 2147483647 w 226"/>
              <a:gd name="T63" fmla="*/ 2147483647 h 237"/>
              <a:gd name="T64" fmla="*/ 2147483647 w 226"/>
              <a:gd name="T65" fmla="*/ 2147483647 h 237"/>
              <a:gd name="T66" fmla="*/ 2147483647 w 226"/>
              <a:gd name="T67" fmla="*/ 2147483647 h 237"/>
              <a:gd name="T68" fmla="*/ 2147483647 w 226"/>
              <a:gd name="T69" fmla="*/ 2147483647 h 237"/>
              <a:gd name="T70" fmla="*/ 2147483647 w 226"/>
              <a:gd name="T71" fmla="*/ 2147483647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6"/>
              <a:gd name="T109" fmla="*/ 0 h 237"/>
              <a:gd name="T110" fmla="*/ 226 w 226"/>
              <a:gd name="T111" fmla="*/ 237 h 2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43" name="Freeform 542"/>
          <p:cNvSpPr>
            <a:spLocks/>
          </p:cNvSpPr>
          <p:nvPr>
            <p:custDataLst>
              <p:tags r:id="rId371"/>
            </p:custDataLst>
          </p:nvPr>
        </p:nvSpPr>
        <p:spPr bwMode="auto">
          <a:xfrm>
            <a:off x="8688917" y="3211114"/>
            <a:ext cx="277283" cy="458788"/>
          </a:xfrm>
          <a:custGeom>
            <a:avLst/>
            <a:gdLst>
              <a:gd name="T0" fmla="*/ 2147483647 w 478"/>
              <a:gd name="T1" fmla="*/ 2147483647 h 875"/>
              <a:gd name="T2" fmla="*/ 2147483647 w 478"/>
              <a:gd name="T3" fmla="*/ 2147483647 h 875"/>
              <a:gd name="T4" fmla="*/ 2147483647 w 478"/>
              <a:gd name="T5" fmla="*/ 2147483647 h 875"/>
              <a:gd name="T6" fmla="*/ 2147483647 w 478"/>
              <a:gd name="T7" fmla="*/ 2147483647 h 875"/>
              <a:gd name="T8" fmla="*/ 2147483647 w 478"/>
              <a:gd name="T9" fmla="*/ 2147483647 h 875"/>
              <a:gd name="T10" fmla="*/ 2147483647 w 478"/>
              <a:gd name="T11" fmla="*/ 2147483647 h 875"/>
              <a:gd name="T12" fmla="*/ 2147483647 w 478"/>
              <a:gd name="T13" fmla="*/ 2147483647 h 875"/>
              <a:gd name="T14" fmla="*/ 2147483647 w 478"/>
              <a:gd name="T15" fmla="*/ 2147483647 h 875"/>
              <a:gd name="T16" fmla="*/ 2147483647 w 478"/>
              <a:gd name="T17" fmla="*/ 2147483647 h 875"/>
              <a:gd name="T18" fmla="*/ 2147483647 w 478"/>
              <a:gd name="T19" fmla="*/ 2147483647 h 875"/>
              <a:gd name="T20" fmla="*/ 2147483647 w 478"/>
              <a:gd name="T21" fmla="*/ 2147483647 h 875"/>
              <a:gd name="T22" fmla="*/ 2147483647 w 478"/>
              <a:gd name="T23" fmla="*/ 2147483647 h 875"/>
              <a:gd name="T24" fmla="*/ 2147483647 w 478"/>
              <a:gd name="T25" fmla="*/ 2147483647 h 875"/>
              <a:gd name="T26" fmla="*/ 2147483647 w 478"/>
              <a:gd name="T27" fmla="*/ 2147483647 h 875"/>
              <a:gd name="T28" fmla="*/ 2147483647 w 478"/>
              <a:gd name="T29" fmla="*/ 2147483647 h 875"/>
              <a:gd name="T30" fmla="*/ 2147483647 w 478"/>
              <a:gd name="T31" fmla="*/ 2147483647 h 875"/>
              <a:gd name="T32" fmla="*/ 2147483647 w 478"/>
              <a:gd name="T33" fmla="*/ 2147483647 h 875"/>
              <a:gd name="T34" fmla="*/ 2147483647 w 478"/>
              <a:gd name="T35" fmla="*/ 2147483647 h 875"/>
              <a:gd name="T36" fmla="*/ 2147483647 w 478"/>
              <a:gd name="T37" fmla="*/ 2147483647 h 875"/>
              <a:gd name="T38" fmla="*/ 2147483647 w 478"/>
              <a:gd name="T39" fmla="*/ 2147483647 h 875"/>
              <a:gd name="T40" fmla="*/ 2147483647 w 478"/>
              <a:gd name="T41" fmla="*/ 2147483647 h 875"/>
              <a:gd name="T42" fmla="*/ 2147483647 w 478"/>
              <a:gd name="T43" fmla="*/ 2147483647 h 875"/>
              <a:gd name="T44" fmla="*/ 2147483647 w 478"/>
              <a:gd name="T45" fmla="*/ 2147483647 h 875"/>
              <a:gd name="T46" fmla="*/ 2147483647 w 478"/>
              <a:gd name="T47" fmla="*/ 2147483647 h 875"/>
              <a:gd name="T48" fmla="*/ 2147483647 w 478"/>
              <a:gd name="T49" fmla="*/ 2147483647 h 875"/>
              <a:gd name="T50" fmla="*/ 2147483647 w 478"/>
              <a:gd name="T51" fmla="*/ 2147483647 h 875"/>
              <a:gd name="T52" fmla="*/ 2147483647 w 478"/>
              <a:gd name="T53" fmla="*/ 2147483647 h 875"/>
              <a:gd name="T54" fmla="*/ 2147483647 w 478"/>
              <a:gd name="T55" fmla="*/ 2147483647 h 875"/>
              <a:gd name="T56" fmla="*/ 2147483647 w 478"/>
              <a:gd name="T57" fmla="*/ 2147483647 h 875"/>
              <a:gd name="T58" fmla="*/ 2147483647 w 478"/>
              <a:gd name="T59" fmla="*/ 2147483647 h 875"/>
              <a:gd name="T60" fmla="*/ 2147483647 w 478"/>
              <a:gd name="T61" fmla="*/ 2147483647 h 875"/>
              <a:gd name="T62" fmla="*/ 2147483647 w 478"/>
              <a:gd name="T63" fmla="*/ 2147483647 h 875"/>
              <a:gd name="T64" fmla="*/ 2147483647 w 478"/>
              <a:gd name="T65" fmla="*/ 2147483647 h 875"/>
              <a:gd name="T66" fmla="*/ 2147483647 w 478"/>
              <a:gd name="T67" fmla="*/ 2147483647 h 875"/>
              <a:gd name="T68" fmla="*/ 2147483647 w 478"/>
              <a:gd name="T69" fmla="*/ 2147483647 h 875"/>
              <a:gd name="T70" fmla="*/ 2147483647 w 478"/>
              <a:gd name="T71" fmla="*/ 2147483647 h 875"/>
              <a:gd name="T72" fmla="*/ 2147483647 w 478"/>
              <a:gd name="T73" fmla="*/ 2147483647 h 875"/>
              <a:gd name="T74" fmla="*/ 2147483647 w 478"/>
              <a:gd name="T75" fmla="*/ 2147483647 h 875"/>
              <a:gd name="T76" fmla="*/ 2147483647 w 478"/>
              <a:gd name="T77" fmla="*/ 2147483647 h 875"/>
              <a:gd name="T78" fmla="*/ 2147483647 w 478"/>
              <a:gd name="T79" fmla="*/ 2147483647 h 875"/>
              <a:gd name="T80" fmla="*/ 2147483647 w 478"/>
              <a:gd name="T81" fmla="*/ 2147483647 h 875"/>
              <a:gd name="T82" fmla="*/ 2147483647 w 478"/>
              <a:gd name="T83" fmla="*/ 2147483647 h 875"/>
              <a:gd name="T84" fmla="*/ 2147483647 w 478"/>
              <a:gd name="T85" fmla="*/ 2147483647 h 875"/>
              <a:gd name="T86" fmla="*/ 2147483647 w 478"/>
              <a:gd name="T87" fmla="*/ 2147483647 h 875"/>
              <a:gd name="T88" fmla="*/ 2147483647 w 478"/>
              <a:gd name="T89" fmla="*/ 2147483647 h 875"/>
              <a:gd name="T90" fmla="*/ 2147483647 w 478"/>
              <a:gd name="T91" fmla="*/ 2147483647 h 875"/>
              <a:gd name="T92" fmla="*/ 2147483647 w 478"/>
              <a:gd name="T93" fmla="*/ 2147483647 h 875"/>
              <a:gd name="T94" fmla="*/ 2147483647 w 478"/>
              <a:gd name="T95" fmla="*/ 2147483647 h 875"/>
              <a:gd name="T96" fmla="*/ 2147483647 w 478"/>
              <a:gd name="T97" fmla="*/ 2147483647 h 875"/>
              <a:gd name="T98" fmla="*/ 2147483647 w 478"/>
              <a:gd name="T99" fmla="*/ 2147483647 h 875"/>
              <a:gd name="T100" fmla="*/ 2147483647 w 478"/>
              <a:gd name="T101" fmla="*/ 2147483647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8"/>
              <a:gd name="T154" fmla="*/ 0 h 875"/>
              <a:gd name="T155" fmla="*/ 478 w 478"/>
              <a:gd name="T156" fmla="*/ 875 h 8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44" name="Freeform 543"/>
          <p:cNvSpPr>
            <a:spLocks/>
          </p:cNvSpPr>
          <p:nvPr>
            <p:custDataLst>
              <p:tags r:id="rId372"/>
            </p:custDataLst>
          </p:nvPr>
        </p:nvSpPr>
        <p:spPr bwMode="auto">
          <a:xfrm>
            <a:off x="8805333" y="3896914"/>
            <a:ext cx="33867" cy="57151"/>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45" name="Freeform 544"/>
          <p:cNvSpPr>
            <a:spLocks/>
          </p:cNvSpPr>
          <p:nvPr>
            <p:custDataLst>
              <p:tags r:id="rId373"/>
            </p:custDataLst>
          </p:nvPr>
        </p:nvSpPr>
        <p:spPr bwMode="auto">
          <a:xfrm>
            <a:off x="7061202" y="3155551"/>
            <a:ext cx="232833" cy="271463"/>
          </a:xfrm>
          <a:custGeom>
            <a:avLst/>
            <a:gdLst>
              <a:gd name="T0" fmla="*/ 2147483647 w 399"/>
              <a:gd name="T1" fmla="*/ 2147483647 h 518"/>
              <a:gd name="T2" fmla="*/ 2147483647 w 399"/>
              <a:gd name="T3" fmla="*/ 2147483647 h 518"/>
              <a:gd name="T4" fmla="*/ 2147483647 w 399"/>
              <a:gd name="T5" fmla="*/ 2147483647 h 518"/>
              <a:gd name="T6" fmla="*/ 2147483647 w 399"/>
              <a:gd name="T7" fmla="*/ 2147483647 h 518"/>
              <a:gd name="T8" fmla="*/ 2147483647 w 399"/>
              <a:gd name="T9" fmla="*/ 2147483647 h 518"/>
              <a:gd name="T10" fmla="*/ 2147483647 w 399"/>
              <a:gd name="T11" fmla="*/ 2147483647 h 518"/>
              <a:gd name="T12" fmla="*/ 2147483647 w 399"/>
              <a:gd name="T13" fmla="*/ 2147483647 h 518"/>
              <a:gd name="T14" fmla="*/ 2147483647 w 399"/>
              <a:gd name="T15" fmla="*/ 2147483647 h 518"/>
              <a:gd name="T16" fmla="*/ 2147483647 w 399"/>
              <a:gd name="T17" fmla="*/ 2147483647 h 518"/>
              <a:gd name="T18" fmla="*/ 2147483647 w 399"/>
              <a:gd name="T19" fmla="*/ 2147483647 h 518"/>
              <a:gd name="T20" fmla="*/ 2147483647 w 399"/>
              <a:gd name="T21" fmla="*/ 2147483647 h 518"/>
              <a:gd name="T22" fmla="*/ 2147483647 w 399"/>
              <a:gd name="T23" fmla="*/ 2147483647 h 518"/>
              <a:gd name="T24" fmla="*/ 2147483647 w 399"/>
              <a:gd name="T25" fmla="*/ 2147483647 h 518"/>
              <a:gd name="T26" fmla="*/ 2147483647 w 399"/>
              <a:gd name="T27" fmla="*/ 2147483647 h 518"/>
              <a:gd name="T28" fmla="*/ 2147483647 w 399"/>
              <a:gd name="T29" fmla="*/ 2147483647 h 518"/>
              <a:gd name="T30" fmla="*/ 2147483647 w 399"/>
              <a:gd name="T31" fmla="*/ 2147483647 h 518"/>
              <a:gd name="T32" fmla="*/ 2147483647 w 399"/>
              <a:gd name="T33" fmla="*/ 2147483647 h 518"/>
              <a:gd name="T34" fmla="*/ 2147483647 w 399"/>
              <a:gd name="T35" fmla="*/ 2147483647 h 518"/>
              <a:gd name="T36" fmla="*/ 2147483647 w 399"/>
              <a:gd name="T37" fmla="*/ 2147483647 h 518"/>
              <a:gd name="T38" fmla="*/ 2147483647 w 399"/>
              <a:gd name="T39" fmla="*/ 2147483647 h 518"/>
              <a:gd name="T40" fmla="*/ 2147483647 w 399"/>
              <a:gd name="T41" fmla="*/ 2147483647 h 518"/>
              <a:gd name="T42" fmla="*/ 2147483647 w 399"/>
              <a:gd name="T43" fmla="*/ 2147483647 h 518"/>
              <a:gd name="T44" fmla="*/ 2147483647 w 399"/>
              <a:gd name="T45" fmla="*/ 2147483647 h 518"/>
              <a:gd name="T46" fmla="*/ 2147483647 w 399"/>
              <a:gd name="T47" fmla="*/ 2147483647 h 518"/>
              <a:gd name="T48" fmla="*/ 2147483647 w 399"/>
              <a:gd name="T49" fmla="*/ 2147483647 h 518"/>
              <a:gd name="T50" fmla="*/ 2147483647 w 399"/>
              <a:gd name="T51" fmla="*/ 2147483647 h 518"/>
              <a:gd name="T52" fmla="*/ 2147483647 w 399"/>
              <a:gd name="T53" fmla="*/ 2147483647 h 518"/>
              <a:gd name="T54" fmla="*/ 2147483647 w 399"/>
              <a:gd name="T55" fmla="*/ 2147483647 h 518"/>
              <a:gd name="T56" fmla="*/ 2147483647 w 399"/>
              <a:gd name="T57" fmla="*/ 2147483647 h 518"/>
              <a:gd name="T58" fmla="*/ 2147483647 w 399"/>
              <a:gd name="T59" fmla="*/ 2147483647 h 518"/>
              <a:gd name="T60" fmla="*/ 2147483647 w 399"/>
              <a:gd name="T61" fmla="*/ 2147483647 h 518"/>
              <a:gd name="T62" fmla="*/ 2147483647 w 399"/>
              <a:gd name="T63" fmla="*/ 2147483647 h 518"/>
              <a:gd name="T64" fmla="*/ 2147483647 w 399"/>
              <a:gd name="T65" fmla="*/ 2147483647 h 518"/>
              <a:gd name="T66" fmla="*/ 2147483647 w 399"/>
              <a:gd name="T67" fmla="*/ 2147483647 h 518"/>
              <a:gd name="T68" fmla="*/ 2147483647 w 399"/>
              <a:gd name="T69" fmla="*/ 2147483647 h 518"/>
              <a:gd name="T70" fmla="*/ 2147483647 w 399"/>
              <a:gd name="T71" fmla="*/ 2147483647 h 518"/>
              <a:gd name="T72" fmla="*/ 2147483647 w 399"/>
              <a:gd name="T73" fmla="*/ 2147483647 h 518"/>
              <a:gd name="T74" fmla="*/ 2147483647 w 399"/>
              <a:gd name="T75" fmla="*/ 2147483647 h 518"/>
              <a:gd name="T76" fmla="*/ 2147483647 w 399"/>
              <a:gd name="T77" fmla="*/ 2147483647 h 518"/>
              <a:gd name="T78" fmla="*/ 2147483647 w 399"/>
              <a:gd name="T79" fmla="*/ 2147483647 h 518"/>
              <a:gd name="T80" fmla="*/ 2147483647 w 399"/>
              <a:gd name="T81" fmla="*/ 2147483647 h 518"/>
              <a:gd name="T82" fmla="*/ 2147483647 w 399"/>
              <a:gd name="T83" fmla="*/ 2147483647 h 518"/>
              <a:gd name="T84" fmla="*/ 2147483647 w 399"/>
              <a:gd name="T85" fmla="*/ 2147483647 h 518"/>
              <a:gd name="T86" fmla="*/ 0 w 399"/>
              <a:gd name="T87" fmla="*/ 2147483647 h 518"/>
              <a:gd name="T88" fmla="*/ 2147483647 w 399"/>
              <a:gd name="T89" fmla="*/ 2147483647 h 518"/>
              <a:gd name="T90" fmla="*/ 2147483647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9"/>
              <a:gd name="T139" fmla="*/ 0 h 518"/>
              <a:gd name="T140" fmla="*/ 399 w 399"/>
              <a:gd name="T141" fmla="*/ 518 h 5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C0C0C0"/>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46" name="Freeform 545"/>
          <p:cNvSpPr>
            <a:spLocks/>
          </p:cNvSpPr>
          <p:nvPr>
            <p:custDataLst>
              <p:tags r:id="rId374"/>
            </p:custDataLst>
          </p:nvPr>
        </p:nvSpPr>
        <p:spPr bwMode="auto">
          <a:xfrm>
            <a:off x="5374220" y="3200001"/>
            <a:ext cx="501649" cy="385763"/>
          </a:xfrm>
          <a:custGeom>
            <a:avLst/>
            <a:gdLst>
              <a:gd name="T0" fmla="*/ 2147483647 w 866"/>
              <a:gd name="T1" fmla="*/ 2147483647 h 740"/>
              <a:gd name="T2" fmla="*/ 2147483647 w 866"/>
              <a:gd name="T3" fmla="*/ 2147483647 h 740"/>
              <a:gd name="T4" fmla="*/ 2147483647 w 866"/>
              <a:gd name="T5" fmla="*/ 2147483647 h 740"/>
              <a:gd name="T6" fmla="*/ 2147483647 w 866"/>
              <a:gd name="T7" fmla="*/ 2147483647 h 740"/>
              <a:gd name="T8" fmla="*/ 2147483647 w 866"/>
              <a:gd name="T9" fmla="*/ 2147483647 h 740"/>
              <a:gd name="T10" fmla="*/ 2147483647 w 866"/>
              <a:gd name="T11" fmla="*/ 2147483647 h 740"/>
              <a:gd name="T12" fmla="*/ 2147483647 w 866"/>
              <a:gd name="T13" fmla="*/ 2147483647 h 740"/>
              <a:gd name="T14" fmla="*/ 2147483647 w 866"/>
              <a:gd name="T15" fmla="*/ 2147483647 h 740"/>
              <a:gd name="T16" fmla="*/ 2147483647 w 866"/>
              <a:gd name="T17" fmla="*/ 2147483647 h 740"/>
              <a:gd name="T18" fmla="*/ 2147483647 w 866"/>
              <a:gd name="T19" fmla="*/ 2147483647 h 740"/>
              <a:gd name="T20" fmla="*/ 2147483647 w 866"/>
              <a:gd name="T21" fmla="*/ 2147483647 h 740"/>
              <a:gd name="T22" fmla="*/ 2147483647 w 866"/>
              <a:gd name="T23" fmla="*/ 2147483647 h 740"/>
              <a:gd name="T24" fmla="*/ 2147483647 w 866"/>
              <a:gd name="T25" fmla="*/ 2147483647 h 740"/>
              <a:gd name="T26" fmla="*/ 2147483647 w 866"/>
              <a:gd name="T27" fmla="*/ 2147483647 h 740"/>
              <a:gd name="T28" fmla="*/ 2147483647 w 866"/>
              <a:gd name="T29" fmla="*/ 2147483647 h 740"/>
              <a:gd name="T30" fmla="*/ 2147483647 w 866"/>
              <a:gd name="T31" fmla="*/ 2147483647 h 740"/>
              <a:gd name="T32" fmla="*/ 2147483647 w 866"/>
              <a:gd name="T33" fmla="*/ 2147483647 h 740"/>
              <a:gd name="T34" fmla="*/ 2147483647 w 866"/>
              <a:gd name="T35" fmla="*/ 2147483647 h 740"/>
              <a:gd name="T36" fmla="*/ 2147483647 w 866"/>
              <a:gd name="T37" fmla="*/ 2147483647 h 740"/>
              <a:gd name="T38" fmla="*/ 2147483647 w 866"/>
              <a:gd name="T39" fmla="*/ 2147483647 h 740"/>
              <a:gd name="T40" fmla="*/ 2147483647 w 866"/>
              <a:gd name="T41" fmla="*/ 2147483647 h 740"/>
              <a:gd name="T42" fmla="*/ 2147483647 w 866"/>
              <a:gd name="T43" fmla="*/ 2147483647 h 740"/>
              <a:gd name="T44" fmla="*/ 2147483647 w 866"/>
              <a:gd name="T45" fmla="*/ 2147483647 h 740"/>
              <a:gd name="T46" fmla="*/ 2147483647 w 866"/>
              <a:gd name="T47" fmla="*/ 2147483647 h 740"/>
              <a:gd name="T48" fmla="*/ 2147483647 w 866"/>
              <a:gd name="T49" fmla="*/ 2147483647 h 740"/>
              <a:gd name="T50" fmla="*/ 2147483647 w 866"/>
              <a:gd name="T51" fmla="*/ 2147483647 h 740"/>
              <a:gd name="T52" fmla="*/ 2147483647 w 866"/>
              <a:gd name="T53" fmla="*/ 2147483647 h 740"/>
              <a:gd name="T54" fmla="*/ 2147483647 w 866"/>
              <a:gd name="T55" fmla="*/ 2147483647 h 740"/>
              <a:gd name="T56" fmla="*/ 2147483647 w 866"/>
              <a:gd name="T57" fmla="*/ 2147483647 h 740"/>
              <a:gd name="T58" fmla="*/ 2147483647 w 866"/>
              <a:gd name="T59" fmla="*/ 2147483647 h 740"/>
              <a:gd name="T60" fmla="*/ 2147483647 w 866"/>
              <a:gd name="T61" fmla="*/ 2147483647 h 740"/>
              <a:gd name="T62" fmla="*/ 2147483647 w 866"/>
              <a:gd name="T63" fmla="*/ 2147483647 h 740"/>
              <a:gd name="T64" fmla="*/ 2147483647 w 866"/>
              <a:gd name="T65" fmla="*/ 2147483647 h 740"/>
              <a:gd name="T66" fmla="*/ 2147483647 w 866"/>
              <a:gd name="T67" fmla="*/ 2147483647 h 740"/>
              <a:gd name="T68" fmla="*/ 2147483647 w 866"/>
              <a:gd name="T69" fmla="*/ 2147483647 h 740"/>
              <a:gd name="T70" fmla="*/ 2147483647 w 866"/>
              <a:gd name="T71" fmla="*/ 2147483647 h 740"/>
              <a:gd name="T72" fmla="*/ 2147483647 w 866"/>
              <a:gd name="T73" fmla="*/ 2147483647 h 740"/>
              <a:gd name="T74" fmla="*/ 2147483647 w 866"/>
              <a:gd name="T75" fmla="*/ 2147483647 h 740"/>
              <a:gd name="T76" fmla="*/ 2147483647 w 866"/>
              <a:gd name="T77" fmla="*/ 2147483647 h 740"/>
              <a:gd name="T78" fmla="*/ 2147483647 w 866"/>
              <a:gd name="T79" fmla="*/ 2147483647 h 740"/>
              <a:gd name="T80" fmla="*/ 2147483647 w 866"/>
              <a:gd name="T81" fmla="*/ 2147483647 h 740"/>
              <a:gd name="T82" fmla="*/ 2147483647 w 866"/>
              <a:gd name="T83" fmla="*/ 2147483647 h 740"/>
              <a:gd name="T84" fmla="*/ 2147483647 w 866"/>
              <a:gd name="T85" fmla="*/ 2147483647 h 740"/>
              <a:gd name="T86" fmla="*/ 2147483647 w 866"/>
              <a:gd name="T87" fmla="*/ 2147483647 h 740"/>
              <a:gd name="T88" fmla="*/ 2147483647 w 866"/>
              <a:gd name="T89" fmla="*/ 2147483647 h 740"/>
              <a:gd name="T90" fmla="*/ 2147483647 w 866"/>
              <a:gd name="T91" fmla="*/ 2147483647 h 740"/>
              <a:gd name="T92" fmla="*/ 2147483647 w 866"/>
              <a:gd name="T93" fmla="*/ 2147483647 h 740"/>
              <a:gd name="T94" fmla="*/ 2147483647 w 866"/>
              <a:gd name="T95" fmla="*/ 2147483647 h 740"/>
              <a:gd name="T96" fmla="*/ 2147483647 w 866"/>
              <a:gd name="T97" fmla="*/ 2147483647 h 740"/>
              <a:gd name="T98" fmla="*/ 2147483647 w 866"/>
              <a:gd name="T99" fmla="*/ 2147483647 h 740"/>
              <a:gd name="T100" fmla="*/ 2147483647 w 866"/>
              <a:gd name="T101" fmla="*/ 2147483647 h 740"/>
              <a:gd name="T102" fmla="*/ 2147483647 w 866"/>
              <a:gd name="T103" fmla="*/ 2147483647 h 740"/>
              <a:gd name="T104" fmla="*/ 2147483647 w 866"/>
              <a:gd name="T105" fmla="*/ 2147483647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6"/>
              <a:gd name="T160" fmla="*/ 0 h 740"/>
              <a:gd name="T161" fmla="*/ 866 w 866"/>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209045"/>
          </a:solidFill>
          <a:ln w="9525" cmpd="sng">
            <a:solidFill>
              <a:srgbClr val="FFFFFF"/>
            </a:solidFill>
            <a:prstDash val="solid"/>
            <a:round/>
            <a:headEnd/>
            <a:tailEnd/>
          </a:ln>
        </p:spPr>
        <p:txBody>
          <a:bodyPr lIns="121917" tIns="60958" rIns="121917" bIns="60958"/>
          <a:lstStyle/>
          <a:p>
            <a:endParaRPr lang="es-UY" sz="1800">
              <a:solidFill>
                <a:prstClr val="black"/>
              </a:solidFill>
            </a:endParaRPr>
          </a:p>
        </p:txBody>
      </p:sp>
      <p:sp>
        <p:nvSpPr>
          <p:cNvPr id="547" name="Freeform 546"/>
          <p:cNvSpPr>
            <a:spLocks/>
          </p:cNvSpPr>
          <p:nvPr>
            <p:custDataLst>
              <p:tags r:id="rId375"/>
            </p:custDataLst>
          </p:nvPr>
        </p:nvSpPr>
        <p:spPr bwMode="auto">
          <a:xfrm>
            <a:off x="4925486" y="2828526"/>
            <a:ext cx="400049" cy="260351"/>
          </a:xfrm>
          <a:custGeom>
            <a:avLst/>
            <a:gdLst>
              <a:gd name="T0" fmla="*/ 2147483647 w 697"/>
              <a:gd name="T1" fmla="*/ 2147483647 h 500"/>
              <a:gd name="T2" fmla="*/ 2147483647 w 697"/>
              <a:gd name="T3" fmla="*/ 2147483647 h 500"/>
              <a:gd name="T4" fmla="*/ 2147483647 w 697"/>
              <a:gd name="T5" fmla="*/ 2147483647 h 500"/>
              <a:gd name="T6" fmla="*/ 2147483647 w 697"/>
              <a:gd name="T7" fmla="*/ 2147483647 h 500"/>
              <a:gd name="T8" fmla="*/ 2147483647 w 697"/>
              <a:gd name="T9" fmla="*/ 2147483647 h 500"/>
              <a:gd name="T10" fmla="*/ 2147483647 w 697"/>
              <a:gd name="T11" fmla="*/ 2147483647 h 500"/>
              <a:gd name="T12" fmla="*/ 2147483647 w 697"/>
              <a:gd name="T13" fmla="*/ 2147483647 h 500"/>
              <a:gd name="T14" fmla="*/ 2147483647 w 697"/>
              <a:gd name="T15" fmla="*/ 2147483647 h 500"/>
              <a:gd name="T16" fmla="*/ 2147483647 w 697"/>
              <a:gd name="T17" fmla="*/ 2147483647 h 500"/>
              <a:gd name="T18" fmla="*/ 2147483647 w 697"/>
              <a:gd name="T19" fmla="*/ 2147483647 h 500"/>
              <a:gd name="T20" fmla="*/ 2147483647 w 697"/>
              <a:gd name="T21" fmla="*/ 2147483647 h 500"/>
              <a:gd name="T22" fmla="*/ 2147483647 w 697"/>
              <a:gd name="T23" fmla="*/ 2147483647 h 500"/>
              <a:gd name="T24" fmla="*/ 2147483647 w 697"/>
              <a:gd name="T25" fmla="*/ 2147483647 h 500"/>
              <a:gd name="T26" fmla="*/ 2147483647 w 697"/>
              <a:gd name="T27" fmla="*/ 2147483647 h 500"/>
              <a:gd name="T28" fmla="*/ 2147483647 w 697"/>
              <a:gd name="T29" fmla="*/ 2147483647 h 500"/>
              <a:gd name="T30" fmla="*/ 2147483647 w 697"/>
              <a:gd name="T31" fmla="*/ 2147483647 h 500"/>
              <a:gd name="T32" fmla="*/ 2147483647 w 697"/>
              <a:gd name="T33" fmla="*/ 2147483647 h 500"/>
              <a:gd name="T34" fmla="*/ 2147483647 w 697"/>
              <a:gd name="T35" fmla="*/ 2147483647 h 500"/>
              <a:gd name="T36" fmla="*/ 2147483647 w 697"/>
              <a:gd name="T37" fmla="*/ 2147483647 h 500"/>
              <a:gd name="T38" fmla="*/ 2147483647 w 697"/>
              <a:gd name="T39" fmla="*/ 2147483647 h 500"/>
              <a:gd name="T40" fmla="*/ 2147483647 w 697"/>
              <a:gd name="T41" fmla="*/ 2147483647 h 500"/>
              <a:gd name="T42" fmla="*/ 2147483647 w 697"/>
              <a:gd name="T43" fmla="*/ 2147483647 h 500"/>
              <a:gd name="T44" fmla="*/ 2147483647 w 697"/>
              <a:gd name="T45" fmla="*/ 2147483647 h 500"/>
              <a:gd name="T46" fmla="*/ 2147483647 w 697"/>
              <a:gd name="T47" fmla="*/ 2147483647 h 500"/>
              <a:gd name="T48" fmla="*/ 2147483647 w 697"/>
              <a:gd name="T49" fmla="*/ 2147483647 h 500"/>
              <a:gd name="T50" fmla="*/ 2147483647 w 697"/>
              <a:gd name="T51" fmla="*/ 2147483647 h 500"/>
              <a:gd name="T52" fmla="*/ 2147483647 w 697"/>
              <a:gd name="T53" fmla="*/ 2147483647 h 500"/>
              <a:gd name="T54" fmla="*/ 2147483647 w 697"/>
              <a:gd name="T55" fmla="*/ 2147483647 h 500"/>
              <a:gd name="T56" fmla="*/ 2147483647 w 697"/>
              <a:gd name="T57" fmla="*/ 2147483647 h 500"/>
              <a:gd name="T58" fmla="*/ 2147483647 w 697"/>
              <a:gd name="T59" fmla="*/ 2147483647 h 500"/>
              <a:gd name="T60" fmla="*/ 2147483647 w 697"/>
              <a:gd name="T61" fmla="*/ 2147483647 h 500"/>
              <a:gd name="T62" fmla="*/ 2147483647 w 697"/>
              <a:gd name="T63" fmla="*/ 2147483647 h 500"/>
              <a:gd name="T64" fmla="*/ 2147483647 w 697"/>
              <a:gd name="T65" fmla="*/ 2147483647 h 500"/>
              <a:gd name="T66" fmla="*/ 2147483647 w 697"/>
              <a:gd name="T67" fmla="*/ 2147483647 h 500"/>
              <a:gd name="T68" fmla="*/ 2147483647 w 697"/>
              <a:gd name="T69" fmla="*/ 2147483647 h 500"/>
              <a:gd name="T70" fmla="*/ 2147483647 w 697"/>
              <a:gd name="T71" fmla="*/ 2147483647 h 500"/>
              <a:gd name="T72" fmla="*/ 2147483647 w 697"/>
              <a:gd name="T73" fmla="*/ 2147483647 h 500"/>
              <a:gd name="T74" fmla="*/ 2147483647 w 697"/>
              <a:gd name="T75" fmla="*/ 2147483647 h 500"/>
              <a:gd name="T76" fmla="*/ 2147483647 w 697"/>
              <a:gd name="T77" fmla="*/ 2147483647 h 500"/>
              <a:gd name="T78" fmla="*/ 2147483647 w 697"/>
              <a:gd name="T79" fmla="*/ 2147483647 h 500"/>
              <a:gd name="T80" fmla="*/ 2147483647 w 697"/>
              <a:gd name="T81" fmla="*/ 2147483647 h 500"/>
              <a:gd name="T82" fmla="*/ 2147483647 w 697"/>
              <a:gd name="T83" fmla="*/ 2147483647 h 500"/>
              <a:gd name="T84" fmla="*/ 2147483647 w 697"/>
              <a:gd name="T85" fmla="*/ 2147483647 h 500"/>
              <a:gd name="T86" fmla="*/ 2147483647 w 697"/>
              <a:gd name="T87" fmla="*/ 2147483647 h 500"/>
              <a:gd name="T88" fmla="*/ 2147483647 w 697"/>
              <a:gd name="T89" fmla="*/ 2147483647 h 500"/>
              <a:gd name="T90" fmla="*/ 2147483647 w 697"/>
              <a:gd name="T91" fmla="*/ 2147483647 h 500"/>
              <a:gd name="T92" fmla="*/ 2147483647 w 697"/>
              <a:gd name="T93" fmla="*/ 2147483647 h 500"/>
              <a:gd name="T94" fmla="*/ 2147483647 w 697"/>
              <a:gd name="T95" fmla="*/ 2147483647 h 500"/>
              <a:gd name="T96" fmla="*/ 2147483647 w 697"/>
              <a:gd name="T97" fmla="*/ 2147483647 h 500"/>
              <a:gd name="T98" fmla="*/ 2147483647 w 697"/>
              <a:gd name="T99" fmla="*/ 2147483647 h 500"/>
              <a:gd name="T100" fmla="*/ 2147483647 w 697"/>
              <a:gd name="T101" fmla="*/ 2147483647 h 500"/>
              <a:gd name="T102" fmla="*/ 2147483647 w 697"/>
              <a:gd name="T103" fmla="*/ 2147483647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7"/>
              <a:gd name="T157" fmla="*/ 0 h 500"/>
              <a:gd name="T158" fmla="*/ 697 w 697"/>
              <a:gd name="T159" fmla="*/ 500 h 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48" name="Freeform 547"/>
          <p:cNvSpPr>
            <a:spLocks/>
          </p:cNvSpPr>
          <p:nvPr>
            <p:custDataLst>
              <p:tags r:id="rId376"/>
            </p:custDataLst>
          </p:nvPr>
        </p:nvSpPr>
        <p:spPr bwMode="auto">
          <a:xfrm>
            <a:off x="5856819" y="1756965"/>
            <a:ext cx="315383"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49" name="Freeform 548"/>
          <p:cNvSpPr>
            <a:spLocks/>
          </p:cNvSpPr>
          <p:nvPr>
            <p:custDataLst>
              <p:tags r:id="rId377"/>
            </p:custDataLst>
          </p:nvPr>
        </p:nvSpPr>
        <p:spPr bwMode="auto">
          <a:xfrm>
            <a:off x="6538384" y="1741090"/>
            <a:ext cx="143933"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50" name="Freeform 549"/>
          <p:cNvSpPr>
            <a:spLocks/>
          </p:cNvSpPr>
          <p:nvPr>
            <p:custDataLst>
              <p:tags r:id="rId378"/>
            </p:custDataLst>
          </p:nvPr>
        </p:nvSpPr>
        <p:spPr bwMode="auto">
          <a:xfrm>
            <a:off x="6728885" y="1723626"/>
            <a:ext cx="84667" cy="57151"/>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51" name="Freeform 550"/>
          <p:cNvSpPr>
            <a:spLocks/>
          </p:cNvSpPr>
          <p:nvPr>
            <p:custDataLst>
              <p:tags r:id="rId379"/>
            </p:custDataLst>
          </p:nvPr>
        </p:nvSpPr>
        <p:spPr bwMode="auto">
          <a:xfrm>
            <a:off x="6777569" y="1731563"/>
            <a:ext cx="173567" cy="57151"/>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209045"/>
          </a:solidFill>
          <a:ln w="9525" cap="flat" cmpd="sng">
            <a:solidFill>
              <a:srgbClr val="FFFFFF"/>
            </a:solidFill>
            <a:prstDash val="solid"/>
            <a:round/>
            <a:headEnd type="none" w="med" len="med"/>
            <a:tailEnd type="none" w="med" len="med"/>
          </a:ln>
        </p:spPr>
        <p:txBody>
          <a:bodyPr lIns="121917" tIns="60958" rIns="121917" bIns="60958"/>
          <a:lstStyle/>
          <a:p>
            <a:endParaRPr lang="es-UY" sz="1800">
              <a:solidFill>
                <a:prstClr val="black"/>
              </a:solidFill>
            </a:endParaRPr>
          </a:p>
        </p:txBody>
      </p:sp>
      <p:sp>
        <p:nvSpPr>
          <p:cNvPr id="552" name="Rectangle 551"/>
          <p:cNvSpPr/>
          <p:nvPr/>
        </p:nvSpPr>
        <p:spPr>
          <a:xfrm>
            <a:off x="6525685" y="5360590"/>
            <a:ext cx="251883" cy="1809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GB" sz="1800">
              <a:solidFill>
                <a:prstClr val="white"/>
              </a:solidFill>
            </a:endParaRPr>
          </a:p>
        </p:txBody>
      </p:sp>
      <p:sp>
        <p:nvSpPr>
          <p:cNvPr id="553" name="TextBox 3"/>
          <p:cNvSpPr txBox="1">
            <a:spLocks noChangeArrowheads="1"/>
          </p:cNvSpPr>
          <p:nvPr/>
        </p:nvSpPr>
        <p:spPr bwMode="auto">
          <a:xfrm>
            <a:off x="6703485" y="5097063"/>
            <a:ext cx="2218267" cy="246221"/>
          </a:xfrm>
          <a:prstGeom prst="rect">
            <a:avLst/>
          </a:prstGeom>
          <a:noFill/>
          <a:ln w="9525">
            <a:noFill/>
            <a:miter lim="800000"/>
            <a:headEnd/>
            <a:tailEnd/>
          </a:ln>
        </p:spPr>
        <p:txBody>
          <a:bodyPr lIns="121917" tIns="60958" rIns="121917" bIns="60958">
            <a:spAutoFit/>
          </a:bodyPr>
          <a:lstStyle/>
          <a:p>
            <a:r>
              <a:rPr lang="en-GB" altLang="en-US" sz="800">
                <a:solidFill>
                  <a:prstClr val="black"/>
                </a:solidFill>
              </a:rPr>
              <a:t>Current WFSA members</a:t>
            </a:r>
          </a:p>
        </p:txBody>
      </p:sp>
      <p:sp>
        <p:nvSpPr>
          <p:cNvPr id="554" name="TextBox 554"/>
          <p:cNvSpPr txBox="1">
            <a:spLocks noChangeArrowheads="1"/>
          </p:cNvSpPr>
          <p:nvPr/>
        </p:nvSpPr>
        <p:spPr bwMode="auto">
          <a:xfrm>
            <a:off x="6724652" y="5316139"/>
            <a:ext cx="2218267" cy="246221"/>
          </a:xfrm>
          <a:prstGeom prst="rect">
            <a:avLst/>
          </a:prstGeom>
          <a:noFill/>
          <a:ln w="9525">
            <a:noFill/>
            <a:miter lim="800000"/>
            <a:headEnd/>
            <a:tailEnd/>
          </a:ln>
        </p:spPr>
        <p:txBody>
          <a:bodyPr lIns="121917" tIns="60958" rIns="121917" bIns="60958">
            <a:spAutoFit/>
          </a:bodyPr>
          <a:lstStyle/>
          <a:p>
            <a:r>
              <a:rPr lang="en-GB" altLang="en-US" sz="800">
                <a:solidFill>
                  <a:prstClr val="black"/>
                </a:solidFill>
              </a:rPr>
              <a:t>Countries interested in becoming members</a:t>
            </a:r>
          </a:p>
        </p:txBody>
      </p:sp>
      <p:sp>
        <p:nvSpPr>
          <p:cNvPr id="555" name="Rectangle 554"/>
          <p:cNvSpPr/>
          <p:nvPr/>
        </p:nvSpPr>
        <p:spPr>
          <a:xfrm>
            <a:off x="6523567" y="5136754"/>
            <a:ext cx="254000" cy="180975"/>
          </a:xfrm>
          <a:prstGeom prst="rect">
            <a:avLst/>
          </a:prstGeom>
          <a:solidFill>
            <a:srgbClr val="20904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GB" sz="1800">
              <a:solidFill>
                <a:prstClr val="white"/>
              </a:solidFill>
            </a:endParaRPr>
          </a:p>
        </p:txBody>
      </p:sp>
      <p:cxnSp>
        <p:nvCxnSpPr>
          <p:cNvPr id="556" name="Straight Connector 555"/>
          <p:cNvCxnSpPr/>
          <p:nvPr/>
        </p:nvCxnSpPr>
        <p:spPr>
          <a:xfrm>
            <a:off x="4933951" y="3084113"/>
            <a:ext cx="2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p:cNvCxnSpPr/>
          <p:nvPr/>
        </p:nvCxnSpPr>
        <p:spPr>
          <a:xfrm>
            <a:off x="4967817" y="3084113"/>
            <a:ext cx="232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p:cNvCxnSpPr/>
          <p:nvPr/>
        </p:nvCxnSpPr>
        <p:spPr>
          <a:xfrm>
            <a:off x="5003802" y="3084113"/>
            <a:ext cx="232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p:cNvCxnSpPr/>
          <p:nvPr/>
        </p:nvCxnSpPr>
        <p:spPr>
          <a:xfrm>
            <a:off x="5041902" y="3084113"/>
            <a:ext cx="232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0" name="563 CuadroTexto"/>
          <p:cNvSpPr txBox="1"/>
          <p:nvPr/>
        </p:nvSpPr>
        <p:spPr>
          <a:xfrm>
            <a:off x="998537" y="5960666"/>
            <a:ext cx="4542019" cy="677108"/>
          </a:xfrm>
          <a:prstGeom prst="rect">
            <a:avLst/>
          </a:prstGeom>
          <a:noFill/>
        </p:spPr>
        <p:txBody>
          <a:bodyPr wrap="square" lIns="121917" tIns="60958" rIns="121917" bIns="60958" rtlCol="0">
            <a:spAutoFit/>
          </a:bodyPr>
          <a:lstStyle/>
          <a:p>
            <a:r>
              <a:rPr lang="en-GB" sz="1800" b="1" dirty="0">
                <a:solidFill>
                  <a:prstClr val="black"/>
                </a:solidFill>
              </a:rPr>
              <a:t>There are more than 140 societies in our Federation covering more than 150 countries</a:t>
            </a:r>
            <a:endParaRPr lang="es-UY" sz="1800" dirty="0">
              <a:solidFill>
                <a:prstClr val="black"/>
              </a:solidFill>
            </a:endParaRPr>
          </a:p>
        </p:txBody>
      </p:sp>
      <p:sp>
        <p:nvSpPr>
          <p:cNvPr id="561" name="TextBox 560"/>
          <p:cNvSpPr txBox="1"/>
          <p:nvPr/>
        </p:nvSpPr>
        <p:spPr>
          <a:xfrm>
            <a:off x="645070" y="406199"/>
            <a:ext cx="11528395" cy="415494"/>
          </a:xfrm>
          <a:prstGeom prst="rect">
            <a:avLst/>
          </a:prstGeom>
          <a:noFill/>
        </p:spPr>
        <p:txBody>
          <a:bodyPr wrap="square" lIns="121917" tIns="60958" rIns="121917" bIns="60958" rtlCol="0">
            <a:spAutoFit/>
          </a:bodyPr>
          <a:lstStyle/>
          <a:p>
            <a:r>
              <a:rPr lang="en-GB" dirty="0" smtClean="0">
                <a:solidFill>
                  <a:prstClr val="black"/>
                </a:solidFill>
                <a:ea typeface="Times New Roman" panose="02020603050405020304" pitchFamily="18" charset="0"/>
                <a:cs typeface="Times New Roman" panose="02020603050405020304" pitchFamily="18" charset="0"/>
              </a:rPr>
              <a:t> </a:t>
            </a:r>
            <a:endParaRPr lang="en-GB" dirty="0">
              <a:solidFill>
                <a:prstClr val="black"/>
              </a:solidFill>
              <a:latin typeface="CG Omega"/>
              <a:ea typeface="Times New Roman" panose="02020603050405020304" pitchFamily="18" charset="0"/>
              <a:cs typeface="Times New Roman" panose="02020603050405020304" pitchFamily="18" charset="0"/>
            </a:endParaRPr>
          </a:p>
        </p:txBody>
      </p:sp>
      <p:pic>
        <p:nvPicPr>
          <p:cNvPr id="562" name="Picture 561"/>
          <p:cNvPicPr>
            <a:picLocks noChangeAspect="1"/>
          </p:cNvPicPr>
          <p:nvPr/>
        </p:nvPicPr>
        <p:blipFill>
          <a:blip r:embed="rId382" cstate="screen">
            <a:extLst>
              <a:ext uri="{28A0092B-C50C-407E-A947-70E740481C1C}">
                <a14:useLocalDpi xmlns:a14="http://schemas.microsoft.com/office/drawing/2010/main"/>
              </a:ext>
            </a:extLst>
          </a:blip>
          <a:stretch>
            <a:fillRect/>
          </a:stretch>
        </p:blipFill>
        <p:spPr>
          <a:xfrm>
            <a:off x="9529395" y="6005384"/>
            <a:ext cx="2662607" cy="852616"/>
          </a:xfrm>
          <a:prstGeom prst="rect">
            <a:avLst/>
          </a:prstGeom>
        </p:spPr>
      </p:pic>
    </p:spTree>
    <p:extLst>
      <p:ext uri="{BB962C8B-B14F-4D97-AF65-F5344CB8AC3E}">
        <p14:creationId xmlns:p14="http://schemas.microsoft.com/office/powerpoint/2010/main" val="3849298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989"/>
            <a:ext cx="10515600" cy="1325563"/>
          </a:xfrm>
        </p:spPr>
        <p:txBody>
          <a:bodyPr>
            <a:normAutofit/>
          </a:bodyPr>
          <a:lstStyle/>
          <a:p>
            <a:r>
              <a:rPr lang="en-GB" sz="3600" b="1" dirty="0" smtClean="0"/>
              <a:t>WFSA Workforce Map</a:t>
            </a:r>
            <a:endParaRPr lang="en-GB" sz="3600" b="1" dirty="0"/>
          </a:p>
        </p:txBody>
      </p:sp>
      <p:pic>
        <p:nvPicPr>
          <p:cNvPr id="563" name="Picture 562" descr="NEW_G4_LOGO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5589" y="1461274"/>
            <a:ext cx="1474561" cy="728707"/>
          </a:xfrm>
          <a:prstGeom prst="rect">
            <a:avLst/>
          </a:prstGeom>
        </p:spPr>
      </p:pic>
      <p:pic>
        <p:nvPicPr>
          <p:cNvPr id="564" name="Picture 56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395" y="6005384"/>
            <a:ext cx="2662607" cy="852616"/>
          </a:xfrm>
          <a:prstGeom prst="rect">
            <a:avLst/>
          </a:prstGeom>
        </p:spPr>
      </p:pic>
      <p:sp>
        <p:nvSpPr>
          <p:cNvPr id="5" name="TextBox 4"/>
          <p:cNvSpPr txBox="1"/>
          <p:nvPr/>
        </p:nvSpPr>
        <p:spPr>
          <a:xfrm>
            <a:off x="7720922" y="2161246"/>
            <a:ext cx="4099228" cy="4965461"/>
          </a:xfrm>
          <a:prstGeom prst="rect">
            <a:avLst/>
          </a:prstGeom>
          <a:noFill/>
        </p:spPr>
        <p:txBody>
          <a:bodyPr wrap="square" lIns="121917" tIns="60958" rIns="121917" bIns="60958" rtlCol="0">
            <a:spAutoFit/>
          </a:bodyPr>
          <a:lstStyle/>
          <a:p>
            <a:pPr marL="380990" indent="-380990">
              <a:buFont typeface="Arial" panose="020B0604020202020204" pitchFamily="34" charset="0"/>
              <a:buChar char="•"/>
            </a:pPr>
            <a:r>
              <a:rPr lang="en-GB" sz="1600" dirty="0"/>
              <a:t>Data gathered for 153/197 countries representing 97.5% of global population.</a:t>
            </a:r>
          </a:p>
          <a:p>
            <a:pPr marL="380990" indent="-380990">
              <a:buFont typeface="Arial" panose="020B0604020202020204" pitchFamily="34" charset="0"/>
              <a:buChar char="•"/>
            </a:pPr>
            <a:r>
              <a:rPr lang="en-GB" sz="1600" dirty="0"/>
              <a:t>77 countries reported a PAP density of &lt;5; particularly low densities in African &amp; SE Asia regions. </a:t>
            </a:r>
          </a:p>
          <a:p>
            <a:pPr marL="380990" indent="-380990">
              <a:buFont typeface="Arial" panose="020B0604020202020204" pitchFamily="34" charset="0"/>
              <a:buChar char="•"/>
            </a:pPr>
            <a:r>
              <a:rPr lang="en-GB" sz="1600" dirty="0"/>
              <a:t>NPAPs make up large part of global </a:t>
            </a:r>
            <a:r>
              <a:rPr lang="en-GB" sz="1600" dirty="0" err="1"/>
              <a:t>anesthesia</a:t>
            </a:r>
            <a:r>
              <a:rPr lang="en-GB" sz="1600" dirty="0"/>
              <a:t> workforce, especially in countries with limited resources. Even when NPAPs are included, 70 countries had a total </a:t>
            </a:r>
            <a:r>
              <a:rPr lang="en-GB" sz="1600" dirty="0" err="1"/>
              <a:t>anesthesia</a:t>
            </a:r>
            <a:r>
              <a:rPr lang="en-GB" sz="1600" dirty="0"/>
              <a:t> provider density of &lt;5 per 100,000.</a:t>
            </a:r>
          </a:p>
          <a:p>
            <a:pPr marL="380990" indent="-380990">
              <a:buFont typeface="Arial" panose="020B0604020202020204" pitchFamily="34" charset="0"/>
              <a:buChar char="•"/>
            </a:pPr>
            <a:r>
              <a:rPr lang="en-GB" dirty="0"/>
              <a:t> </a:t>
            </a:r>
            <a:r>
              <a:rPr lang="en-GB" sz="1600" dirty="0"/>
              <a:t>Using current population data, over 136,000 additional PAPs would be needed immediately to achieve a minimum density of 5 per 100,000 population in all countries.</a:t>
            </a:r>
          </a:p>
          <a:p>
            <a:pPr marL="380990" indent="-380990">
              <a:buFont typeface="Arial" panose="020B0604020202020204" pitchFamily="34" charset="0"/>
              <a:buChar char="•"/>
            </a:pPr>
            <a:endParaRPr lang="en-GB" dirty="0"/>
          </a:p>
          <a:p>
            <a:pPr marL="380990" indent="-380990">
              <a:buFont typeface="Arial" panose="020B0604020202020204" pitchFamily="34" charset="0"/>
              <a:buChar char="•"/>
            </a:pPr>
            <a:endParaRPr lang="en-GB" dirty="0"/>
          </a:p>
          <a:p>
            <a:pPr marL="380990" indent="-380990">
              <a:buFont typeface="Arial" panose="020B0604020202020204" pitchFamily="34" charset="0"/>
              <a:buChar char="•"/>
            </a:pPr>
            <a:endParaRPr lang="en-GB" dirty="0"/>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216" y="1461275"/>
            <a:ext cx="7480005" cy="4534620"/>
          </a:xfrm>
          <a:prstGeom prst="rect">
            <a:avLst/>
          </a:prstGeom>
        </p:spPr>
      </p:pic>
    </p:spTree>
    <p:extLst>
      <p:ext uri="{BB962C8B-B14F-4D97-AF65-F5344CB8AC3E}">
        <p14:creationId xmlns:p14="http://schemas.microsoft.com/office/powerpoint/2010/main" val="2289341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334" y="365125"/>
            <a:ext cx="10515600" cy="1325563"/>
          </a:xfrm>
        </p:spPr>
        <p:txBody>
          <a:bodyPr>
            <a:normAutofit/>
          </a:bodyPr>
          <a:lstStyle/>
          <a:p>
            <a:r>
              <a:rPr lang="en-GB" sz="3600" b="1" dirty="0" smtClean="0"/>
              <a:t>WFSA &amp; NSOAP’s</a:t>
            </a:r>
            <a:endParaRPr lang="en-GB" sz="3600" b="1" dirty="0"/>
          </a:p>
        </p:txBody>
      </p:sp>
      <p:pic>
        <p:nvPicPr>
          <p:cNvPr id="563" name="Picture 562" descr="NEW_G4_LOGO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5589" y="1461274"/>
            <a:ext cx="1474561" cy="728707"/>
          </a:xfrm>
          <a:prstGeom prst="rect">
            <a:avLst/>
          </a:prstGeom>
        </p:spPr>
      </p:pic>
      <p:pic>
        <p:nvPicPr>
          <p:cNvPr id="564" name="Picture 56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395" y="6005384"/>
            <a:ext cx="2662607" cy="852616"/>
          </a:xfrm>
          <a:prstGeom prst="rect">
            <a:avLst/>
          </a:prstGeom>
        </p:spPr>
      </p:pic>
      <p:sp>
        <p:nvSpPr>
          <p:cNvPr id="4" name="TextBox 3"/>
          <p:cNvSpPr txBox="1"/>
          <p:nvPr/>
        </p:nvSpPr>
        <p:spPr>
          <a:xfrm>
            <a:off x="804334" y="1606023"/>
            <a:ext cx="10828866" cy="6324805"/>
          </a:xfrm>
          <a:prstGeom prst="rect">
            <a:avLst/>
          </a:prstGeom>
          <a:noFill/>
        </p:spPr>
        <p:txBody>
          <a:bodyPr wrap="square" lIns="121917" tIns="60958" rIns="121917" bIns="60958" rtlCol="0">
            <a:spAutoFit/>
          </a:bodyPr>
          <a:lstStyle/>
          <a:p>
            <a:pPr lvl="0"/>
            <a:r>
              <a:rPr lang="en-GB" b="1" dirty="0"/>
              <a:t>‘Anaesthesia </a:t>
            </a:r>
            <a:r>
              <a:rPr lang="en-GB" dirty="0"/>
              <a:t>universally identified by all cadres as the </a:t>
            </a:r>
            <a:r>
              <a:rPr lang="en-GB" b="1" dirty="0"/>
              <a:t>most acute problem </a:t>
            </a:r>
            <a:r>
              <a:rPr lang="en-GB" dirty="0"/>
              <a:t>preventing safe </a:t>
            </a:r>
            <a:endParaRPr lang="en-GB" dirty="0" smtClean="0"/>
          </a:p>
          <a:p>
            <a:pPr lvl="0"/>
            <a:r>
              <a:rPr lang="en-GB" dirty="0" smtClean="0"/>
              <a:t>surgical </a:t>
            </a:r>
            <a:r>
              <a:rPr lang="en-GB" dirty="0"/>
              <a:t>care’</a:t>
            </a:r>
            <a:r>
              <a:rPr lang="en-GB" b="1" i="1" dirty="0"/>
              <a:t>(Tanzania NSOAP 2017).</a:t>
            </a:r>
            <a:r>
              <a:rPr lang="en-GB" dirty="0"/>
              <a:t>  </a:t>
            </a:r>
            <a:endParaRPr lang="en-GB" b="1" dirty="0"/>
          </a:p>
          <a:p>
            <a:endParaRPr lang="en-GB" b="1" dirty="0"/>
          </a:p>
          <a:p>
            <a:pPr>
              <a:spcBef>
                <a:spcPts val="600"/>
              </a:spcBef>
            </a:pPr>
            <a:r>
              <a:rPr lang="en-GB" b="1" dirty="0"/>
              <a:t>‘1.1.1 </a:t>
            </a:r>
            <a:r>
              <a:rPr lang="en-GB" dirty="0"/>
              <a:t>Establish and strengthen the provision of quality essential and emergency surgical, anaesthesia, obstetric and critical care services at national, zonal, regional, district and health </a:t>
            </a:r>
            <a:r>
              <a:rPr lang="en-GB" dirty="0" err="1"/>
              <a:t>center</a:t>
            </a:r>
            <a:r>
              <a:rPr lang="en-GB" dirty="0"/>
              <a:t> levels’ </a:t>
            </a:r>
            <a:r>
              <a:rPr lang="en-GB" b="1" i="1" dirty="0"/>
              <a:t>(Tanzania NSOAP 2017)</a:t>
            </a:r>
            <a:r>
              <a:rPr lang="en-GB" dirty="0" smtClean="0"/>
              <a:t>.</a:t>
            </a:r>
            <a:endParaRPr lang="en-GB" b="1" dirty="0"/>
          </a:p>
          <a:p>
            <a:pPr marL="380990" indent="-380990">
              <a:spcBef>
                <a:spcPts val="600"/>
              </a:spcBef>
              <a:buFont typeface="Arial" panose="020B0604020202020204" pitchFamily="34" charset="0"/>
              <a:buChar char="•"/>
            </a:pPr>
            <a:r>
              <a:rPr lang="en-GB" dirty="0"/>
              <a:t>The WFSA’s flagship fellowship programme supports PAP’s from LMIC’s to gain specialist anaesthesia training. </a:t>
            </a:r>
          </a:p>
          <a:p>
            <a:pPr marL="380990" indent="-380990">
              <a:spcBef>
                <a:spcPts val="600"/>
              </a:spcBef>
              <a:buFont typeface="Arial" panose="020B0604020202020204" pitchFamily="34" charset="0"/>
              <a:buChar char="•"/>
            </a:pPr>
            <a:r>
              <a:rPr lang="en-GB" dirty="0"/>
              <a:t>Our scholarships programme supports PAP’s from LMIC’s to build professional networks and make links with regional, global AP’s, industry and academics. </a:t>
            </a:r>
          </a:p>
          <a:p>
            <a:pPr marL="380990" indent="-380990">
              <a:spcBef>
                <a:spcPts val="600"/>
              </a:spcBef>
              <a:buFont typeface="Arial" panose="020B0604020202020204" pitchFamily="34" charset="0"/>
              <a:buChar char="•"/>
            </a:pPr>
            <a:r>
              <a:rPr lang="en-GB" dirty="0"/>
              <a:t>Providing textbooks and online resources such as ATOTW, our virtual library and recently coordinating bursaries for an online ‘Essential Anaesthesia’ course. </a:t>
            </a:r>
          </a:p>
          <a:p>
            <a:pPr marL="380990" indent="-380990">
              <a:spcBef>
                <a:spcPts val="600"/>
              </a:spcBef>
              <a:buFont typeface="Arial" panose="020B0604020202020204" pitchFamily="34" charset="0"/>
              <a:buChar char="•"/>
            </a:pPr>
            <a:r>
              <a:rPr lang="en-GB" dirty="0"/>
              <a:t>WFSA has expanded and enhanced the SAFE package of courses including global monitoring and improved evaluation and impact assessment. </a:t>
            </a:r>
          </a:p>
          <a:p>
            <a:pPr marL="380990" indent="-380990">
              <a:buFont typeface="Arial" panose="020B0604020202020204" pitchFamily="34" charset="0"/>
              <a:buChar char="•"/>
            </a:pPr>
            <a:endParaRPr lang="en-GB" sz="1600" dirty="0"/>
          </a:p>
          <a:p>
            <a:endParaRPr lang="en-GB" sz="1600" dirty="0"/>
          </a:p>
          <a:p>
            <a:pPr marL="380990" indent="-380990">
              <a:buFont typeface="Arial" panose="020B0604020202020204" pitchFamily="34" charset="0"/>
              <a:buChar char="•"/>
            </a:pPr>
            <a:endParaRPr lang="en-GB" sz="1600" b="1" dirty="0"/>
          </a:p>
          <a:p>
            <a:endParaRPr lang="en-GB" sz="1600" b="1" dirty="0"/>
          </a:p>
          <a:p>
            <a:endParaRPr lang="en-GB" sz="1600" b="1" dirty="0"/>
          </a:p>
          <a:p>
            <a:endParaRPr lang="en-GB" sz="1600" b="1" dirty="0"/>
          </a:p>
          <a:p>
            <a:endParaRPr lang="en-GB" sz="1600" b="1" dirty="0"/>
          </a:p>
        </p:txBody>
      </p:sp>
    </p:spTree>
    <p:extLst>
      <p:ext uri="{BB962C8B-B14F-4D97-AF65-F5344CB8AC3E}">
        <p14:creationId xmlns:p14="http://schemas.microsoft.com/office/powerpoint/2010/main" val="28540258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1537"/>
            <a:ext cx="10515600" cy="1325563"/>
          </a:xfrm>
        </p:spPr>
        <p:txBody>
          <a:bodyPr>
            <a:normAutofit/>
          </a:bodyPr>
          <a:lstStyle/>
          <a:p>
            <a:r>
              <a:rPr lang="en-GB" sz="3600" b="1" dirty="0" smtClean="0"/>
              <a:t>WFSA </a:t>
            </a:r>
            <a:r>
              <a:rPr lang="en-GB" sz="3600" b="1" dirty="0"/>
              <a:t>&amp; Collaborations &amp; Partnerships</a:t>
            </a:r>
          </a:p>
        </p:txBody>
      </p:sp>
      <p:pic>
        <p:nvPicPr>
          <p:cNvPr id="563" name="Picture 562" descr="NEW_G4_LOGO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5589" y="1461274"/>
            <a:ext cx="1474561" cy="728707"/>
          </a:xfrm>
          <a:prstGeom prst="rect">
            <a:avLst/>
          </a:prstGeom>
        </p:spPr>
      </p:pic>
      <p:pic>
        <p:nvPicPr>
          <p:cNvPr id="564" name="Picture 56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395" y="6005384"/>
            <a:ext cx="2662607" cy="852616"/>
          </a:xfrm>
          <a:prstGeom prst="rect">
            <a:avLst/>
          </a:prstGeom>
        </p:spPr>
      </p:pic>
      <p:sp>
        <p:nvSpPr>
          <p:cNvPr id="4" name="TextBox 3"/>
          <p:cNvSpPr txBox="1"/>
          <p:nvPr/>
        </p:nvSpPr>
        <p:spPr>
          <a:xfrm>
            <a:off x="651933" y="1647100"/>
            <a:ext cx="10408671" cy="4216535"/>
          </a:xfrm>
          <a:prstGeom prst="rect">
            <a:avLst/>
          </a:prstGeom>
          <a:noFill/>
        </p:spPr>
        <p:txBody>
          <a:bodyPr wrap="square" lIns="121917" tIns="60958" rIns="121917" bIns="60958" rtlCol="0">
            <a:spAutoFit/>
          </a:bodyPr>
          <a:lstStyle/>
          <a:p>
            <a:endParaRPr lang="en-GB" dirty="0"/>
          </a:p>
          <a:p>
            <a:r>
              <a:rPr lang="en-GB" b="1" dirty="0"/>
              <a:t>‘3.1.1 Level 1 Facility </a:t>
            </a:r>
            <a:r>
              <a:rPr lang="en-GB" dirty="0"/>
              <a:t>1. Establish and strengthen the provision of quality essential and emergency surgical services a. Implement </a:t>
            </a:r>
            <a:r>
              <a:rPr lang="en-GB" dirty="0" err="1"/>
              <a:t>Lifebox</a:t>
            </a:r>
            <a:r>
              <a:rPr lang="en-GB" dirty="0"/>
              <a:t>, use of the WHO Checklist, </a:t>
            </a:r>
            <a:r>
              <a:rPr lang="en-GB" dirty="0" err="1"/>
              <a:t>SafeObs</a:t>
            </a:r>
            <a:r>
              <a:rPr lang="en-GB" dirty="0"/>
              <a:t>, and </a:t>
            </a:r>
            <a:r>
              <a:rPr lang="en-GB" dirty="0" err="1"/>
              <a:t>SafePeds</a:t>
            </a:r>
            <a:r>
              <a:rPr lang="en-GB" dirty="0"/>
              <a:t> training programs’ </a:t>
            </a:r>
            <a:r>
              <a:rPr lang="en-GB" b="1" dirty="0"/>
              <a:t>(Zambia NSOAP 2017).</a:t>
            </a:r>
          </a:p>
          <a:p>
            <a:endParaRPr lang="en-GB" dirty="0"/>
          </a:p>
          <a:p>
            <a:pPr lvl="0"/>
            <a:r>
              <a:rPr lang="en-GB" dirty="0"/>
              <a:t>SAFE Obstetric Anaesthesia has now trained 1,969 anaesthesia providers in 26 countries.</a:t>
            </a:r>
          </a:p>
          <a:p>
            <a:pPr lvl="0"/>
            <a:endParaRPr lang="en-GB" dirty="0"/>
          </a:p>
          <a:p>
            <a:pPr lvl="0"/>
            <a:r>
              <a:rPr lang="en-GB" i="1" dirty="0"/>
              <a:t>Bangladesh, Benin, Burkina Faso, Colombia, Congo, Ethiopia, </a:t>
            </a:r>
            <a:r>
              <a:rPr lang="en-GB" b="1" i="1" dirty="0"/>
              <a:t>Fiji</a:t>
            </a:r>
            <a:r>
              <a:rPr lang="en-GB" i="1" dirty="0"/>
              <a:t>, Ghana, </a:t>
            </a:r>
            <a:r>
              <a:rPr lang="en-GB" b="1" i="1" dirty="0"/>
              <a:t>India</a:t>
            </a:r>
            <a:r>
              <a:rPr lang="en-GB" i="1" dirty="0"/>
              <a:t>, Ivory coast, Honduras, Kenya, Liberia, Madagascar, Malawi, Mozambique, </a:t>
            </a:r>
            <a:r>
              <a:rPr lang="en-GB" b="1" i="1" dirty="0"/>
              <a:t>Nepal</a:t>
            </a:r>
            <a:r>
              <a:rPr lang="en-GB" i="1" dirty="0"/>
              <a:t>, PNG, Rwanda, </a:t>
            </a:r>
            <a:r>
              <a:rPr lang="en-GB" b="1" i="1" dirty="0"/>
              <a:t>Samoa</a:t>
            </a:r>
            <a:r>
              <a:rPr lang="en-GB" i="1" dirty="0"/>
              <a:t>, Sierra Leone, Swaziland, </a:t>
            </a:r>
            <a:r>
              <a:rPr lang="en-GB" b="1" i="1" dirty="0"/>
              <a:t>Tanzania</a:t>
            </a:r>
            <a:r>
              <a:rPr lang="en-GB" i="1" dirty="0"/>
              <a:t>, Uganda, Zambia, </a:t>
            </a:r>
            <a:r>
              <a:rPr lang="en-GB" b="1" i="1" dirty="0"/>
              <a:t>Zimbabwe</a:t>
            </a:r>
          </a:p>
          <a:p>
            <a:pPr lvl="0"/>
            <a:endParaRPr lang="en-GB" b="1" i="1" dirty="0"/>
          </a:p>
          <a:p>
            <a:r>
              <a:rPr lang="en-GB" dirty="0"/>
              <a:t>SAFE Paediatric Anaesthesia has now trained 888 anaesthesia providers in 9 countries. </a:t>
            </a:r>
          </a:p>
          <a:p>
            <a:pPr lvl="0"/>
            <a:r>
              <a:rPr lang="en-GB" i="1" dirty="0"/>
              <a:t>Bangladesh, Benin, Cameroon, Ethiopia, </a:t>
            </a:r>
            <a:r>
              <a:rPr lang="en-GB" b="1" i="1" dirty="0"/>
              <a:t>India</a:t>
            </a:r>
            <a:r>
              <a:rPr lang="en-GB" i="1" dirty="0"/>
              <a:t>, Madagascar, Uganda, Zambia, Malawi, Kenya, </a:t>
            </a:r>
            <a:r>
              <a:rPr lang="en-GB" b="1" i="1" dirty="0"/>
              <a:t>Guatemala</a:t>
            </a:r>
            <a:endParaRPr lang="en-GB" b="1" dirty="0"/>
          </a:p>
        </p:txBody>
      </p:sp>
    </p:spTree>
    <p:extLst>
      <p:ext uri="{BB962C8B-B14F-4D97-AF65-F5344CB8AC3E}">
        <p14:creationId xmlns:p14="http://schemas.microsoft.com/office/powerpoint/2010/main" val="526735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65600" y="5858933"/>
            <a:ext cx="3894667" cy="99906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06922"/>
            <a:ext cx="10515600" cy="1325563"/>
          </a:xfrm>
        </p:spPr>
        <p:txBody>
          <a:bodyPr>
            <a:normAutofit/>
          </a:bodyPr>
          <a:lstStyle/>
          <a:p>
            <a:r>
              <a:rPr lang="en-GB" sz="3600" b="1" dirty="0" smtClean="0"/>
              <a:t>WFSA Collaborations &amp; Partnerships</a:t>
            </a:r>
            <a:endParaRPr lang="en-GB" sz="3600" b="1" dirty="0"/>
          </a:p>
        </p:txBody>
      </p:sp>
      <p:pic>
        <p:nvPicPr>
          <p:cNvPr id="564" name="Picture 56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9395" y="6005384"/>
            <a:ext cx="2662607" cy="852616"/>
          </a:xfrm>
          <a:prstGeom prst="rect">
            <a:avLst/>
          </a:prstGeom>
        </p:spPr>
      </p:pic>
      <p:sp>
        <p:nvSpPr>
          <p:cNvPr id="3" name="TextBox 2"/>
          <p:cNvSpPr txBox="1"/>
          <p:nvPr/>
        </p:nvSpPr>
        <p:spPr>
          <a:xfrm>
            <a:off x="371850" y="2336780"/>
            <a:ext cx="11278280" cy="4816699"/>
          </a:xfrm>
          <a:prstGeom prst="rect">
            <a:avLst/>
          </a:prstGeom>
          <a:noFill/>
        </p:spPr>
        <p:txBody>
          <a:bodyPr wrap="square" lIns="121917" tIns="60958" rIns="121917" bIns="60958" rtlCol="0">
            <a:spAutoFit/>
          </a:bodyPr>
          <a:lstStyle/>
          <a:p>
            <a:pPr>
              <a:spcBef>
                <a:spcPts val="600"/>
              </a:spcBef>
            </a:pPr>
            <a:endParaRPr lang="en-GB" sz="100" dirty="0"/>
          </a:p>
          <a:p>
            <a:pPr marL="228594" indent="-228594">
              <a:spcBef>
                <a:spcPts val="600"/>
              </a:spcBef>
              <a:buFont typeface="Arial" panose="020B0604020202020204" pitchFamily="34" charset="0"/>
              <a:buChar char="•"/>
            </a:pPr>
            <a:r>
              <a:rPr lang="en-GB" sz="1700" b="1" dirty="0"/>
              <a:t>Ethiopia</a:t>
            </a:r>
            <a:r>
              <a:rPr lang="en-GB" sz="1700" dirty="0"/>
              <a:t> – Funded by Assist International to work with the ESA to roll out SAFE Obstetric Anaesthesia courses in 2 regions in Ethiopia, provide ‘Essential Anaesthesia’ kits and recruit ‘SAFE Fellows’ in country to provide ongoing physician led support. </a:t>
            </a:r>
            <a:r>
              <a:rPr lang="en-GB" sz="1700" dirty="0" err="1"/>
              <a:t>MoH</a:t>
            </a:r>
            <a:r>
              <a:rPr lang="en-GB" sz="1700" dirty="0"/>
              <a:t> have now funded 3 additional SAFE courses in Oromia with plans for other regions. </a:t>
            </a:r>
          </a:p>
          <a:p>
            <a:pPr marL="228594" indent="-228594">
              <a:spcBef>
                <a:spcPts val="600"/>
              </a:spcBef>
              <a:buFont typeface="Arial" panose="020B0604020202020204" pitchFamily="34" charset="0"/>
              <a:buChar char="•"/>
            </a:pPr>
            <a:r>
              <a:rPr lang="en-GB" sz="1700" b="1" dirty="0" err="1"/>
              <a:t>Telangana</a:t>
            </a:r>
            <a:r>
              <a:rPr lang="en-GB" sz="1700" b="1" dirty="0"/>
              <a:t>, India </a:t>
            </a:r>
            <a:r>
              <a:rPr lang="en-GB" sz="1700" dirty="0"/>
              <a:t>– Working with the ISA to gather data on anaesthesia capacity at state level using AFAT, and implementing training and providing fellowships and scholarships in response. Developing a template for this project to be replicated. </a:t>
            </a:r>
          </a:p>
          <a:p>
            <a:pPr marL="228594" indent="-228594">
              <a:spcBef>
                <a:spcPts val="600"/>
              </a:spcBef>
              <a:buFont typeface="Arial" panose="020B0604020202020204" pitchFamily="34" charset="0"/>
              <a:buChar char="•"/>
            </a:pPr>
            <a:r>
              <a:rPr lang="en-GB" sz="1700" b="1" dirty="0"/>
              <a:t>Tanzania</a:t>
            </a:r>
            <a:r>
              <a:rPr lang="en-GB" sz="1700" dirty="0"/>
              <a:t> – Working with SATA and key training institutions such as KCMC/BMC to roll out SAFE Obstetric anaesthesia courses and recruit SAFE fellows to mentor trainees. Working with behavioural scientists on a multi-country study in Nepal, Bangladesh, Zimbabwe &amp; Tanzania to assess clinical behaviour change as a result of attendance on a SAFE course. </a:t>
            </a:r>
          </a:p>
          <a:p>
            <a:pPr marL="228594" indent="-228594">
              <a:spcBef>
                <a:spcPts val="600"/>
              </a:spcBef>
              <a:buFont typeface="Arial" panose="020B0604020202020204" pitchFamily="34" charset="0"/>
              <a:buChar char="•"/>
            </a:pPr>
            <a:r>
              <a:rPr lang="en-GB" sz="1700" b="1" dirty="0"/>
              <a:t>Kenya</a:t>
            </a:r>
            <a:r>
              <a:rPr lang="en-GB" sz="1700" dirty="0"/>
              <a:t> - In 2016/17 WFSA worked with the KSA to roll out SAFE Obstetric Anaesthesia courses in each region (Central, NE, NW, Coast &amp; Nairobi x 2) over half of all PAP’s were trained and the final course was held for the graduating class of CO’s at the KMTC. </a:t>
            </a:r>
          </a:p>
          <a:p>
            <a:pPr marL="228594" indent="-228594">
              <a:spcBef>
                <a:spcPts val="600"/>
              </a:spcBef>
              <a:buFont typeface="Arial" panose="020B0604020202020204" pitchFamily="34" charset="0"/>
              <a:buChar char="•"/>
            </a:pPr>
            <a:r>
              <a:rPr lang="en-GB" sz="1700" dirty="0"/>
              <a:t>WFSA continues to expand our extensive fellowship programme, providing specialty training for PAP’s from LMIC’s with new fellowships this year in Mexico, Nigeria &amp; Morocco. </a:t>
            </a:r>
          </a:p>
          <a:p>
            <a:pPr marL="228594" indent="-228594">
              <a:spcBef>
                <a:spcPts val="600"/>
              </a:spcBef>
              <a:buFont typeface="Arial" panose="020B0604020202020204" pitchFamily="34" charset="0"/>
              <a:buChar char="•"/>
            </a:pPr>
            <a:endParaRPr lang="en-GB" sz="1800" dirty="0"/>
          </a:p>
          <a:p>
            <a:pPr marL="228594" indent="-228594">
              <a:buFont typeface="Arial" panose="020B0604020202020204" pitchFamily="34" charset="0"/>
              <a:buChar char="•"/>
            </a:pPr>
            <a:endParaRPr lang="en-GB" sz="1800" dirty="0"/>
          </a:p>
        </p:txBody>
      </p:sp>
      <p:sp>
        <p:nvSpPr>
          <p:cNvPr id="4" name="Rectangle 3"/>
          <p:cNvSpPr/>
          <p:nvPr/>
        </p:nvSpPr>
        <p:spPr>
          <a:xfrm>
            <a:off x="371850" y="1515045"/>
            <a:ext cx="11278281" cy="923330"/>
          </a:xfrm>
          <a:prstGeom prst="rect">
            <a:avLst/>
          </a:prstGeom>
        </p:spPr>
        <p:txBody>
          <a:bodyPr wrap="square">
            <a:spAutoFit/>
          </a:bodyPr>
          <a:lstStyle/>
          <a:p>
            <a:pPr>
              <a:spcBef>
                <a:spcPts val="600"/>
              </a:spcBef>
            </a:pPr>
            <a:r>
              <a:rPr lang="en-GB" sz="1800" b="1" dirty="0"/>
              <a:t>As the global federation of national anaesthesia societies, the WFSA has a wide reaching access to individual providers, societies and local &amp; regional partners. All of the WFSA’s work is to support national surgical and anaesthetic strengthening, some current projects include…</a:t>
            </a:r>
          </a:p>
        </p:txBody>
      </p:sp>
    </p:spTree>
    <p:extLst>
      <p:ext uri="{BB962C8B-B14F-4D97-AF65-F5344CB8AC3E}">
        <p14:creationId xmlns:p14="http://schemas.microsoft.com/office/powerpoint/2010/main" val="545184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sp>
        <p:nvSpPr>
          <p:cNvPr id="2" name="Title 1">
            <a:extLst>
              <a:ext uri="{FF2B5EF4-FFF2-40B4-BE49-F238E27FC236}">
                <a16:creationId xmlns:a16="http://schemas.microsoft.com/office/drawing/2014/main" xmlns="" xmlns:mv="urn:schemas-microsoft-com:mac:vml" xmlns:mc="http://schemas.openxmlformats.org/markup-compatibility/2006" id="{03FDC967-6B05-894C-B27C-F1003640DEB1}"/>
              </a:ext>
            </a:extLst>
          </p:cNvPr>
          <p:cNvSpPr>
            <a:spLocks noGrp="1"/>
          </p:cNvSpPr>
          <p:nvPr>
            <p:ph type="ctrTitle"/>
          </p:nvPr>
        </p:nvSpPr>
        <p:spPr>
          <a:xfrm>
            <a:off x="1524000" y="1125411"/>
            <a:ext cx="9440333" cy="2387600"/>
          </a:xfrm>
        </p:spPr>
        <p:txBody>
          <a:bodyPr>
            <a:noAutofit/>
          </a:bodyPr>
          <a:lstStyle/>
          <a:p>
            <a:r>
              <a:rPr lang="en-US" sz="3600" b="1" dirty="0" smtClean="0"/>
              <a:t>Indus Hospital</a:t>
            </a:r>
            <a:br>
              <a:rPr lang="en-US" sz="3600" b="1" dirty="0" smtClean="0"/>
            </a:br>
            <a:r>
              <a:rPr lang="en-US" sz="3600" b="1" dirty="0" smtClean="0"/>
              <a:t>Indus Health Network</a:t>
            </a:r>
            <a:endParaRPr lang="en-US" sz="3600" b="1" dirty="0"/>
          </a:p>
        </p:txBody>
      </p:sp>
      <p:sp>
        <p:nvSpPr>
          <p:cNvPr id="6" name="Subtitle 2">
            <a:extLst>
              <a:ext uri="{FF2B5EF4-FFF2-40B4-BE49-F238E27FC236}">
                <a16:creationId xmlns="" xmlns:a16="http://schemas.microsoft.com/office/drawing/2014/main" xmlns:mv="urn:schemas-microsoft-com:mac:vml" xmlns:mc="http://schemas.openxmlformats.org/markup-compatibility/2006" id="{25950100-7933-464E-A639-C6096D92E30A}"/>
              </a:ext>
            </a:extLst>
          </p:cNvPr>
          <p:cNvSpPr>
            <a:spLocks noGrp="1"/>
          </p:cNvSpPr>
          <p:nvPr>
            <p:ph type="subTitle" idx="1"/>
          </p:nvPr>
        </p:nvSpPr>
        <p:spPr>
          <a:xfrm>
            <a:off x="1524000" y="4357511"/>
            <a:ext cx="9144000" cy="1653822"/>
          </a:xfrm>
        </p:spPr>
        <p:txBody>
          <a:bodyPr>
            <a:normAutofit fontScale="92500" lnSpcReduction="20000"/>
          </a:bodyPr>
          <a:lstStyle/>
          <a:p>
            <a:r>
              <a:rPr lang="en-US" sz="2600" dirty="0" smtClean="0"/>
              <a:t>Dr. Lubna Samad</a:t>
            </a:r>
          </a:p>
          <a:p>
            <a:r>
              <a:rPr lang="en-US" sz="2600" dirty="0" smtClean="0"/>
              <a:t>Program Director Global Surgery</a:t>
            </a:r>
          </a:p>
          <a:p>
            <a:pPr>
              <a:spcBef>
                <a:spcPts val="0"/>
              </a:spcBef>
            </a:pPr>
            <a:endParaRPr lang="en-US" sz="2000" dirty="0" smtClean="0"/>
          </a:p>
          <a:p>
            <a:pPr>
              <a:spcBef>
                <a:spcPts val="0"/>
              </a:spcBef>
            </a:pPr>
            <a:endParaRPr lang="en-US" sz="2000" dirty="0" smtClean="0"/>
          </a:p>
          <a:p>
            <a:pPr>
              <a:spcBef>
                <a:spcPts val="0"/>
              </a:spcBef>
            </a:pPr>
            <a:r>
              <a:rPr lang="en-US" sz="2000" dirty="0">
                <a:hlinkClick r:id="rId3"/>
              </a:rPr>
              <a:t>http://www.indushospital.org.pk</a:t>
            </a:r>
            <a:r>
              <a:rPr lang="en-US" sz="2000" dirty="0" smtClean="0">
                <a:hlinkClick r:id="rId3"/>
              </a:rPr>
              <a:t>/</a:t>
            </a:r>
            <a:endParaRPr lang="en-US" sz="2000" dirty="0" smtClean="0"/>
          </a:p>
          <a:p>
            <a:pPr>
              <a:spcBef>
                <a:spcPts val="0"/>
              </a:spcBef>
            </a:pPr>
            <a:r>
              <a:rPr lang="en-US" sz="2000" dirty="0" err="1"/>
              <a:t>lubna.samad@irdresearch.org</a:t>
            </a:r>
            <a:endParaRPr lang="en-US" sz="2000" strike="sngStrike" dirty="0"/>
          </a:p>
        </p:txBody>
      </p:sp>
      <p:pic>
        <p:nvPicPr>
          <p:cNvPr id="3" name="Picture 2" descr="Indus Hospita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6666" y="284592"/>
            <a:ext cx="3115733" cy="1163207"/>
          </a:xfrm>
          <a:prstGeom prst="rect">
            <a:avLst/>
          </a:prstGeom>
        </p:spPr>
      </p:pic>
    </p:spTree>
    <p:extLst>
      <p:ext uri="{BB962C8B-B14F-4D97-AF65-F5344CB8AC3E}">
        <p14:creationId xmlns:p14="http://schemas.microsoft.com/office/powerpoint/2010/main" val="2824175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The G4 Alliance</a:t>
            </a:r>
            <a:endParaRPr lang="en-US" b="1" dirty="0"/>
          </a:p>
        </p:txBody>
      </p:sp>
      <p:sp>
        <p:nvSpPr>
          <p:cNvPr id="5" name="Rectangle 4"/>
          <p:cNvSpPr/>
          <p:nvPr/>
        </p:nvSpPr>
        <p:spPr>
          <a:xfrm>
            <a:off x="1001890" y="2122485"/>
            <a:ext cx="10569222" cy="3631759"/>
          </a:xfrm>
          <a:prstGeom prst="rect">
            <a:avLst/>
          </a:prstGeom>
        </p:spPr>
        <p:txBody>
          <a:bodyPr wrap="square" lIns="91396" tIns="45718" rIns="91396" bIns="45718">
            <a:spAutoFit/>
          </a:bodyPr>
          <a:lstStyle/>
          <a:p>
            <a:pPr algn="ctr"/>
            <a:r>
              <a:rPr lang="en-US" sz="2400" b="1" cap="small" dirty="0">
                <a:latin typeface="Arial"/>
                <a:cs typeface="Arial"/>
              </a:rPr>
              <a:t>OUR MISSION</a:t>
            </a:r>
            <a:endParaRPr lang="en-US" sz="2400" dirty="0">
              <a:latin typeface="Arial"/>
              <a:cs typeface="Arial"/>
            </a:endParaRPr>
          </a:p>
          <a:p>
            <a:pPr algn="ctr"/>
            <a:r>
              <a:rPr lang="en-US" sz="2000" dirty="0">
                <a:latin typeface="Arial"/>
                <a:cs typeface="Arial"/>
              </a:rPr>
              <a:t>The G4 Alliance is committed to advocating for the neglected surgical patient and is driven by a mission </a:t>
            </a:r>
            <a:r>
              <a:rPr lang="en-US" sz="2000" dirty="0" smtClean="0">
                <a:latin typeface="Arial"/>
                <a:cs typeface="Arial"/>
              </a:rPr>
              <a:t>of providing </a:t>
            </a:r>
            <a:r>
              <a:rPr lang="en-US" sz="2000" dirty="0">
                <a:latin typeface="Arial"/>
                <a:cs typeface="Arial"/>
              </a:rPr>
              <a:t>a collective voice for increased access to safe, essential and timely surgical, obstetric, trauma and anaesthesia care as part of universal health coverage.</a:t>
            </a:r>
          </a:p>
          <a:p>
            <a:pPr algn="ctr"/>
            <a:r>
              <a:rPr lang="en-US" sz="2000" dirty="0">
                <a:latin typeface="Arial"/>
                <a:cs typeface="Arial"/>
              </a:rPr>
              <a:t> </a:t>
            </a:r>
          </a:p>
          <a:p>
            <a:pPr algn="ctr"/>
            <a:r>
              <a:rPr lang="en-US" sz="2400" b="1" cap="small" dirty="0">
                <a:latin typeface="Arial"/>
                <a:cs typeface="Arial"/>
              </a:rPr>
              <a:t>OUR VISION</a:t>
            </a:r>
            <a:endParaRPr lang="en-US" sz="2400" dirty="0">
              <a:latin typeface="Arial"/>
              <a:cs typeface="Arial"/>
            </a:endParaRPr>
          </a:p>
          <a:p>
            <a:pPr algn="ctr"/>
            <a:r>
              <a:rPr lang="en-US" sz="2000" i="1" dirty="0">
                <a:latin typeface="Arial"/>
                <a:cs typeface="Arial"/>
              </a:rPr>
              <a:t>Universal access to quality surgical, obstetric, trauma and </a:t>
            </a:r>
            <a:r>
              <a:rPr lang="en-US" sz="2000" i="1" dirty="0" err="1">
                <a:latin typeface="Arial"/>
                <a:cs typeface="Arial"/>
              </a:rPr>
              <a:t>anaesthesia</a:t>
            </a:r>
            <a:r>
              <a:rPr lang="en-US" sz="2000" i="1" dirty="0">
                <a:latin typeface="Arial"/>
                <a:cs typeface="Arial"/>
              </a:rPr>
              <a:t> care.</a:t>
            </a:r>
            <a:endParaRPr lang="en-US" sz="2000" dirty="0">
              <a:latin typeface="Arial"/>
              <a:cs typeface="Arial"/>
            </a:endParaRPr>
          </a:p>
          <a:p>
            <a:pPr algn="ctr"/>
            <a:r>
              <a:rPr lang="en-US" sz="2000" dirty="0">
                <a:latin typeface="Arial"/>
                <a:cs typeface="Arial"/>
              </a:rPr>
              <a:t> </a:t>
            </a:r>
          </a:p>
          <a:p>
            <a:pPr algn="ctr"/>
            <a:r>
              <a:rPr lang="en-US" sz="2400" b="1" cap="small" dirty="0">
                <a:latin typeface="Arial"/>
                <a:cs typeface="Arial"/>
              </a:rPr>
              <a:t>OUR GLOBAL TARGET</a:t>
            </a:r>
            <a:endParaRPr lang="en-US" sz="2400" dirty="0">
              <a:latin typeface="Arial"/>
              <a:cs typeface="Arial"/>
            </a:endParaRPr>
          </a:p>
          <a:p>
            <a:pPr algn="ctr"/>
            <a:r>
              <a:rPr lang="en-US" sz="2000" b="1" i="1" dirty="0">
                <a:solidFill>
                  <a:srgbClr val="ED7D31"/>
                </a:solidFill>
                <a:latin typeface="Arial"/>
                <a:cs typeface="Arial"/>
              </a:rPr>
              <a:t>Safe Surgical and </a:t>
            </a:r>
            <a:r>
              <a:rPr lang="en-US" sz="2000" b="1" i="1" dirty="0" err="1">
                <a:solidFill>
                  <a:srgbClr val="ED7D31"/>
                </a:solidFill>
                <a:latin typeface="Arial"/>
                <a:cs typeface="Arial"/>
              </a:rPr>
              <a:t>Anaesthesia</a:t>
            </a:r>
            <a:r>
              <a:rPr lang="en-US" sz="2000" b="1" i="1" dirty="0">
                <a:solidFill>
                  <a:srgbClr val="ED7D31"/>
                </a:solidFill>
                <a:latin typeface="Arial"/>
                <a:cs typeface="Arial"/>
              </a:rPr>
              <a:t> Care for 80% of the World by 2030.</a:t>
            </a:r>
            <a:endParaRPr lang="en-US" sz="2000" dirty="0">
              <a:solidFill>
                <a:srgbClr val="ED7D31"/>
              </a:solidFill>
              <a:latin typeface="Arial"/>
              <a:cs typeface="Arial"/>
            </a:endParaRPr>
          </a:p>
          <a:p>
            <a:endParaRPr lang="en-US" sz="2000" dirty="0">
              <a:solidFill>
                <a:srgbClr val="000000"/>
              </a:solidFill>
              <a:latin typeface="Arial"/>
              <a:cs typeface="Arial"/>
            </a:endParaRPr>
          </a:p>
        </p:txBody>
      </p:sp>
      <p:pic>
        <p:nvPicPr>
          <p:cNvPr id="6" name="Picture 5" descr="NEW_G4_LOGO (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5586" y="1461272"/>
            <a:ext cx="1474561" cy="728707"/>
          </a:xfrm>
          <a:prstGeom prst="rect">
            <a:avLst/>
          </a:prstGeom>
        </p:spPr>
      </p:pic>
    </p:spTree>
    <p:extLst>
      <p:ext uri="{BB962C8B-B14F-4D97-AF65-F5344CB8AC3E}">
        <p14:creationId xmlns:p14="http://schemas.microsoft.com/office/powerpoint/2010/main" val="24529035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60" y="811137"/>
            <a:ext cx="11816080" cy="5982488"/>
          </a:xfrm>
          <a:prstGeom prst="rect">
            <a:avLst/>
          </a:prstGeom>
        </p:spPr>
      </p:pic>
      <p:sp>
        <p:nvSpPr>
          <p:cNvPr id="4" name="Rectangle 3"/>
          <p:cNvSpPr/>
          <p:nvPr/>
        </p:nvSpPr>
        <p:spPr>
          <a:xfrm>
            <a:off x="0" y="0"/>
            <a:ext cx="12192000" cy="914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93" y="6766560"/>
            <a:ext cx="12192000" cy="914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19346" y="130314"/>
            <a:ext cx="5444019" cy="707886"/>
          </a:xfrm>
          <a:prstGeom prst="rect">
            <a:avLst/>
          </a:prstGeom>
          <a:noFill/>
        </p:spPr>
        <p:txBody>
          <a:bodyPr wrap="none" rtlCol="0">
            <a:spAutoFit/>
          </a:bodyPr>
          <a:lstStyle/>
          <a:p>
            <a:r>
              <a:rPr lang="en-US" sz="4000" dirty="0" smtClean="0">
                <a:latin typeface="Century Gothic" pitchFamily="34" charset="0"/>
              </a:rPr>
              <a:t>Indus Health Network </a:t>
            </a:r>
            <a:endParaRPr lang="en-US" sz="4000" dirty="0">
              <a:latin typeface="Century Gothic" pitchFamily="34" charset="0"/>
            </a:endParaRPr>
          </a:p>
        </p:txBody>
      </p:sp>
      <p:cxnSp>
        <p:nvCxnSpPr>
          <p:cNvPr id="8" name="Straight Connector 7"/>
          <p:cNvCxnSpPr/>
          <p:nvPr/>
        </p:nvCxnSpPr>
        <p:spPr>
          <a:xfrm>
            <a:off x="2286000" y="838200"/>
            <a:ext cx="745066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8667" y="1143001"/>
            <a:ext cx="4148667" cy="1261884"/>
          </a:xfrm>
          <a:prstGeom prst="rect">
            <a:avLst/>
          </a:prstGeom>
          <a:noFill/>
          <a:ln>
            <a:solidFill>
              <a:schemeClr val="bg1">
                <a:lumMod val="50000"/>
              </a:schemeClr>
            </a:solidFill>
          </a:ln>
        </p:spPr>
        <p:txBody>
          <a:bodyPr wrap="square" rtlCol="0">
            <a:spAutoFit/>
          </a:bodyPr>
          <a:lstStyle/>
          <a:p>
            <a:pPr marL="342900" indent="-342900">
              <a:buFont typeface="Arial" pitchFamily="34" charset="0"/>
              <a:buChar char="•"/>
            </a:pPr>
            <a:r>
              <a:rPr lang="en-US" dirty="0" smtClean="0">
                <a:latin typeface="Century Gothic" pitchFamily="34" charset="0"/>
              </a:rPr>
              <a:t>Free of cost care</a:t>
            </a:r>
          </a:p>
          <a:p>
            <a:pPr marL="342900" indent="-342900">
              <a:buFont typeface="Arial" pitchFamily="34" charset="0"/>
              <a:buChar char="•"/>
            </a:pPr>
            <a:r>
              <a:rPr lang="en-US" dirty="0" smtClean="0">
                <a:latin typeface="Century Gothic" pitchFamily="34" charset="0"/>
              </a:rPr>
              <a:t>EMRS</a:t>
            </a:r>
          </a:p>
          <a:p>
            <a:pPr marL="342900" indent="-342900">
              <a:buFont typeface="Arial" pitchFamily="34" charset="0"/>
              <a:buChar char="•"/>
            </a:pPr>
            <a:r>
              <a:rPr lang="en-US" dirty="0" smtClean="0">
                <a:latin typeface="Century Gothic" pitchFamily="34" charset="0"/>
              </a:rPr>
              <a:t>USD </a:t>
            </a:r>
            <a:r>
              <a:rPr lang="en-US" b="1" dirty="0" smtClean="0">
                <a:latin typeface="Century Gothic" pitchFamily="34" charset="0"/>
              </a:rPr>
              <a:t>170 Million </a:t>
            </a:r>
            <a:r>
              <a:rPr lang="en-US" dirty="0" smtClean="0">
                <a:latin typeface="Century Gothic" pitchFamily="34" charset="0"/>
              </a:rPr>
              <a:t>annual operating budget</a:t>
            </a:r>
            <a:endParaRPr lang="en-US" dirty="0">
              <a:latin typeface="Century Gothic" pitchFamily="34" charset="0"/>
            </a:endParaRPr>
          </a:p>
        </p:txBody>
      </p:sp>
    </p:spTree>
    <p:extLst>
      <p:ext uri="{BB962C8B-B14F-4D97-AF65-F5344CB8AC3E}">
        <p14:creationId xmlns:p14="http://schemas.microsoft.com/office/powerpoint/2010/main" val="27679012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14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193" y="6766560"/>
            <a:ext cx="12192000" cy="914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8000" y="1295400"/>
            <a:ext cx="4402667" cy="1323439"/>
          </a:xfrm>
          <a:prstGeom prst="rect">
            <a:avLst/>
          </a:prstGeom>
          <a:noFill/>
          <a:ln>
            <a:solidFill>
              <a:schemeClr val="bg1">
                <a:lumMod val="50000"/>
              </a:schemeClr>
            </a:solidFill>
          </a:ln>
        </p:spPr>
        <p:txBody>
          <a:bodyPr wrap="square" rtlCol="0">
            <a:spAutoFit/>
          </a:bodyPr>
          <a:lstStyle/>
          <a:p>
            <a:pPr marL="342900" indent="-342900">
              <a:buFont typeface="Arial" pitchFamily="34" charset="0"/>
              <a:buChar char="•"/>
            </a:pPr>
            <a:r>
              <a:rPr lang="en-US" sz="2000" b="1" dirty="0">
                <a:latin typeface="Century Gothic" pitchFamily="34" charset="0"/>
              </a:rPr>
              <a:t>USD 170 Million </a:t>
            </a:r>
            <a:r>
              <a:rPr lang="en-US" sz="2000" dirty="0">
                <a:latin typeface="Century Gothic" pitchFamily="34" charset="0"/>
              </a:rPr>
              <a:t>annual operating </a:t>
            </a:r>
            <a:r>
              <a:rPr lang="en-US" sz="2000" dirty="0" smtClean="0">
                <a:latin typeface="Century Gothic" pitchFamily="34" charset="0"/>
              </a:rPr>
              <a:t>budget</a:t>
            </a:r>
          </a:p>
          <a:p>
            <a:endParaRPr lang="en-US" sz="2000" dirty="0">
              <a:latin typeface="Century Gothic" pitchFamily="34" charset="0"/>
            </a:endParaRPr>
          </a:p>
          <a:p>
            <a:pPr marL="342900" indent="-342900">
              <a:buFont typeface="Arial" pitchFamily="34" charset="0"/>
              <a:buChar char="•"/>
            </a:pPr>
            <a:r>
              <a:rPr lang="en-US" sz="2000" b="1" dirty="0" smtClean="0">
                <a:latin typeface="Century Gothic" pitchFamily="34" charset="0"/>
              </a:rPr>
              <a:t>92</a:t>
            </a:r>
            <a:r>
              <a:rPr lang="en-US" sz="2000" b="1" dirty="0">
                <a:latin typeface="Century Gothic" pitchFamily="34" charset="0"/>
              </a:rPr>
              <a:t>% </a:t>
            </a:r>
            <a:r>
              <a:rPr lang="en-US" sz="2000" dirty="0">
                <a:latin typeface="Century Gothic" pitchFamily="34" charset="0"/>
              </a:rPr>
              <a:t>of </a:t>
            </a:r>
            <a:r>
              <a:rPr lang="en-US" sz="2000" dirty="0" smtClean="0">
                <a:latin typeface="Century Gothic" pitchFamily="34" charset="0"/>
              </a:rPr>
              <a:t>funds </a:t>
            </a:r>
            <a:r>
              <a:rPr lang="en-US" sz="2000" dirty="0">
                <a:latin typeface="Century Gothic" pitchFamily="34" charset="0"/>
              </a:rPr>
              <a:t>raised in </a:t>
            </a:r>
            <a:r>
              <a:rPr lang="en-US" sz="2000" dirty="0" smtClean="0">
                <a:latin typeface="Century Gothic" pitchFamily="34" charset="0"/>
              </a:rPr>
              <a:t>Pakistan</a:t>
            </a:r>
            <a:endParaRPr lang="en-US" sz="2000" dirty="0">
              <a:latin typeface="Century Gothic" pitchFamily="34" charset="0"/>
            </a:endParaRPr>
          </a:p>
        </p:txBody>
      </p:sp>
      <p:graphicFrame>
        <p:nvGraphicFramePr>
          <p:cNvPr id="8" name="Chart 7"/>
          <p:cNvGraphicFramePr/>
          <p:nvPr>
            <p:extLst>
              <p:ext uri="{D42A27DB-BD31-4B8C-83A1-F6EECF244321}">
                <p14:modId xmlns:p14="http://schemas.microsoft.com/office/powerpoint/2010/main" val="143508476"/>
              </p:ext>
            </p:extLst>
          </p:nvPr>
        </p:nvGraphicFramePr>
        <p:xfrm>
          <a:off x="3725334" y="935180"/>
          <a:ext cx="9567333" cy="577596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777510" y="130314"/>
            <a:ext cx="7776638" cy="707886"/>
          </a:xfrm>
          <a:prstGeom prst="rect">
            <a:avLst/>
          </a:prstGeom>
          <a:noFill/>
        </p:spPr>
        <p:txBody>
          <a:bodyPr wrap="none" rtlCol="0">
            <a:spAutoFit/>
          </a:bodyPr>
          <a:lstStyle/>
          <a:p>
            <a:r>
              <a:rPr lang="en-US" sz="4000" dirty="0" smtClean="0">
                <a:latin typeface="Century Gothic" pitchFamily="34" charset="0"/>
              </a:rPr>
              <a:t>Public and Private Partnerships</a:t>
            </a:r>
            <a:endParaRPr lang="en-US" sz="4000" dirty="0">
              <a:latin typeface="Century Gothic" pitchFamily="34" charset="0"/>
            </a:endParaRPr>
          </a:p>
        </p:txBody>
      </p:sp>
      <p:cxnSp>
        <p:nvCxnSpPr>
          <p:cNvPr id="10" name="Straight Connector 9"/>
          <p:cNvCxnSpPr/>
          <p:nvPr/>
        </p:nvCxnSpPr>
        <p:spPr>
          <a:xfrm>
            <a:off x="1575290" y="838200"/>
            <a:ext cx="8839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856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914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193" y="6766560"/>
            <a:ext cx="12192000" cy="914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84009" y="152400"/>
            <a:ext cx="9423982" cy="584775"/>
          </a:xfrm>
          <a:prstGeom prst="rect">
            <a:avLst/>
          </a:prstGeom>
          <a:noFill/>
        </p:spPr>
        <p:txBody>
          <a:bodyPr wrap="square" rtlCol="0">
            <a:spAutoFit/>
          </a:bodyPr>
          <a:lstStyle/>
          <a:p>
            <a:r>
              <a:rPr lang="en-US" sz="3200" dirty="0" smtClean="0">
                <a:latin typeface="Century Gothic" pitchFamily="34" charset="0"/>
              </a:rPr>
              <a:t>Center for Essential Surgery &amp; Acute Care </a:t>
            </a:r>
            <a:endParaRPr lang="en-US" sz="3200" dirty="0">
              <a:latin typeface="Century Gothic" pitchFamily="34" charset="0"/>
            </a:endParaRPr>
          </a:p>
        </p:txBody>
      </p:sp>
      <p:sp>
        <p:nvSpPr>
          <p:cNvPr id="13" name="TextBox 12"/>
          <p:cNvSpPr txBox="1"/>
          <p:nvPr/>
        </p:nvSpPr>
        <p:spPr>
          <a:xfrm>
            <a:off x="1721648" y="3957495"/>
            <a:ext cx="2185984" cy="523220"/>
          </a:xfrm>
          <a:prstGeom prst="rect">
            <a:avLst/>
          </a:prstGeom>
          <a:noFill/>
        </p:spPr>
        <p:txBody>
          <a:bodyPr wrap="square" rtlCol="0">
            <a:spAutoFit/>
          </a:bodyPr>
          <a:lstStyle/>
          <a:p>
            <a:pPr algn="ctr"/>
            <a:r>
              <a:rPr lang="en-US" sz="1400" dirty="0" smtClean="0">
                <a:latin typeface="Century Gothic" pitchFamily="34" charset="0"/>
              </a:rPr>
              <a:t>Pehla Qadam </a:t>
            </a:r>
          </a:p>
          <a:p>
            <a:pPr algn="ctr"/>
            <a:r>
              <a:rPr lang="en-US" sz="1400" dirty="0" smtClean="0">
                <a:latin typeface="Century Gothic" pitchFamily="34" charset="0"/>
              </a:rPr>
              <a:t>Clubfoot program</a:t>
            </a:r>
            <a:endParaRPr lang="en-US" sz="1400" dirty="0">
              <a:latin typeface="Century Gothic" pitchFamily="34" charset="0"/>
            </a:endParaRPr>
          </a:p>
        </p:txBody>
      </p:sp>
      <p:sp>
        <p:nvSpPr>
          <p:cNvPr id="21" name="TextBox 20"/>
          <p:cNvSpPr txBox="1"/>
          <p:nvPr/>
        </p:nvSpPr>
        <p:spPr>
          <a:xfrm>
            <a:off x="5012311" y="3957495"/>
            <a:ext cx="2183761" cy="523220"/>
          </a:xfrm>
          <a:prstGeom prst="rect">
            <a:avLst/>
          </a:prstGeom>
          <a:noFill/>
        </p:spPr>
        <p:txBody>
          <a:bodyPr wrap="none" rtlCol="0">
            <a:spAutoFit/>
          </a:bodyPr>
          <a:lstStyle/>
          <a:p>
            <a:pPr algn="ctr"/>
            <a:r>
              <a:rPr lang="en-US" sz="1400" dirty="0" smtClean="0">
                <a:latin typeface="Century Gothic" pitchFamily="34" charset="0"/>
              </a:rPr>
              <a:t>Surveillance of Surgical </a:t>
            </a:r>
          </a:p>
          <a:p>
            <a:pPr algn="ctr"/>
            <a:r>
              <a:rPr lang="en-US" sz="1400" dirty="0" smtClean="0">
                <a:latin typeface="Century Gothic" pitchFamily="34" charset="0"/>
              </a:rPr>
              <a:t>Site Infections</a:t>
            </a:r>
            <a:endParaRPr lang="en-US" sz="1400" dirty="0">
              <a:latin typeface="Century Gothic" pitchFamily="34" charset="0"/>
            </a:endParaRPr>
          </a:p>
        </p:txBody>
      </p:sp>
      <p:sp>
        <p:nvSpPr>
          <p:cNvPr id="26" name="Oval 25"/>
          <p:cNvSpPr/>
          <p:nvPr/>
        </p:nvSpPr>
        <p:spPr>
          <a:xfrm>
            <a:off x="5580391" y="2966766"/>
            <a:ext cx="931334" cy="838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Gadugi" pitchFamily="34" charset="0"/>
            </a:endParaRPr>
          </a:p>
        </p:txBody>
      </p:sp>
      <p:sp>
        <p:nvSpPr>
          <p:cNvPr id="28" name="TextBox 27"/>
          <p:cNvSpPr txBox="1"/>
          <p:nvPr/>
        </p:nvSpPr>
        <p:spPr>
          <a:xfrm>
            <a:off x="8510510" y="3957495"/>
            <a:ext cx="1732641" cy="523220"/>
          </a:xfrm>
          <a:prstGeom prst="rect">
            <a:avLst/>
          </a:prstGeom>
          <a:noFill/>
        </p:spPr>
        <p:txBody>
          <a:bodyPr wrap="none" rtlCol="0">
            <a:spAutoFit/>
          </a:bodyPr>
          <a:lstStyle/>
          <a:p>
            <a:pPr algn="ctr"/>
            <a:r>
              <a:rPr lang="en-US" sz="1400" dirty="0" smtClean="0">
                <a:latin typeface="Century Gothic" pitchFamily="34" charset="0"/>
              </a:rPr>
              <a:t>Safe Circumcision </a:t>
            </a:r>
          </a:p>
          <a:p>
            <a:pPr algn="ctr"/>
            <a:r>
              <a:rPr lang="en-US" sz="1400" dirty="0" smtClean="0">
                <a:latin typeface="Century Gothic" pitchFamily="34" charset="0"/>
              </a:rPr>
              <a:t>Program</a:t>
            </a:r>
            <a:endParaRPr lang="en-US" sz="1400" dirty="0">
              <a:latin typeface="Century Gothic" pitchFamily="34" charset="0"/>
            </a:endParaRPr>
          </a:p>
        </p:txBody>
      </p:sp>
      <p:pic>
        <p:nvPicPr>
          <p:cNvPr id="1028" name="Picture 4" descr="C:\Users\Admin\Downloads\medical-too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5704" y="3123975"/>
            <a:ext cx="574296" cy="51686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674127" y="5771209"/>
            <a:ext cx="2420560" cy="523220"/>
          </a:xfrm>
          <a:prstGeom prst="rect">
            <a:avLst/>
          </a:prstGeom>
          <a:noFill/>
        </p:spPr>
        <p:txBody>
          <a:bodyPr wrap="square" rtlCol="0">
            <a:spAutoFit/>
          </a:bodyPr>
          <a:lstStyle/>
          <a:p>
            <a:pPr algn="ctr"/>
            <a:r>
              <a:rPr lang="en-US" sz="1400" dirty="0" smtClean="0">
                <a:latin typeface="Century Gothic" pitchFamily="34" charset="0"/>
              </a:rPr>
              <a:t>Certification </a:t>
            </a:r>
            <a:r>
              <a:rPr lang="en-US" sz="1400" dirty="0">
                <a:latin typeface="Century Gothic" pitchFamily="34" charset="0"/>
              </a:rPr>
              <a:t>Program in Emergency Medicine</a:t>
            </a:r>
          </a:p>
        </p:txBody>
      </p:sp>
      <p:sp>
        <p:nvSpPr>
          <p:cNvPr id="36" name="Oval 35"/>
          <p:cNvSpPr/>
          <p:nvPr/>
        </p:nvSpPr>
        <p:spPr>
          <a:xfrm>
            <a:off x="5630332" y="4894624"/>
            <a:ext cx="931334" cy="838200"/>
          </a:xfrm>
          <a:prstGeom prst="ellipse">
            <a:avLst/>
          </a:prstGeom>
          <a:solidFill>
            <a:srgbClr val="31B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Gadugi" pitchFamily="34" charset="0"/>
            </a:endParaRPr>
          </a:p>
        </p:txBody>
      </p:sp>
      <p:pic>
        <p:nvPicPr>
          <p:cNvPr id="1030" name="Picture 6" descr="C:\Users\Admin\Downloads\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0" y="5087009"/>
            <a:ext cx="508000" cy="4572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5030754" y="5771209"/>
            <a:ext cx="2232093" cy="738664"/>
          </a:xfrm>
          <a:prstGeom prst="rect">
            <a:avLst/>
          </a:prstGeom>
          <a:noFill/>
        </p:spPr>
        <p:txBody>
          <a:bodyPr wrap="square" rtlCol="0">
            <a:spAutoFit/>
          </a:bodyPr>
          <a:lstStyle/>
          <a:p>
            <a:pPr algn="ctr"/>
            <a:r>
              <a:rPr lang="en-US" sz="1400" dirty="0">
                <a:latin typeface="Century Gothic" pitchFamily="34" charset="0"/>
              </a:rPr>
              <a:t>Lancet Indicators - National Data Collection</a:t>
            </a:r>
          </a:p>
        </p:txBody>
      </p:sp>
      <p:sp>
        <p:nvSpPr>
          <p:cNvPr id="41" name="Oval 40"/>
          <p:cNvSpPr/>
          <p:nvPr/>
        </p:nvSpPr>
        <p:spPr>
          <a:xfrm>
            <a:off x="8911166" y="4894624"/>
            <a:ext cx="931334" cy="8382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Gadugi" pitchFamily="34" charset="0"/>
            </a:endParaRPr>
          </a:p>
        </p:txBody>
      </p:sp>
      <p:pic>
        <p:nvPicPr>
          <p:cNvPr id="1031" name="Picture 7" descr="C:\Users\Admin\Downloads\blood-vess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27" y="5077509"/>
            <a:ext cx="592667" cy="5334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8452302" y="5771209"/>
            <a:ext cx="1849061" cy="523220"/>
          </a:xfrm>
          <a:prstGeom prst="rect">
            <a:avLst/>
          </a:prstGeom>
          <a:noFill/>
        </p:spPr>
        <p:txBody>
          <a:bodyPr wrap="square" rtlCol="0">
            <a:spAutoFit/>
          </a:bodyPr>
          <a:lstStyle/>
          <a:p>
            <a:pPr algn="ctr"/>
            <a:r>
              <a:rPr lang="en-US" sz="1400" dirty="0" smtClean="0">
                <a:latin typeface="Century Gothic" pitchFamily="34" charset="0"/>
              </a:rPr>
              <a:t>Vascular Anomalies Center </a:t>
            </a:r>
            <a:endParaRPr lang="en-US" sz="1400" dirty="0">
              <a:latin typeface="Century Gothic" pitchFamily="34" charset="0"/>
            </a:endParaRPr>
          </a:p>
        </p:txBody>
      </p:sp>
      <p:cxnSp>
        <p:nvCxnSpPr>
          <p:cNvPr id="45" name="Straight Connector 44"/>
          <p:cNvCxnSpPr/>
          <p:nvPr/>
        </p:nvCxnSpPr>
        <p:spPr>
          <a:xfrm>
            <a:off x="1015998" y="2667000"/>
            <a:ext cx="1016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45"/>
          <p:cNvGrpSpPr/>
          <p:nvPr/>
        </p:nvGrpSpPr>
        <p:grpSpPr>
          <a:xfrm>
            <a:off x="714518" y="1295400"/>
            <a:ext cx="1919219" cy="838200"/>
            <a:chOff x="1656309" y="1229"/>
            <a:chExt cx="1302564" cy="589128"/>
          </a:xfrm>
        </p:grpSpPr>
        <p:sp>
          <p:nvSpPr>
            <p:cNvPr id="47" name="Rectangle 46"/>
            <p:cNvSpPr/>
            <p:nvPr/>
          </p:nvSpPr>
          <p:spPr>
            <a:xfrm>
              <a:off x="1656309" y="1229"/>
              <a:ext cx="1302564" cy="589128"/>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8" name="Rectangle 47"/>
            <p:cNvSpPr/>
            <p:nvPr/>
          </p:nvSpPr>
          <p:spPr>
            <a:xfrm>
              <a:off x="1656309" y="1229"/>
              <a:ext cx="1302564" cy="5891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900" kern="1200" dirty="0" smtClean="0">
                  <a:latin typeface="Century Gothic" pitchFamily="34" charset="0"/>
                </a:rPr>
                <a:t>Advocacy</a:t>
              </a:r>
              <a:endParaRPr lang="en-US" sz="1900" kern="1200" dirty="0">
                <a:latin typeface="Century Gothic" pitchFamily="34" charset="0"/>
              </a:endParaRPr>
            </a:p>
          </p:txBody>
        </p:sp>
      </p:grpSp>
      <p:grpSp>
        <p:nvGrpSpPr>
          <p:cNvPr id="9" name="Group 48"/>
          <p:cNvGrpSpPr/>
          <p:nvPr/>
        </p:nvGrpSpPr>
        <p:grpSpPr>
          <a:xfrm>
            <a:off x="3584769" y="1317044"/>
            <a:ext cx="1952834" cy="794912"/>
            <a:chOff x="1540865" y="1767"/>
            <a:chExt cx="1757551" cy="794912"/>
          </a:xfrm>
          <a:solidFill>
            <a:schemeClr val="accent1">
              <a:lumMod val="60000"/>
              <a:lumOff val="40000"/>
            </a:schemeClr>
          </a:solidFill>
        </p:grpSpPr>
        <p:sp>
          <p:nvSpPr>
            <p:cNvPr id="56" name="Rectangle 55"/>
            <p:cNvSpPr/>
            <p:nvPr/>
          </p:nvSpPr>
          <p:spPr>
            <a:xfrm>
              <a:off x="1540865" y="1767"/>
              <a:ext cx="1757551" cy="7949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7" name="Rectangle 56"/>
            <p:cNvSpPr/>
            <p:nvPr/>
          </p:nvSpPr>
          <p:spPr>
            <a:xfrm>
              <a:off x="1540865" y="1767"/>
              <a:ext cx="1757551" cy="794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latin typeface="Century Gothic" pitchFamily="34" charset="0"/>
                </a:rPr>
                <a:t>Capacity Building</a:t>
              </a:r>
              <a:endParaRPr lang="en-US" sz="1900" kern="1200" dirty="0">
                <a:latin typeface="Century Gothic" pitchFamily="34" charset="0"/>
              </a:endParaRPr>
            </a:p>
          </p:txBody>
        </p:sp>
      </p:grpSp>
      <p:grpSp>
        <p:nvGrpSpPr>
          <p:cNvPr id="10" name="Group 49"/>
          <p:cNvGrpSpPr/>
          <p:nvPr/>
        </p:nvGrpSpPr>
        <p:grpSpPr>
          <a:xfrm>
            <a:off x="6488634" y="1317044"/>
            <a:ext cx="1952834" cy="794912"/>
            <a:chOff x="675205" y="927840"/>
            <a:chExt cx="1757551" cy="794912"/>
          </a:xfrm>
          <a:solidFill>
            <a:srgbClr val="0070C0"/>
          </a:solidFill>
        </p:grpSpPr>
        <p:sp>
          <p:nvSpPr>
            <p:cNvPr id="54" name="Rectangle 53"/>
            <p:cNvSpPr/>
            <p:nvPr/>
          </p:nvSpPr>
          <p:spPr>
            <a:xfrm>
              <a:off x="675205" y="927840"/>
              <a:ext cx="1757551" cy="794912"/>
            </a:xfrm>
            <a:prstGeom prst="rect">
              <a:avLst/>
            </a:prstGeom>
            <a:grpFill/>
          </p:spPr>
          <p:style>
            <a:lnRef idx="2">
              <a:schemeClr val="lt1">
                <a:hueOff val="0"/>
                <a:satOff val="0"/>
                <a:lumOff val="0"/>
                <a:alphaOff val="0"/>
              </a:schemeClr>
            </a:lnRef>
            <a:fillRef idx="1">
              <a:schemeClr val="accent5">
                <a:hueOff val="-3228809"/>
                <a:satOff val="-13161"/>
                <a:lumOff val="-686"/>
                <a:alphaOff val="0"/>
              </a:schemeClr>
            </a:fillRef>
            <a:effectRef idx="0">
              <a:schemeClr val="accent5">
                <a:hueOff val="-3228809"/>
                <a:satOff val="-13161"/>
                <a:lumOff val="-686"/>
                <a:alphaOff val="0"/>
              </a:schemeClr>
            </a:effectRef>
            <a:fontRef idx="minor">
              <a:schemeClr val="lt1"/>
            </a:fontRef>
          </p:style>
        </p:sp>
        <p:sp>
          <p:nvSpPr>
            <p:cNvPr id="55" name="Rectangle 54"/>
            <p:cNvSpPr/>
            <p:nvPr/>
          </p:nvSpPr>
          <p:spPr>
            <a:xfrm>
              <a:off x="675205" y="927840"/>
              <a:ext cx="1757551" cy="794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kern="1200" dirty="0" smtClean="0">
                  <a:latin typeface="Century Gothic" pitchFamily="34" charset="0"/>
                </a:rPr>
                <a:t>Program Implementation</a:t>
              </a:r>
              <a:endParaRPr lang="en-US" sz="1600" kern="1200" dirty="0">
                <a:latin typeface="Century Gothic" pitchFamily="34" charset="0"/>
              </a:endParaRPr>
            </a:p>
          </p:txBody>
        </p:sp>
      </p:grpSp>
      <p:grpSp>
        <p:nvGrpSpPr>
          <p:cNvPr id="11" name="Group 50"/>
          <p:cNvGrpSpPr/>
          <p:nvPr/>
        </p:nvGrpSpPr>
        <p:grpSpPr>
          <a:xfrm>
            <a:off x="9392500" y="1317044"/>
            <a:ext cx="1952834" cy="794912"/>
            <a:chOff x="1540865" y="1853913"/>
            <a:chExt cx="1757551" cy="794912"/>
          </a:xfrm>
          <a:solidFill>
            <a:srgbClr val="00B0F0"/>
          </a:solidFill>
        </p:grpSpPr>
        <p:sp>
          <p:nvSpPr>
            <p:cNvPr id="52" name="Rectangle 51"/>
            <p:cNvSpPr/>
            <p:nvPr/>
          </p:nvSpPr>
          <p:spPr>
            <a:xfrm>
              <a:off x="1540865" y="1853913"/>
              <a:ext cx="1757551" cy="794912"/>
            </a:xfrm>
            <a:prstGeom prst="rect">
              <a:avLst/>
            </a:prstGeom>
            <a:grpFill/>
          </p:spPr>
          <p:style>
            <a:lnRef idx="2">
              <a:schemeClr val="lt1">
                <a:hueOff val="0"/>
                <a:satOff val="0"/>
                <a:lumOff val="0"/>
                <a:alphaOff val="0"/>
              </a:schemeClr>
            </a:lnRef>
            <a:fillRef idx="1">
              <a:schemeClr val="accent5">
                <a:hueOff val="-6457618"/>
                <a:satOff val="-26323"/>
                <a:lumOff val="-1373"/>
                <a:alphaOff val="0"/>
              </a:schemeClr>
            </a:fillRef>
            <a:effectRef idx="0">
              <a:schemeClr val="accent5">
                <a:hueOff val="-6457618"/>
                <a:satOff val="-26323"/>
                <a:lumOff val="-1373"/>
                <a:alphaOff val="0"/>
              </a:schemeClr>
            </a:effectRef>
            <a:fontRef idx="minor">
              <a:schemeClr val="lt1"/>
            </a:fontRef>
          </p:style>
        </p:sp>
        <p:sp>
          <p:nvSpPr>
            <p:cNvPr id="53" name="Rectangle 52"/>
            <p:cNvSpPr/>
            <p:nvPr/>
          </p:nvSpPr>
          <p:spPr>
            <a:xfrm>
              <a:off x="1540865" y="1853913"/>
              <a:ext cx="1757551" cy="794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latin typeface="Century Gothic" pitchFamily="34" charset="0"/>
                </a:rPr>
                <a:t>Research</a:t>
              </a:r>
              <a:endParaRPr lang="en-US" sz="1900" kern="1200" dirty="0">
                <a:latin typeface="Century Gothic" pitchFamily="34" charset="0"/>
              </a:endParaRPr>
            </a:p>
          </p:txBody>
        </p:sp>
      </p:grpSp>
      <p:cxnSp>
        <p:nvCxnSpPr>
          <p:cNvPr id="58" name="Straight Connector 57"/>
          <p:cNvCxnSpPr/>
          <p:nvPr/>
        </p:nvCxnSpPr>
        <p:spPr>
          <a:xfrm>
            <a:off x="508000" y="762000"/>
            <a:ext cx="112776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462" y="2982033"/>
            <a:ext cx="1065371" cy="80766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3590" y="5036203"/>
            <a:ext cx="1591178" cy="55504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4529" y="2754779"/>
            <a:ext cx="915940" cy="1262177"/>
          </a:xfrm>
          <a:prstGeom prst="rect">
            <a:avLst/>
          </a:prstGeom>
        </p:spPr>
      </p:pic>
    </p:spTree>
    <p:extLst>
      <p:ext uri="{BB962C8B-B14F-4D97-AF65-F5344CB8AC3E}">
        <p14:creationId xmlns:p14="http://schemas.microsoft.com/office/powerpoint/2010/main" val="14677807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sp>
        <p:nvSpPr>
          <p:cNvPr id="2" name="Title 1">
            <a:extLst>
              <a:ext uri="{FF2B5EF4-FFF2-40B4-BE49-F238E27FC236}">
                <a16:creationId xmlns:a16="http://schemas.microsoft.com/office/drawing/2014/main" xmlns="" xmlns:mv="urn:schemas-microsoft-com:mac:vml" xmlns:mc="http://schemas.openxmlformats.org/markup-compatibility/2006" id="{03FDC967-6B05-894C-B27C-F1003640DEB1}"/>
              </a:ext>
            </a:extLst>
          </p:cNvPr>
          <p:cNvSpPr>
            <a:spLocks noGrp="1"/>
          </p:cNvSpPr>
          <p:nvPr>
            <p:ph type="ctrTitle"/>
          </p:nvPr>
        </p:nvSpPr>
        <p:spPr>
          <a:xfrm>
            <a:off x="1524000" y="1125411"/>
            <a:ext cx="9440333" cy="2387600"/>
          </a:xfrm>
        </p:spPr>
        <p:txBody>
          <a:bodyPr>
            <a:noAutofit/>
          </a:bodyPr>
          <a:lstStyle/>
          <a:p>
            <a:r>
              <a:rPr lang="en-US" sz="3600" b="1" dirty="0"/>
              <a:t>Smile Train</a:t>
            </a:r>
          </a:p>
        </p:txBody>
      </p:sp>
      <p:sp>
        <p:nvSpPr>
          <p:cNvPr id="6" name="Subtitle 2">
            <a:extLst>
              <a:ext uri="{FF2B5EF4-FFF2-40B4-BE49-F238E27FC236}">
                <a16:creationId xmlns="" xmlns:a16="http://schemas.microsoft.com/office/drawing/2014/main" xmlns:mv="urn:schemas-microsoft-com:mac:vml" xmlns:mc="http://schemas.openxmlformats.org/markup-compatibility/2006" id="{25950100-7933-464E-A639-C6096D92E30A}"/>
              </a:ext>
            </a:extLst>
          </p:cNvPr>
          <p:cNvSpPr>
            <a:spLocks noGrp="1"/>
          </p:cNvSpPr>
          <p:nvPr>
            <p:ph type="subTitle" idx="1"/>
          </p:nvPr>
        </p:nvSpPr>
        <p:spPr>
          <a:xfrm>
            <a:off x="1524000" y="4357511"/>
            <a:ext cx="9144000" cy="1484489"/>
          </a:xfrm>
        </p:spPr>
        <p:txBody>
          <a:bodyPr>
            <a:normAutofit fontScale="92500" lnSpcReduction="10000"/>
          </a:bodyPr>
          <a:lstStyle/>
          <a:p>
            <a:r>
              <a:rPr lang="en-US" sz="2800" dirty="0"/>
              <a:t>Mohamed </a:t>
            </a:r>
            <a:r>
              <a:rPr lang="en-US" sz="2800" dirty="0" err="1" smtClean="0"/>
              <a:t>Fakhreldin</a:t>
            </a:r>
            <a:endParaRPr lang="en-US" sz="2800" dirty="0"/>
          </a:p>
          <a:p>
            <a:pPr>
              <a:spcBef>
                <a:spcPts val="0"/>
              </a:spcBef>
            </a:pPr>
            <a:r>
              <a:rPr lang="en-US" sz="2200" dirty="0" smtClean="0"/>
              <a:t>Chief Programs Officer, Smile </a:t>
            </a:r>
            <a:r>
              <a:rPr lang="en-US" sz="2200" dirty="0"/>
              <a:t>Train </a:t>
            </a:r>
            <a:endParaRPr lang="en-US" sz="2200" dirty="0" smtClean="0"/>
          </a:p>
          <a:p>
            <a:pPr>
              <a:spcBef>
                <a:spcPts val="0"/>
              </a:spcBef>
            </a:pPr>
            <a:endParaRPr lang="en-US" sz="2200" dirty="0" smtClean="0"/>
          </a:p>
          <a:p>
            <a:pPr>
              <a:spcBef>
                <a:spcPts val="0"/>
              </a:spcBef>
            </a:pPr>
            <a:r>
              <a:rPr lang="en-US" sz="2200" dirty="0">
                <a:hlinkClick r:id="rId3"/>
              </a:rPr>
              <a:t>https://www.smiletrain.org</a:t>
            </a:r>
            <a:r>
              <a:rPr lang="en-US" sz="2200" dirty="0" smtClean="0">
                <a:hlinkClick r:id="rId3"/>
              </a:rPr>
              <a:t>/</a:t>
            </a:r>
            <a:endParaRPr lang="en-US" sz="2200" dirty="0" smtClean="0"/>
          </a:p>
          <a:p>
            <a:pPr>
              <a:spcBef>
                <a:spcPts val="0"/>
              </a:spcBef>
            </a:pPr>
            <a:r>
              <a:rPr lang="en-US" sz="2200" dirty="0" err="1" smtClean="0"/>
              <a:t>mfakhreldin</a:t>
            </a:r>
            <a:r>
              <a:rPr lang="en-US" sz="2200" dirty="0" err="1"/>
              <a:t>@</a:t>
            </a:r>
            <a:r>
              <a:rPr lang="en-US" sz="2200" dirty="0" err="1" smtClean="0"/>
              <a:t>smiletrain.org</a:t>
            </a:r>
            <a:endParaRPr lang="en-US" sz="2200" dirty="0"/>
          </a:p>
          <a:p>
            <a:pPr>
              <a:spcBef>
                <a:spcPts val="0"/>
              </a:spcBef>
            </a:pPr>
            <a:endParaRPr lang="en-US" sz="2200" dirty="0">
              <a:hlinkClick r:id="rId4"/>
            </a:endParaRPr>
          </a:p>
        </p:txBody>
      </p:sp>
      <p:pic>
        <p:nvPicPr>
          <p:cNvPr id="4" name="Picture 3" descr="smile train.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92133" y="266700"/>
            <a:ext cx="2641600" cy="1162878"/>
          </a:xfrm>
          <a:prstGeom prst="rect">
            <a:avLst/>
          </a:prstGeom>
        </p:spPr>
      </p:pic>
    </p:spTree>
    <p:extLst>
      <p:ext uri="{BB962C8B-B14F-4D97-AF65-F5344CB8AC3E}">
        <p14:creationId xmlns:p14="http://schemas.microsoft.com/office/powerpoint/2010/main" val="3188988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314326"/>
            <a:ext cx="10515600" cy="1325563"/>
          </a:xfrm>
        </p:spPr>
        <p:txBody>
          <a:bodyPr>
            <a:normAutofit/>
          </a:bodyPr>
          <a:lstStyle/>
          <a:p>
            <a:r>
              <a:rPr lang="en-US" sz="4000" b="1" dirty="0"/>
              <a:t>Our Global Footprint</a:t>
            </a:r>
          </a:p>
        </p:txBody>
      </p:sp>
      <p:sp>
        <p:nvSpPr>
          <p:cNvPr id="5" name="Rectangle 4"/>
          <p:cNvSpPr/>
          <p:nvPr/>
        </p:nvSpPr>
        <p:spPr>
          <a:xfrm>
            <a:off x="1610621" y="1995483"/>
            <a:ext cx="9743179" cy="415490"/>
          </a:xfrm>
          <a:prstGeom prst="rect">
            <a:avLst/>
          </a:prstGeom>
        </p:spPr>
        <p:txBody>
          <a:bodyPr wrap="square" lIns="121861" tIns="60956" rIns="121861" bIns="60956">
            <a:spAutoFit/>
          </a:bodyPr>
          <a:lstStyle/>
          <a:p>
            <a:pPr algn="ctr" defTabSz="1219170"/>
            <a:r>
              <a:rPr lang="en-US" b="1" cap="small" dirty="0">
                <a:solidFill>
                  <a:srgbClr val="000000"/>
                </a:solidFill>
                <a:latin typeface="Arial"/>
                <a:cs typeface="Arial"/>
              </a:rPr>
              <a:t>Text</a:t>
            </a:r>
            <a:endParaRPr lang="en-US" dirty="0">
              <a:solidFill>
                <a:srgbClr val="000000"/>
              </a:solidFill>
              <a:latin typeface="Arial"/>
              <a:cs typeface="Arial"/>
            </a:endParaRPr>
          </a:p>
        </p:txBody>
      </p:sp>
      <p:pic>
        <p:nvPicPr>
          <p:cNvPr id="7" name="Content Placeholder 6">
            <a:extLst>
              <a:ext uri="{FF2B5EF4-FFF2-40B4-BE49-F238E27FC236}">
                <a16:creationId xmlns="" xmlns:a16="http://schemas.microsoft.com/office/drawing/2014/main" xmlns:mv="urn:schemas-microsoft-com:mac:vml" xmlns:mc="http://schemas.openxmlformats.org/markup-compatibility/2006" id="{65DE734D-9B98-4D51-A463-3D3B7468929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74612" y="1461275"/>
            <a:ext cx="8042777" cy="4359976"/>
          </a:xfrm>
          <a:prstGeom prst="rect">
            <a:avLst/>
          </a:prstGeom>
        </p:spPr>
      </p:pic>
      <p:pic>
        <p:nvPicPr>
          <p:cNvPr id="9" name="Picture 8" descr="NEW_G4_LOGO (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3322" y="5965541"/>
            <a:ext cx="1474561" cy="728707"/>
          </a:xfrm>
          <a:prstGeom prst="rect">
            <a:avLst/>
          </a:prstGeom>
        </p:spPr>
      </p:pic>
      <p:pic>
        <p:nvPicPr>
          <p:cNvPr id="10" name="Picture 9">
            <a:extLst>
              <a:ext uri="{FF2B5EF4-FFF2-40B4-BE49-F238E27FC236}">
                <a16:creationId xmlns="" xmlns:a16="http://schemas.microsoft.com/office/drawing/2014/main" xmlns:mv="urn:schemas-microsoft-com:mac:vml" xmlns:mc="http://schemas.openxmlformats.org/markup-compatibility/2006" id="{36197829-DC83-4875-88A0-929E0BD22F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99601" y="1160282"/>
            <a:ext cx="2861732" cy="1670402"/>
          </a:xfrm>
          <a:prstGeom prst="rect">
            <a:avLst/>
          </a:prstGeom>
        </p:spPr>
      </p:pic>
    </p:spTree>
    <p:extLst>
      <p:ext uri="{BB962C8B-B14F-4D97-AF65-F5344CB8AC3E}">
        <p14:creationId xmlns:p14="http://schemas.microsoft.com/office/powerpoint/2010/main" val="1676215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06923"/>
            <a:ext cx="10515600" cy="1325563"/>
          </a:xfrm>
        </p:spPr>
        <p:txBody>
          <a:bodyPr>
            <a:normAutofit/>
          </a:bodyPr>
          <a:lstStyle/>
          <a:p>
            <a:r>
              <a:rPr lang="en-US" sz="4000" b="1" dirty="0"/>
              <a:t>Smile Train Training</a:t>
            </a:r>
          </a:p>
        </p:txBody>
      </p:sp>
      <p:sp>
        <p:nvSpPr>
          <p:cNvPr id="5" name="Rectangle 4"/>
          <p:cNvSpPr/>
          <p:nvPr/>
        </p:nvSpPr>
        <p:spPr>
          <a:xfrm>
            <a:off x="1610621" y="1995483"/>
            <a:ext cx="9743179" cy="415490"/>
          </a:xfrm>
          <a:prstGeom prst="rect">
            <a:avLst/>
          </a:prstGeom>
        </p:spPr>
        <p:txBody>
          <a:bodyPr wrap="square" lIns="121861" tIns="60956" rIns="121861" bIns="60956">
            <a:spAutoFit/>
          </a:bodyPr>
          <a:lstStyle/>
          <a:p>
            <a:pPr algn="ctr" defTabSz="1219170"/>
            <a:r>
              <a:rPr lang="en-US" b="1" cap="small" dirty="0">
                <a:solidFill>
                  <a:srgbClr val="000000"/>
                </a:solidFill>
                <a:latin typeface="Arial"/>
                <a:cs typeface="Arial"/>
              </a:rPr>
              <a:t>Text</a:t>
            </a:r>
            <a:endParaRPr lang="en-US" dirty="0">
              <a:solidFill>
                <a:srgbClr val="000000"/>
              </a:solidFill>
              <a:latin typeface="Arial"/>
              <a:cs typeface="Arial"/>
            </a:endParaRPr>
          </a:p>
        </p:txBody>
      </p:sp>
      <p:pic>
        <p:nvPicPr>
          <p:cNvPr id="7" name="Picture 6">
            <a:extLst>
              <a:ext uri="{FF2B5EF4-FFF2-40B4-BE49-F238E27FC236}">
                <a16:creationId xmlns="" xmlns:a16="http://schemas.microsoft.com/office/drawing/2014/main" xmlns:mv="urn:schemas-microsoft-com:mac:vml" xmlns:mc="http://schemas.openxmlformats.org/markup-compatibility/2006" id="{08BBEB62-BCEA-40AF-9F9A-C38F6FF4D590}"/>
              </a:ext>
            </a:extLst>
          </p:cNvPr>
          <p:cNvPicPr>
            <a:picLocks noChangeAspect="1"/>
          </p:cNvPicPr>
          <p:nvPr/>
        </p:nvPicPr>
        <p:blipFill>
          <a:blip r:embed="rId3"/>
          <a:stretch>
            <a:fillRect/>
          </a:stretch>
        </p:blipFill>
        <p:spPr>
          <a:xfrm>
            <a:off x="2206112" y="1461275"/>
            <a:ext cx="7543987" cy="4494075"/>
          </a:xfrm>
          <a:prstGeom prst="rect">
            <a:avLst/>
          </a:prstGeom>
        </p:spPr>
      </p:pic>
      <p:pic>
        <p:nvPicPr>
          <p:cNvPr id="9" name="Picture 8">
            <a:extLst>
              <a:ext uri="{FF2B5EF4-FFF2-40B4-BE49-F238E27FC236}">
                <a16:creationId xmlns="" xmlns:a16="http://schemas.microsoft.com/office/drawing/2014/main" xmlns:mv="urn:schemas-microsoft-com:mac:vml" xmlns:mc="http://schemas.openxmlformats.org/markup-compatibility/2006" id="{36197829-DC83-4875-88A0-929E0BD22F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9601" y="1160282"/>
            <a:ext cx="2861732" cy="1670402"/>
          </a:xfrm>
          <a:prstGeom prst="rect">
            <a:avLst/>
          </a:prstGeom>
        </p:spPr>
      </p:pic>
      <p:pic>
        <p:nvPicPr>
          <p:cNvPr id="10" name="Picture 9" descr="NEW_G4_LOGO (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3322" y="5965541"/>
            <a:ext cx="1474561" cy="728707"/>
          </a:xfrm>
          <a:prstGeom prst="rect">
            <a:avLst/>
          </a:prstGeom>
        </p:spPr>
      </p:pic>
    </p:spTree>
    <p:extLst>
      <p:ext uri="{BB962C8B-B14F-4D97-AF65-F5344CB8AC3E}">
        <p14:creationId xmlns:p14="http://schemas.microsoft.com/office/powerpoint/2010/main" val="37218020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 xmlns:a16="http://schemas.microsoft.com/office/drawing/2014/main" xmlns:mv="urn:schemas-microsoft-com:mac:vml" xmlns:mc="http://schemas.openxmlformats.org/markup-compatibility/2006" id="{1DEFAC67-9F6D-453D-9034-B39396DF4C6E}"/>
              </a:ext>
            </a:extLst>
          </p:cNvPr>
          <p:cNvPicPr>
            <a:picLocks noGrp="1" noChangeAspect="1"/>
          </p:cNvPicPr>
          <p:nvPr>
            <p:ph idx="1"/>
          </p:nvPr>
        </p:nvPicPr>
        <p:blipFill>
          <a:blip r:embed="rId3"/>
          <a:stretch>
            <a:fillRect/>
          </a:stretch>
        </p:blipFill>
        <p:spPr>
          <a:xfrm>
            <a:off x="219886" y="2242580"/>
            <a:ext cx="11752229" cy="3278205"/>
          </a:xfrm>
        </p:spPr>
      </p:pic>
      <p:sp>
        <p:nvSpPr>
          <p:cNvPr id="7" name="Title 2"/>
          <p:cNvSpPr>
            <a:spLocks noGrp="1"/>
          </p:cNvSpPr>
          <p:nvPr>
            <p:ph type="title"/>
          </p:nvPr>
        </p:nvSpPr>
        <p:spPr>
          <a:xfrm>
            <a:off x="838200" y="280460"/>
            <a:ext cx="10515600" cy="1325563"/>
          </a:xfrm>
        </p:spPr>
        <p:txBody>
          <a:bodyPr>
            <a:normAutofit/>
          </a:bodyPr>
          <a:lstStyle/>
          <a:p>
            <a:r>
              <a:rPr lang="en-US" sz="4000" b="1" dirty="0"/>
              <a:t>Smile Train </a:t>
            </a:r>
            <a:r>
              <a:rPr lang="en-US" sz="4000" b="1" dirty="0" smtClean="0"/>
              <a:t>in Africa</a:t>
            </a:r>
            <a:endParaRPr lang="en-US" sz="4000" b="1" dirty="0"/>
          </a:p>
        </p:txBody>
      </p:sp>
      <p:pic>
        <p:nvPicPr>
          <p:cNvPr id="8" name="Picture 7" descr="NEW_G4_LOGO (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3322" y="5965541"/>
            <a:ext cx="1474561" cy="728707"/>
          </a:xfrm>
          <a:prstGeom prst="rect">
            <a:avLst/>
          </a:prstGeom>
        </p:spPr>
      </p:pic>
      <p:pic>
        <p:nvPicPr>
          <p:cNvPr id="10" name="Picture 9">
            <a:extLst>
              <a:ext uri="{FF2B5EF4-FFF2-40B4-BE49-F238E27FC236}">
                <a16:creationId xmlns="" xmlns:a16="http://schemas.microsoft.com/office/drawing/2014/main" xmlns:mv="urn:schemas-microsoft-com:mac:vml" xmlns:mc="http://schemas.openxmlformats.org/markup-compatibility/2006" id="{36197829-DC83-4875-88A0-929E0BD22F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99601" y="1160282"/>
            <a:ext cx="2861732" cy="1670402"/>
          </a:xfrm>
          <a:prstGeom prst="rect">
            <a:avLst/>
          </a:prstGeom>
        </p:spPr>
      </p:pic>
    </p:spTree>
    <p:extLst>
      <p:ext uri="{BB962C8B-B14F-4D97-AF65-F5344CB8AC3E}">
        <p14:creationId xmlns:p14="http://schemas.microsoft.com/office/powerpoint/2010/main" val="2992551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63527"/>
            <a:ext cx="10515600" cy="1325563"/>
          </a:xfrm>
        </p:spPr>
        <p:txBody>
          <a:bodyPr>
            <a:normAutofit/>
          </a:bodyPr>
          <a:lstStyle/>
          <a:p>
            <a:r>
              <a:rPr lang="en-US" sz="4000" b="1" dirty="0"/>
              <a:t>Thank You</a:t>
            </a:r>
          </a:p>
        </p:txBody>
      </p:sp>
      <p:sp>
        <p:nvSpPr>
          <p:cNvPr id="5" name="Rectangle 4"/>
          <p:cNvSpPr/>
          <p:nvPr/>
        </p:nvSpPr>
        <p:spPr>
          <a:xfrm>
            <a:off x="1610621" y="1995483"/>
            <a:ext cx="9743179" cy="415490"/>
          </a:xfrm>
          <a:prstGeom prst="rect">
            <a:avLst/>
          </a:prstGeom>
        </p:spPr>
        <p:txBody>
          <a:bodyPr wrap="square" lIns="121861" tIns="60956" rIns="121861" bIns="60956">
            <a:spAutoFit/>
          </a:bodyPr>
          <a:lstStyle/>
          <a:p>
            <a:pPr algn="ctr" defTabSz="1219170"/>
            <a:r>
              <a:rPr lang="en-US" b="1" cap="small" dirty="0">
                <a:solidFill>
                  <a:srgbClr val="000000"/>
                </a:solidFill>
                <a:latin typeface="Arial"/>
                <a:cs typeface="Arial"/>
              </a:rPr>
              <a:t>Text</a:t>
            </a:r>
            <a:endParaRPr lang="en-US" dirty="0">
              <a:solidFill>
                <a:srgbClr val="000000"/>
              </a:solidFill>
              <a:latin typeface="Arial"/>
              <a:cs typeface="Arial"/>
            </a:endParaRPr>
          </a:p>
        </p:txBody>
      </p:sp>
      <p:pic>
        <p:nvPicPr>
          <p:cNvPr id="6" name="Picture 5">
            <a:extLst>
              <a:ext uri="{FF2B5EF4-FFF2-40B4-BE49-F238E27FC236}">
                <a16:creationId xmlns="" xmlns:a16="http://schemas.microsoft.com/office/drawing/2014/main" xmlns:mv="urn:schemas-microsoft-com:mac:vml" xmlns:mc="http://schemas.openxmlformats.org/markup-compatibility/2006" id="{BE7F904A-B0FD-4F45-8599-26D4DABBEB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5764" y="1521358"/>
            <a:ext cx="6211707" cy="4156141"/>
          </a:xfrm>
          <a:prstGeom prst="rect">
            <a:avLst/>
          </a:prstGeom>
        </p:spPr>
      </p:pic>
      <p:pic>
        <p:nvPicPr>
          <p:cNvPr id="8" name="Picture 7">
            <a:extLst>
              <a:ext uri="{FF2B5EF4-FFF2-40B4-BE49-F238E27FC236}">
                <a16:creationId xmlns="" xmlns:a16="http://schemas.microsoft.com/office/drawing/2014/main" xmlns:mv="urn:schemas-microsoft-com:mac:vml" xmlns:mc="http://schemas.openxmlformats.org/markup-compatibility/2006" id="{36197829-DC83-4875-88A0-929E0BD22F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9601" y="1160282"/>
            <a:ext cx="2861732" cy="1670402"/>
          </a:xfrm>
          <a:prstGeom prst="rect">
            <a:avLst/>
          </a:prstGeom>
        </p:spPr>
      </p:pic>
      <p:pic>
        <p:nvPicPr>
          <p:cNvPr id="9" name="Picture 8" descr="NEW_G4_LOGO (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3322" y="5965541"/>
            <a:ext cx="1474561" cy="728707"/>
          </a:xfrm>
          <a:prstGeom prst="rect">
            <a:avLst/>
          </a:prstGeom>
        </p:spPr>
      </p:pic>
    </p:spTree>
    <p:extLst>
      <p:ext uri="{BB962C8B-B14F-4D97-AF65-F5344CB8AC3E}">
        <p14:creationId xmlns:p14="http://schemas.microsoft.com/office/powerpoint/2010/main" val="30525043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sp>
        <p:nvSpPr>
          <p:cNvPr id="2" name="Title 1">
            <a:extLst>
              <a:ext uri="{FF2B5EF4-FFF2-40B4-BE49-F238E27FC236}">
                <a16:creationId xmlns:a16="http://schemas.microsoft.com/office/drawing/2014/main" xmlns="" xmlns:mv="urn:schemas-microsoft-com:mac:vml" xmlns:mc="http://schemas.openxmlformats.org/markup-compatibility/2006" id="{03FDC967-6B05-894C-B27C-F1003640DEB1}"/>
              </a:ext>
            </a:extLst>
          </p:cNvPr>
          <p:cNvSpPr>
            <a:spLocks noGrp="1"/>
          </p:cNvSpPr>
          <p:nvPr>
            <p:ph type="ctrTitle"/>
          </p:nvPr>
        </p:nvSpPr>
        <p:spPr>
          <a:xfrm>
            <a:off x="1524000" y="1125411"/>
            <a:ext cx="9440333" cy="2387600"/>
          </a:xfrm>
        </p:spPr>
        <p:txBody>
          <a:bodyPr>
            <a:noAutofit/>
          </a:bodyPr>
          <a:lstStyle/>
          <a:p>
            <a:r>
              <a:rPr lang="en-US" sz="3600" b="1" dirty="0" smtClean="0"/>
              <a:t>Assist International</a:t>
            </a:r>
            <a:endParaRPr lang="en-US" sz="3600" b="1" dirty="0"/>
          </a:p>
        </p:txBody>
      </p:sp>
      <p:sp>
        <p:nvSpPr>
          <p:cNvPr id="6" name="Subtitle 2">
            <a:extLst>
              <a:ext uri="{FF2B5EF4-FFF2-40B4-BE49-F238E27FC236}">
                <a16:creationId xmlns="" xmlns:a16="http://schemas.microsoft.com/office/drawing/2014/main" xmlns:mv="urn:schemas-microsoft-com:mac:vml" xmlns:mc="http://schemas.openxmlformats.org/markup-compatibility/2006" id="{25950100-7933-464E-A639-C6096D92E30A}"/>
              </a:ext>
            </a:extLst>
          </p:cNvPr>
          <p:cNvSpPr>
            <a:spLocks noGrp="1"/>
          </p:cNvSpPr>
          <p:nvPr>
            <p:ph type="subTitle" idx="1"/>
          </p:nvPr>
        </p:nvSpPr>
        <p:spPr>
          <a:xfrm>
            <a:off x="1524000" y="4357511"/>
            <a:ext cx="9144000" cy="1484489"/>
          </a:xfrm>
        </p:spPr>
        <p:txBody>
          <a:bodyPr>
            <a:normAutofit fontScale="92500" lnSpcReduction="10000"/>
          </a:bodyPr>
          <a:lstStyle/>
          <a:p>
            <a:r>
              <a:rPr lang="en-US" sz="2800" dirty="0" smtClean="0"/>
              <a:t>Cheri Reynolds</a:t>
            </a:r>
            <a:endParaRPr lang="en-US" sz="2800" dirty="0"/>
          </a:p>
          <a:p>
            <a:pPr>
              <a:spcBef>
                <a:spcPts val="0"/>
              </a:spcBef>
            </a:pPr>
            <a:r>
              <a:rPr lang="en-US" sz="2200" dirty="0" smtClean="0"/>
              <a:t>Director of Program Development, Assist International</a:t>
            </a:r>
          </a:p>
          <a:p>
            <a:pPr>
              <a:spcBef>
                <a:spcPts val="0"/>
              </a:spcBef>
            </a:pPr>
            <a:endParaRPr lang="en-US" sz="2200" dirty="0" smtClean="0"/>
          </a:p>
          <a:p>
            <a:pPr>
              <a:spcBef>
                <a:spcPts val="0"/>
              </a:spcBef>
            </a:pPr>
            <a:r>
              <a:rPr lang="en-US" sz="2200" dirty="0">
                <a:hlinkClick r:id="rId3"/>
              </a:rPr>
              <a:t>https:/</a:t>
            </a:r>
            <a:r>
              <a:rPr lang="en-US" sz="2200" dirty="0" smtClean="0">
                <a:hlinkClick r:id="rId3"/>
              </a:rPr>
              <a:t>/www.assistinternational.org</a:t>
            </a:r>
            <a:r>
              <a:rPr lang="en-US" sz="2200" dirty="0" smtClean="0"/>
              <a:t> </a:t>
            </a:r>
          </a:p>
          <a:p>
            <a:pPr>
              <a:spcBef>
                <a:spcPts val="0"/>
              </a:spcBef>
            </a:pPr>
            <a:r>
              <a:rPr lang="en-US" sz="2200" dirty="0" smtClean="0"/>
              <a:t>creynolds@assistinternational.org</a:t>
            </a:r>
            <a:endParaRPr lang="en-US" sz="2200" dirty="0">
              <a:hlinkClick r:id="rId4"/>
            </a:endParaRPr>
          </a:p>
        </p:txBody>
      </p:sp>
      <p:pic>
        <p:nvPicPr>
          <p:cNvPr id="3" name="Picture 2" descr="log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8134" y="505710"/>
            <a:ext cx="3589866" cy="848955"/>
          </a:xfrm>
          <a:prstGeom prst="rect">
            <a:avLst/>
          </a:prstGeom>
        </p:spPr>
      </p:pic>
    </p:spTree>
    <p:extLst>
      <p:ext uri="{BB962C8B-B14F-4D97-AF65-F5344CB8AC3E}">
        <p14:creationId xmlns:p14="http://schemas.microsoft.com/office/powerpoint/2010/main" val="20075277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14326"/>
            <a:ext cx="10515600" cy="1325563"/>
          </a:xfrm>
        </p:spPr>
        <p:txBody>
          <a:bodyPr>
            <a:normAutofit/>
          </a:bodyPr>
          <a:lstStyle/>
          <a:p>
            <a:r>
              <a:rPr lang="en-US" sz="4000" b="1" dirty="0"/>
              <a:t>Assist International</a:t>
            </a:r>
          </a:p>
        </p:txBody>
      </p:sp>
      <p:pic>
        <p:nvPicPr>
          <p:cNvPr id="4" name="Picture 3" descr="NEW_G4_LOGO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5589" y="1461274"/>
            <a:ext cx="1474561" cy="728707"/>
          </a:xfrm>
          <a:prstGeom prst="rect">
            <a:avLst/>
          </a:prstGeom>
        </p:spPr>
      </p:pic>
      <p:sp>
        <p:nvSpPr>
          <p:cNvPr id="5" name="Rectangle 4"/>
          <p:cNvSpPr/>
          <p:nvPr/>
        </p:nvSpPr>
        <p:spPr>
          <a:xfrm>
            <a:off x="687627" y="1694314"/>
            <a:ext cx="9811039" cy="4201143"/>
          </a:xfrm>
          <a:prstGeom prst="rect">
            <a:avLst/>
          </a:prstGeom>
        </p:spPr>
        <p:txBody>
          <a:bodyPr wrap="square" lIns="121861" tIns="60956" rIns="121861" bIns="60956">
            <a:spAutoFit/>
          </a:bodyPr>
          <a:lstStyle/>
          <a:p>
            <a:r>
              <a:rPr lang="en-US" sz="2100" dirty="0">
                <a:latin typeface="GE Inspira" panose="020F0603030400020203" pitchFamily="34" charset="0"/>
              </a:rPr>
              <a:t>Assist International is a humanitarian organization that focuses on global health, as well as orphaned and vulnerable children.  </a:t>
            </a:r>
          </a:p>
          <a:p>
            <a:endParaRPr lang="en-US" sz="2100" dirty="0">
              <a:latin typeface="GE Inspira" panose="020F0603030400020203" pitchFamily="34" charset="0"/>
            </a:endParaRPr>
          </a:p>
          <a:p>
            <a:r>
              <a:rPr lang="en-US" sz="2100" dirty="0">
                <a:latin typeface="GE Inspira" panose="020F0603030400020203" pitchFamily="34" charset="0"/>
              </a:rPr>
              <a:t>Since our founding in 1990 our Global Health focus includes:</a:t>
            </a:r>
          </a:p>
          <a:p>
            <a:pPr marL="457189" indent="-457189">
              <a:buFont typeface="Arial" panose="020B0604020202020204" pitchFamily="34" charset="0"/>
              <a:buChar char="•"/>
            </a:pPr>
            <a:r>
              <a:rPr lang="en-US" sz="2700" dirty="0">
                <a:latin typeface="GE Inspira" panose="020F0603030400020203" pitchFamily="34" charset="0"/>
              </a:rPr>
              <a:t>65 countries</a:t>
            </a:r>
            <a:endParaRPr lang="en-US" sz="1500" dirty="0">
              <a:latin typeface="GE Inspira" panose="020F0603030400020203" pitchFamily="34" charset="0"/>
            </a:endParaRPr>
          </a:p>
          <a:p>
            <a:pPr marL="457189" indent="-457189">
              <a:buFont typeface="Arial" panose="020B0604020202020204" pitchFamily="34" charset="0"/>
              <a:buChar char="•"/>
            </a:pPr>
            <a:r>
              <a:rPr lang="en-US" sz="2700" dirty="0">
                <a:latin typeface="GE Inspira" panose="020F0603030400020203" pitchFamily="34" charset="0"/>
              </a:rPr>
              <a:t>500 health-related projects</a:t>
            </a:r>
            <a:endParaRPr lang="en-US" sz="1500" dirty="0">
              <a:latin typeface="GE Inspira" panose="020F0603030400020203" pitchFamily="34" charset="0"/>
            </a:endParaRPr>
          </a:p>
          <a:p>
            <a:pPr marL="457189" indent="-457189">
              <a:buFont typeface="Arial" panose="020B0604020202020204" pitchFamily="34" charset="0"/>
              <a:buChar char="•"/>
            </a:pPr>
            <a:r>
              <a:rPr lang="en-US" sz="2700" dirty="0">
                <a:latin typeface="GE Inspira" panose="020F0603030400020203" pitchFamily="34" charset="0"/>
              </a:rPr>
              <a:t>Innovations to impact and strengthen health systems  </a:t>
            </a:r>
          </a:p>
          <a:p>
            <a:endParaRPr lang="en-US" sz="2100" dirty="0">
              <a:latin typeface="GE Inspira" panose="020F0603030400020203" pitchFamily="34" charset="0"/>
            </a:endParaRPr>
          </a:p>
          <a:p>
            <a:r>
              <a:rPr lang="en-US" sz="2100" dirty="0">
                <a:latin typeface="GE Inspira" panose="020F0603030400020203" pitchFamily="34" charset="0"/>
              </a:rPr>
              <a:t>Under the Safe Surgery 2020 initiative, we work closely with ministries of health, academics, and other NGOs to provide access to safe, affordable surgery, with a special focus on preventing maternal and child deaths. </a:t>
            </a:r>
          </a:p>
          <a:p>
            <a:r>
              <a:rPr lang="en-US" sz="1600" dirty="0"/>
              <a:t> </a:t>
            </a:r>
          </a:p>
        </p:txBody>
      </p:sp>
      <p:pic>
        <p:nvPicPr>
          <p:cNvPr id="6" name="Picture 5" descr="Assist_logo_white.png">
            <a:extLst>
              <a:ext uri="{FF2B5EF4-FFF2-40B4-BE49-F238E27FC236}">
                <a16:creationId xmlns="" xmlns:a16="http://schemas.microsoft.com/office/drawing/2014/main" xmlns:mv="urn:schemas-microsoft-com:mac:vml" xmlns:mc="http://schemas.openxmlformats.org/markup-compatibility/2006" id="{7F2A6927-B2DA-5E45-976B-5854C4EC81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7341" y="668926"/>
            <a:ext cx="2164255" cy="511455"/>
          </a:xfrm>
          <a:prstGeom prst="rect">
            <a:avLst/>
          </a:prstGeom>
        </p:spPr>
      </p:pic>
    </p:spTree>
    <p:extLst>
      <p:ext uri="{BB962C8B-B14F-4D97-AF65-F5344CB8AC3E}">
        <p14:creationId xmlns:p14="http://schemas.microsoft.com/office/powerpoint/2010/main" val="896984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G4 Alliance Pillars</a:t>
            </a:r>
            <a:endParaRPr lang="en-US" dirty="0"/>
          </a:p>
        </p:txBody>
      </p:sp>
      <p:pic>
        <p:nvPicPr>
          <p:cNvPr id="8" name="Content Placeholder 4" descr="Screen Shot 2018-03-17 at 2.41.26 PM.png"/>
          <p:cNvPicPr>
            <a:picLocks noChangeAspect="1"/>
          </p:cNvPicPr>
          <p:nvPr/>
        </p:nvPicPr>
        <p:blipFill rotWithShape="1">
          <a:blip r:embed="rId3" cstate="screen">
            <a:extLst>
              <a:ext uri="{28A0092B-C50C-407E-A947-70E740481C1C}">
                <a14:useLocalDpi xmlns:a14="http://schemas.microsoft.com/office/drawing/2010/main"/>
              </a:ext>
            </a:extLst>
          </a:blip>
          <a:srcRect l="-448" t="-1" b="-277"/>
          <a:stretch/>
        </p:blipFill>
        <p:spPr>
          <a:xfrm>
            <a:off x="855133" y="1497715"/>
            <a:ext cx="9118601" cy="5377218"/>
          </a:xfrm>
          <a:prstGeom prst="rect">
            <a:avLst/>
          </a:prstGeom>
        </p:spPr>
      </p:pic>
      <p:pic>
        <p:nvPicPr>
          <p:cNvPr id="9" name="Picture 8" descr="NEW_G4_LOGO (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5586" y="1461272"/>
            <a:ext cx="1474561" cy="728707"/>
          </a:xfrm>
          <a:prstGeom prst="rect">
            <a:avLst/>
          </a:prstGeom>
        </p:spPr>
      </p:pic>
    </p:spTree>
    <p:extLst>
      <p:ext uri="{BB962C8B-B14F-4D97-AF65-F5344CB8AC3E}">
        <p14:creationId xmlns:p14="http://schemas.microsoft.com/office/powerpoint/2010/main" val="32483838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xmlns:mv="urn:schemas-microsoft-com:mac:vml" xmlns:mc="http://schemas.openxmlformats.org/markup-compatibility/2006" id="{97B930A7-A509-D741-B28D-69464BBEEC17}"/>
              </a:ext>
            </a:extLst>
          </p:cNvPr>
          <p:cNvSpPr>
            <a:spLocks noGrp="1"/>
          </p:cNvSpPr>
          <p:nvPr>
            <p:ph type="title"/>
          </p:nvPr>
        </p:nvSpPr>
        <p:spPr>
          <a:xfrm>
            <a:off x="-155231" y="301158"/>
            <a:ext cx="10515600" cy="1325563"/>
          </a:xfrm>
        </p:spPr>
        <p:txBody>
          <a:bodyPr>
            <a:normAutofit/>
          </a:bodyPr>
          <a:lstStyle/>
          <a:p>
            <a:r>
              <a:rPr lang="en-US" sz="3600" b="1" dirty="0"/>
              <a:t>Safe Surgery 2020 Innovations Partnership</a:t>
            </a:r>
          </a:p>
        </p:txBody>
      </p:sp>
      <p:pic>
        <p:nvPicPr>
          <p:cNvPr id="30" name="Picture 29" descr="Assist_logo_white.png">
            <a:extLst>
              <a:ext uri="{FF2B5EF4-FFF2-40B4-BE49-F238E27FC236}">
                <a16:creationId xmlns="" xmlns:a16="http://schemas.microsoft.com/office/drawing/2014/main" xmlns:mv="urn:schemas-microsoft-com:mac:vml" xmlns:mc="http://schemas.openxmlformats.org/markup-compatibility/2006" id="{8C19F238-706D-1E40-A4C5-2A3D765967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7965" y="683978"/>
            <a:ext cx="2164255" cy="511455"/>
          </a:xfrm>
          <a:prstGeom prst="rect">
            <a:avLst/>
          </a:prstGeom>
        </p:spPr>
      </p:pic>
      <p:grpSp>
        <p:nvGrpSpPr>
          <p:cNvPr id="10" name="Group 9">
            <a:extLst>
              <a:ext uri="{FF2B5EF4-FFF2-40B4-BE49-F238E27FC236}">
                <a16:creationId xmlns="" xmlns:a16="http://schemas.microsoft.com/office/drawing/2014/main" xmlns:mv="urn:schemas-microsoft-com:mac:vml" xmlns:mc="http://schemas.openxmlformats.org/markup-compatibility/2006" id="{F9162C0E-03DA-B845-B9E2-D0C7E97A9B01}"/>
              </a:ext>
            </a:extLst>
          </p:cNvPr>
          <p:cNvGrpSpPr/>
          <p:nvPr/>
        </p:nvGrpSpPr>
        <p:grpSpPr>
          <a:xfrm>
            <a:off x="319622" y="4751422"/>
            <a:ext cx="3313052" cy="980970"/>
            <a:chOff x="621531" y="4445978"/>
            <a:chExt cx="2484789" cy="816702"/>
          </a:xfrm>
        </p:grpSpPr>
        <p:grpSp>
          <p:nvGrpSpPr>
            <p:cNvPr id="11" name="Group 10">
              <a:extLst>
                <a:ext uri="{FF2B5EF4-FFF2-40B4-BE49-F238E27FC236}">
                  <a16:creationId xmlns="" xmlns:a16="http://schemas.microsoft.com/office/drawing/2014/main" xmlns:mv="urn:schemas-microsoft-com:mac:vml" xmlns:mc="http://schemas.openxmlformats.org/markup-compatibility/2006" id="{C96F71E2-BC7C-F64A-B061-D757F9E68966}"/>
                </a:ext>
              </a:extLst>
            </p:cNvPr>
            <p:cNvGrpSpPr/>
            <p:nvPr/>
          </p:nvGrpSpPr>
          <p:grpSpPr>
            <a:xfrm>
              <a:off x="621531" y="4445978"/>
              <a:ext cx="1975104" cy="804672"/>
              <a:chOff x="2787374" y="4978400"/>
              <a:chExt cx="1246744" cy="539750"/>
            </a:xfrm>
          </p:grpSpPr>
          <p:sp>
            <p:nvSpPr>
              <p:cNvPr id="13" name="Rounded Rectangle 12">
                <a:extLst>
                  <a:ext uri="{FF2B5EF4-FFF2-40B4-BE49-F238E27FC236}">
                    <a16:creationId xmlns="" xmlns:a16="http://schemas.microsoft.com/office/drawing/2014/main" xmlns:mv="urn:schemas-microsoft-com:mac:vml" xmlns:mc="http://schemas.openxmlformats.org/markup-compatibility/2006" id="{90ABA8A4-39B4-554B-A40B-AD7365846952}"/>
                  </a:ext>
                </a:extLst>
              </p:cNvPr>
              <p:cNvSpPr/>
              <p:nvPr/>
            </p:nvSpPr>
            <p:spPr bwMode="auto">
              <a:xfrm>
                <a:off x="2787374" y="4978400"/>
                <a:ext cx="1246744" cy="539750"/>
              </a:xfrm>
              <a:prstGeom prst="round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1600" i="1" dirty="0">
                  <a:solidFill>
                    <a:srgbClr val="3C73B9"/>
                  </a:solidFill>
                  <a:latin typeface="GE Inspira Pitch"/>
                </a:endParaRPr>
              </a:p>
            </p:txBody>
          </p:sp>
          <p:sp>
            <p:nvSpPr>
              <p:cNvPr id="14" name="TextBox 51">
                <a:extLst>
                  <a:ext uri="{FF2B5EF4-FFF2-40B4-BE49-F238E27FC236}">
                    <a16:creationId xmlns="" xmlns:a16="http://schemas.microsoft.com/office/drawing/2014/main" xmlns:mv="urn:schemas-microsoft-com:mac:vml" xmlns:mc="http://schemas.openxmlformats.org/markup-compatibility/2006" id="{92C47690-D399-8342-8AB0-216BA0164338}"/>
                  </a:ext>
                </a:extLst>
              </p:cNvPr>
              <p:cNvSpPr txBox="1">
                <a:spLocks noChangeArrowheads="1"/>
              </p:cNvSpPr>
              <p:nvPr/>
            </p:nvSpPr>
            <p:spPr bwMode="auto">
              <a:xfrm>
                <a:off x="2787374" y="5076729"/>
                <a:ext cx="1047729" cy="16328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lIns="0" tIns="0" rIns="0" bIns="0">
                <a:spAutoFit/>
              </a:bodyPr>
              <a:lstStyle>
                <a:lvl1pPr>
                  <a:defRPr sz="3200">
                    <a:solidFill>
                      <a:schemeClr val="tx1"/>
                    </a:solidFill>
                    <a:latin typeface="GE Inspira Pitch" panose="020B0604020202020204" charset="0"/>
                  </a:defRPr>
                </a:lvl1pPr>
                <a:lvl2pPr marL="742950" indent="-285750">
                  <a:defRPr sz="3200">
                    <a:solidFill>
                      <a:schemeClr val="tx1"/>
                    </a:solidFill>
                    <a:latin typeface="GE Inspira Pitch" panose="020B0604020202020204" charset="0"/>
                  </a:defRPr>
                </a:lvl2pPr>
                <a:lvl3pPr marL="1143000" indent="-228600">
                  <a:defRPr sz="3200">
                    <a:solidFill>
                      <a:schemeClr val="tx1"/>
                    </a:solidFill>
                    <a:latin typeface="GE Inspira Pitch" panose="020B0604020202020204" charset="0"/>
                  </a:defRPr>
                </a:lvl3pPr>
                <a:lvl4pPr marL="1600200" indent="-228600">
                  <a:defRPr sz="3200">
                    <a:solidFill>
                      <a:schemeClr val="tx1"/>
                    </a:solidFill>
                    <a:latin typeface="GE Inspira Pitch" panose="020B0604020202020204" charset="0"/>
                  </a:defRPr>
                </a:lvl4pPr>
                <a:lvl5pPr marL="2057400" indent="-228600">
                  <a:defRPr sz="3200">
                    <a:solidFill>
                      <a:schemeClr val="tx1"/>
                    </a:solidFill>
                    <a:latin typeface="GE Inspira Pitch" panose="020B0604020202020204" charset="0"/>
                  </a:defRPr>
                </a:lvl5pPr>
                <a:lvl6pPr marL="2514600" indent="-228600" eaLnBrk="0" fontAlgn="base" hangingPunct="0">
                  <a:spcBef>
                    <a:spcPct val="0"/>
                  </a:spcBef>
                  <a:spcAft>
                    <a:spcPct val="0"/>
                  </a:spcAft>
                  <a:defRPr sz="3200">
                    <a:solidFill>
                      <a:schemeClr val="tx1"/>
                    </a:solidFill>
                    <a:latin typeface="GE Inspira Pitch" panose="020B0604020202020204" charset="0"/>
                  </a:defRPr>
                </a:lvl6pPr>
                <a:lvl7pPr marL="2971800" indent="-228600" eaLnBrk="0" fontAlgn="base" hangingPunct="0">
                  <a:spcBef>
                    <a:spcPct val="0"/>
                  </a:spcBef>
                  <a:spcAft>
                    <a:spcPct val="0"/>
                  </a:spcAft>
                  <a:defRPr sz="3200">
                    <a:solidFill>
                      <a:schemeClr val="tx1"/>
                    </a:solidFill>
                    <a:latin typeface="GE Inspira Pitch" panose="020B0604020202020204" charset="0"/>
                  </a:defRPr>
                </a:lvl7pPr>
                <a:lvl8pPr marL="3429000" indent="-228600" eaLnBrk="0" fontAlgn="base" hangingPunct="0">
                  <a:spcBef>
                    <a:spcPct val="0"/>
                  </a:spcBef>
                  <a:spcAft>
                    <a:spcPct val="0"/>
                  </a:spcAft>
                  <a:defRPr sz="3200">
                    <a:solidFill>
                      <a:schemeClr val="tx1"/>
                    </a:solidFill>
                    <a:latin typeface="GE Inspira Pitch" panose="020B0604020202020204" charset="0"/>
                  </a:defRPr>
                </a:lvl8pPr>
                <a:lvl9pPr marL="3886200" indent="-228600" eaLnBrk="0" fontAlgn="base" hangingPunct="0">
                  <a:spcBef>
                    <a:spcPct val="0"/>
                  </a:spcBef>
                  <a:spcAft>
                    <a:spcPct val="0"/>
                  </a:spcAft>
                  <a:defRPr sz="3200">
                    <a:solidFill>
                      <a:schemeClr val="tx1"/>
                    </a:solidFill>
                    <a:latin typeface="GE Inspira Pitch" panose="020B0604020202020204" charset="0"/>
                  </a:defRPr>
                </a:lvl9pPr>
              </a:lstStyle>
              <a:p>
                <a:pPr eaLnBrk="0" fontAlgn="base" hangingPunct="0">
                  <a:spcBef>
                    <a:spcPct val="0"/>
                  </a:spcBef>
                  <a:spcAft>
                    <a:spcPct val="0"/>
                  </a:spcAft>
                </a:pPr>
                <a:r>
                  <a:rPr lang="en-US" altLang="en-US" sz="1900" b="1" dirty="0">
                    <a:solidFill>
                      <a:srgbClr val="0070C0"/>
                    </a:solidFill>
                    <a:ea typeface="MS PGothic" panose="020B0600070205080204" pitchFamily="34" charset="-128"/>
                  </a:rPr>
                  <a:t>Equipment</a:t>
                </a:r>
              </a:p>
            </p:txBody>
          </p:sp>
        </p:grpSp>
        <p:sp>
          <p:nvSpPr>
            <p:cNvPr id="12" name="TextBox 3">
              <a:extLst>
                <a:ext uri="{FF2B5EF4-FFF2-40B4-BE49-F238E27FC236}">
                  <a16:creationId xmlns="" xmlns:a16="http://schemas.microsoft.com/office/drawing/2014/main" xmlns:mv="urn:schemas-microsoft-com:mac:vml" xmlns:mc="http://schemas.openxmlformats.org/markup-compatibility/2006" id="{F6D90B92-0249-804B-A7A7-3AC7805C3C54}"/>
                </a:ext>
              </a:extLst>
            </p:cNvPr>
            <p:cNvSpPr txBox="1">
              <a:spLocks noChangeArrowheads="1"/>
            </p:cNvSpPr>
            <p:nvPr/>
          </p:nvSpPr>
          <p:spPr bwMode="auto">
            <a:xfrm>
              <a:off x="621531" y="4890281"/>
              <a:ext cx="2484789" cy="372399"/>
            </a:xfrm>
            <a:prstGeom prst="rect">
              <a:avLst/>
            </a:prstGeom>
            <a:noFill/>
            <a:ln>
              <a:noFill/>
            </a:ln>
            <a:extLst/>
          </p:spPr>
          <p:txBody>
            <a:bodyPr wrap="square" lIns="0" tIns="0" rIns="0" bIns="0">
              <a:spAutoFit/>
            </a:bodyPr>
            <a:lstStyle>
              <a:lvl1pPr>
                <a:defRPr sz="3200">
                  <a:solidFill>
                    <a:schemeClr val="tx1"/>
                  </a:solidFill>
                  <a:latin typeface="GE Inspira Pitch" charset="0"/>
                  <a:ea typeface="ＭＳ Ｐゴシック" charset="0"/>
                  <a:cs typeface="ＭＳ Ｐゴシック" charset="0"/>
                </a:defRPr>
              </a:lvl1pPr>
              <a:lvl2pPr marL="742950" indent="-285750">
                <a:defRPr sz="3200">
                  <a:solidFill>
                    <a:schemeClr val="tx1"/>
                  </a:solidFill>
                  <a:latin typeface="GE Inspira Pitch" charset="0"/>
                  <a:ea typeface="ＭＳ Ｐゴシック" charset="0"/>
                </a:defRPr>
              </a:lvl2pPr>
              <a:lvl3pPr marL="1143000" indent="-228600">
                <a:defRPr sz="3200">
                  <a:solidFill>
                    <a:schemeClr val="tx1"/>
                  </a:solidFill>
                  <a:latin typeface="GE Inspira Pitch" charset="0"/>
                  <a:ea typeface="ＭＳ Ｐゴシック" charset="0"/>
                </a:defRPr>
              </a:lvl3pPr>
              <a:lvl4pPr marL="1600200" indent="-228600">
                <a:defRPr sz="3200">
                  <a:solidFill>
                    <a:schemeClr val="tx1"/>
                  </a:solidFill>
                  <a:latin typeface="GE Inspira Pitch" charset="0"/>
                  <a:ea typeface="ＭＳ Ｐゴシック" charset="0"/>
                </a:defRPr>
              </a:lvl4pPr>
              <a:lvl5pPr marL="2057400" indent="-228600">
                <a:defRPr sz="3200">
                  <a:solidFill>
                    <a:schemeClr val="tx1"/>
                  </a:solidFill>
                  <a:latin typeface="GE Inspira Pitch" charset="0"/>
                  <a:ea typeface="ＭＳ Ｐゴシック" charset="0"/>
                </a:defRPr>
              </a:lvl5pPr>
              <a:lvl6pPr marL="2514600" indent="-228600" eaLnBrk="0" fontAlgn="base" hangingPunct="0">
                <a:spcBef>
                  <a:spcPct val="0"/>
                </a:spcBef>
                <a:spcAft>
                  <a:spcPct val="0"/>
                </a:spcAft>
                <a:defRPr sz="3200">
                  <a:solidFill>
                    <a:schemeClr val="tx1"/>
                  </a:solidFill>
                  <a:latin typeface="GE Inspira Pitch" charset="0"/>
                  <a:ea typeface="ＭＳ Ｐゴシック" charset="0"/>
                </a:defRPr>
              </a:lvl6pPr>
              <a:lvl7pPr marL="2971800" indent="-228600" eaLnBrk="0" fontAlgn="base" hangingPunct="0">
                <a:spcBef>
                  <a:spcPct val="0"/>
                </a:spcBef>
                <a:spcAft>
                  <a:spcPct val="0"/>
                </a:spcAft>
                <a:defRPr sz="3200">
                  <a:solidFill>
                    <a:schemeClr val="tx1"/>
                  </a:solidFill>
                  <a:latin typeface="GE Inspira Pitch" charset="0"/>
                  <a:ea typeface="ＭＳ Ｐゴシック" charset="0"/>
                </a:defRPr>
              </a:lvl7pPr>
              <a:lvl8pPr marL="3429000" indent="-228600" eaLnBrk="0" fontAlgn="base" hangingPunct="0">
                <a:spcBef>
                  <a:spcPct val="0"/>
                </a:spcBef>
                <a:spcAft>
                  <a:spcPct val="0"/>
                </a:spcAft>
                <a:defRPr sz="3200">
                  <a:solidFill>
                    <a:schemeClr val="tx1"/>
                  </a:solidFill>
                  <a:latin typeface="GE Inspira Pitch" charset="0"/>
                  <a:ea typeface="ＭＳ Ｐゴシック" charset="0"/>
                </a:defRPr>
              </a:lvl8pPr>
              <a:lvl9pPr marL="3886200" indent="-228600" eaLnBrk="0" fontAlgn="base" hangingPunct="0">
                <a:spcBef>
                  <a:spcPct val="0"/>
                </a:spcBef>
                <a:spcAft>
                  <a:spcPct val="0"/>
                </a:spcAft>
                <a:defRPr sz="3200">
                  <a:solidFill>
                    <a:schemeClr val="tx1"/>
                  </a:solidFill>
                  <a:latin typeface="GE Inspira Pitch" charset="0"/>
                  <a:ea typeface="ＭＳ Ｐゴシック" charset="0"/>
                </a:defRPr>
              </a:lvl9pPr>
            </a:lstStyle>
            <a:p>
              <a:pPr eaLnBrk="0" fontAlgn="base" hangingPunct="0">
                <a:lnSpc>
                  <a:spcPct val="90000"/>
                </a:lnSpc>
                <a:spcBef>
                  <a:spcPct val="0"/>
                </a:spcBef>
                <a:spcAft>
                  <a:spcPct val="0"/>
                </a:spcAft>
                <a:defRPr/>
              </a:pPr>
              <a:r>
                <a:rPr lang="en-US" sz="1600" dirty="0">
                  <a:solidFill>
                    <a:srgbClr val="FFFFFF">
                      <a:lumMod val="50000"/>
                    </a:srgbClr>
                  </a:solidFill>
                  <a:latin typeface="GE Inspira Pitch"/>
                </a:rPr>
                <a:t>Availability of fundamental equipment &amp; supplies</a:t>
              </a:r>
            </a:p>
          </p:txBody>
        </p:sp>
      </p:grpSp>
      <p:grpSp>
        <p:nvGrpSpPr>
          <p:cNvPr id="15" name="Group 14">
            <a:extLst>
              <a:ext uri="{FF2B5EF4-FFF2-40B4-BE49-F238E27FC236}">
                <a16:creationId xmlns="" xmlns:a16="http://schemas.microsoft.com/office/drawing/2014/main" xmlns:mv="urn:schemas-microsoft-com:mac:vml" xmlns:mc="http://schemas.openxmlformats.org/markup-compatibility/2006" id="{1AC342A0-FD58-BD4E-821A-4821E7E2CA0B}"/>
              </a:ext>
            </a:extLst>
          </p:cNvPr>
          <p:cNvGrpSpPr/>
          <p:nvPr/>
        </p:nvGrpSpPr>
        <p:grpSpPr>
          <a:xfrm>
            <a:off x="319622" y="5750019"/>
            <a:ext cx="3313052" cy="1072896"/>
            <a:chOff x="621531" y="5253515"/>
            <a:chExt cx="2484789" cy="804672"/>
          </a:xfrm>
          <a:solidFill>
            <a:schemeClr val="bg1"/>
          </a:solidFill>
        </p:grpSpPr>
        <p:grpSp>
          <p:nvGrpSpPr>
            <p:cNvPr id="16" name="Group 15">
              <a:extLst>
                <a:ext uri="{FF2B5EF4-FFF2-40B4-BE49-F238E27FC236}">
                  <a16:creationId xmlns="" xmlns:a16="http://schemas.microsoft.com/office/drawing/2014/main" xmlns:mv="urn:schemas-microsoft-com:mac:vml" xmlns:mc="http://schemas.openxmlformats.org/markup-compatibility/2006" id="{49FD76BD-2FEF-9E49-9F3A-E9139D7B3400}"/>
                </a:ext>
              </a:extLst>
            </p:cNvPr>
            <p:cNvGrpSpPr/>
            <p:nvPr/>
          </p:nvGrpSpPr>
          <p:grpSpPr>
            <a:xfrm>
              <a:off x="621531" y="5253515"/>
              <a:ext cx="1975104" cy="804672"/>
              <a:chOff x="2787374" y="5884558"/>
              <a:chExt cx="1246744" cy="538770"/>
            </a:xfrm>
            <a:grpFill/>
          </p:grpSpPr>
          <p:sp>
            <p:nvSpPr>
              <p:cNvPr id="18" name="Rounded Rectangle 17">
                <a:extLst>
                  <a:ext uri="{FF2B5EF4-FFF2-40B4-BE49-F238E27FC236}">
                    <a16:creationId xmlns="" xmlns:a16="http://schemas.microsoft.com/office/drawing/2014/main" xmlns:mv="urn:schemas-microsoft-com:mac:vml" xmlns:mc="http://schemas.openxmlformats.org/markup-compatibility/2006" id="{2C84E1C4-3C3D-0847-B3CC-B602616894E2}"/>
                  </a:ext>
                </a:extLst>
              </p:cNvPr>
              <p:cNvSpPr/>
              <p:nvPr/>
            </p:nvSpPr>
            <p:spPr bwMode="auto">
              <a:xfrm>
                <a:off x="2787374" y="5884558"/>
                <a:ext cx="1246744" cy="538770"/>
              </a:xfrm>
              <a:prstGeom prst="roundRect">
                <a:avLst/>
              </a:prstGeom>
              <a:grp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1600" i="1" dirty="0">
                  <a:solidFill>
                    <a:srgbClr val="3C73B9"/>
                  </a:solidFill>
                  <a:latin typeface="GE Inspira Pitch"/>
                </a:endParaRPr>
              </a:p>
            </p:txBody>
          </p:sp>
          <p:sp>
            <p:nvSpPr>
              <p:cNvPr id="19" name="TextBox 54">
                <a:extLst>
                  <a:ext uri="{FF2B5EF4-FFF2-40B4-BE49-F238E27FC236}">
                    <a16:creationId xmlns="" xmlns:a16="http://schemas.microsoft.com/office/drawing/2014/main" xmlns:mv="urn:schemas-microsoft-com:mac:vml" xmlns:mc="http://schemas.openxmlformats.org/markup-compatibility/2006" id="{FB9F3977-B3D8-B643-9ECE-44539B6563C9}"/>
                  </a:ext>
                </a:extLst>
              </p:cNvPr>
              <p:cNvSpPr txBox="1">
                <a:spLocks noChangeArrowheads="1"/>
              </p:cNvSpPr>
              <p:nvPr/>
            </p:nvSpPr>
            <p:spPr bwMode="auto">
              <a:xfrm>
                <a:off x="2787374" y="5955925"/>
                <a:ext cx="1047729" cy="146827"/>
              </a:xfrm>
              <a:prstGeom prst="rect">
                <a:avLst/>
              </a:pr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lIns="0" tIns="0" rIns="0" bIns="0">
                <a:spAutoFit/>
              </a:bodyPr>
              <a:lstStyle>
                <a:lvl1pPr>
                  <a:defRPr sz="3200">
                    <a:solidFill>
                      <a:schemeClr val="tx1"/>
                    </a:solidFill>
                    <a:latin typeface="GE Inspira Pitch" panose="020B0604020202020204" charset="0"/>
                  </a:defRPr>
                </a:lvl1pPr>
                <a:lvl2pPr marL="742950" indent="-285750">
                  <a:defRPr sz="3200">
                    <a:solidFill>
                      <a:schemeClr val="tx1"/>
                    </a:solidFill>
                    <a:latin typeface="GE Inspira Pitch" panose="020B0604020202020204" charset="0"/>
                  </a:defRPr>
                </a:lvl2pPr>
                <a:lvl3pPr marL="1143000" indent="-228600">
                  <a:defRPr sz="3200">
                    <a:solidFill>
                      <a:schemeClr val="tx1"/>
                    </a:solidFill>
                    <a:latin typeface="GE Inspira Pitch" panose="020B0604020202020204" charset="0"/>
                  </a:defRPr>
                </a:lvl3pPr>
                <a:lvl4pPr marL="1600200" indent="-228600">
                  <a:defRPr sz="3200">
                    <a:solidFill>
                      <a:schemeClr val="tx1"/>
                    </a:solidFill>
                    <a:latin typeface="GE Inspira Pitch" panose="020B0604020202020204" charset="0"/>
                  </a:defRPr>
                </a:lvl4pPr>
                <a:lvl5pPr marL="2057400" indent="-228600">
                  <a:defRPr sz="3200">
                    <a:solidFill>
                      <a:schemeClr val="tx1"/>
                    </a:solidFill>
                    <a:latin typeface="GE Inspira Pitch" panose="020B0604020202020204" charset="0"/>
                  </a:defRPr>
                </a:lvl5pPr>
                <a:lvl6pPr marL="2514600" indent="-228600" eaLnBrk="0" fontAlgn="base" hangingPunct="0">
                  <a:spcBef>
                    <a:spcPct val="0"/>
                  </a:spcBef>
                  <a:spcAft>
                    <a:spcPct val="0"/>
                  </a:spcAft>
                  <a:defRPr sz="3200">
                    <a:solidFill>
                      <a:schemeClr val="tx1"/>
                    </a:solidFill>
                    <a:latin typeface="GE Inspira Pitch" panose="020B0604020202020204" charset="0"/>
                  </a:defRPr>
                </a:lvl6pPr>
                <a:lvl7pPr marL="2971800" indent="-228600" eaLnBrk="0" fontAlgn="base" hangingPunct="0">
                  <a:spcBef>
                    <a:spcPct val="0"/>
                  </a:spcBef>
                  <a:spcAft>
                    <a:spcPct val="0"/>
                  </a:spcAft>
                  <a:defRPr sz="3200">
                    <a:solidFill>
                      <a:schemeClr val="tx1"/>
                    </a:solidFill>
                    <a:latin typeface="GE Inspira Pitch" panose="020B0604020202020204" charset="0"/>
                  </a:defRPr>
                </a:lvl7pPr>
                <a:lvl8pPr marL="3429000" indent="-228600" eaLnBrk="0" fontAlgn="base" hangingPunct="0">
                  <a:spcBef>
                    <a:spcPct val="0"/>
                  </a:spcBef>
                  <a:spcAft>
                    <a:spcPct val="0"/>
                  </a:spcAft>
                  <a:defRPr sz="3200">
                    <a:solidFill>
                      <a:schemeClr val="tx1"/>
                    </a:solidFill>
                    <a:latin typeface="GE Inspira Pitch" panose="020B0604020202020204" charset="0"/>
                  </a:defRPr>
                </a:lvl8pPr>
                <a:lvl9pPr marL="3886200" indent="-228600" eaLnBrk="0" fontAlgn="base" hangingPunct="0">
                  <a:spcBef>
                    <a:spcPct val="0"/>
                  </a:spcBef>
                  <a:spcAft>
                    <a:spcPct val="0"/>
                  </a:spcAft>
                  <a:defRPr sz="3200">
                    <a:solidFill>
                      <a:schemeClr val="tx1"/>
                    </a:solidFill>
                    <a:latin typeface="GE Inspira Pitch" panose="020B0604020202020204" charset="0"/>
                  </a:defRPr>
                </a:lvl9pPr>
              </a:lstStyle>
              <a:p>
                <a:pPr eaLnBrk="0" fontAlgn="base" hangingPunct="0">
                  <a:spcBef>
                    <a:spcPct val="0"/>
                  </a:spcBef>
                  <a:spcAft>
                    <a:spcPct val="0"/>
                  </a:spcAft>
                </a:pPr>
                <a:r>
                  <a:rPr lang="en-US" altLang="en-US" sz="1900" b="1" dirty="0">
                    <a:solidFill>
                      <a:srgbClr val="0070C0"/>
                    </a:solidFill>
                    <a:ea typeface="MS PGothic" panose="020B0600070205080204" pitchFamily="34" charset="-128"/>
                  </a:rPr>
                  <a:t>Infrastructure</a:t>
                </a:r>
              </a:p>
            </p:txBody>
          </p:sp>
        </p:grpSp>
        <p:sp>
          <p:nvSpPr>
            <p:cNvPr id="17" name="TextBox 16">
              <a:extLst>
                <a:ext uri="{FF2B5EF4-FFF2-40B4-BE49-F238E27FC236}">
                  <a16:creationId xmlns="" xmlns:a16="http://schemas.microsoft.com/office/drawing/2014/main" xmlns:mv="urn:schemas-microsoft-com:mac:vml" xmlns:mc="http://schemas.openxmlformats.org/markup-compatibility/2006" id="{10BD189F-940A-A940-855C-72754E252422}"/>
                </a:ext>
              </a:extLst>
            </p:cNvPr>
            <p:cNvSpPr txBox="1">
              <a:spLocks noChangeArrowheads="1"/>
            </p:cNvSpPr>
            <p:nvPr/>
          </p:nvSpPr>
          <p:spPr bwMode="auto">
            <a:xfrm>
              <a:off x="621531" y="5637163"/>
              <a:ext cx="2484789" cy="169277"/>
            </a:xfrm>
            <a:prstGeom prst="rect">
              <a:avLst/>
            </a:prstGeom>
            <a:grpFill/>
            <a:ln>
              <a:noFill/>
            </a:ln>
            <a:extLst/>
          </p:spPr>
          <p:txBody>
            <a:bodyPr wrap="square" lIns="0" tIns="0" rIns="0" bIns="0">
              <a:spAutoFit/>
            </a:bodyPr>
            <a:lstStyle>
              <a:lvl1pPr>
                <a:defRPr sz="3200">
                  <a:solidFill>
                    <a:schemeClr val="tx1"/>
                  </a:solidFill>
                  <a:latin typeface="GE Inspira Pitch" charset="0"/>
                  <a:ea typeface="ＭＳ Ｐゴシック" charset="0"/>
                  <a:cs typeface="ＭＳ Ｐゴシック" charset="0"/>
                </a:defRPr>
              </a:lvl1pPr>
              <a:lvl2pPr marL="742950" indent="-285750">
                <a:defRPr sz="3200">
                  <a:solidFill>
                    <a:schemeClr val="tx1"/>
                  </a:solidFill>
                  <a:latin typeface="GE Inspira Pitch" charset="0"/>
                  <a:ea typeface="ＭＳ Ｐゴシック" charset="0"/>
                </a:defRPr>
              </a:lvl2pPr>
              <a:lvl3pPr marL="1143000" indent="-228600">
                <a:defRPr sz="3200">
                  <a:solidFill>
                    <a:schemeClr val="tx1"/>
                  </a:solidFill>
                  <a:latin typeface="GE Inspira Pitch" charset="0"/>
                  <a:ea typeface="ＭＳ Ｐゴシック" charset="0"/>
                </a:defRPr>
              </a:lvl3pPr>
              <a:lvl4pPr marL="1600200" indent="-228600">
                <a:defRPr sz="3200">
                  <a:solidFill>
                    <a:schemeClr val="tx1"/>
                  </a:solidFill>
                  <a:latin typeface="GE Inspira Pitch" charset="0"/>
                  <a:ea typeface="ＭＳ Ｐゴシック" charset="0"/>
                </a:defRPr>
              </a:lvl4pPr>
              <a:lvl5pPr marL="2057400" indent="-228600">
                <a:defRPr sz="3200">
                  <a:solidFill>
                    <a:schemeClr val="tx1"/>
                  </a:solidFill>
                  <a:latin typeface="GE Inspira Pitch" charset="0"/>
                  <a:ea typeface="ＭＳ Ｐゴシック" charset="0"/>
                </a:defRPr>
              </a:lvl5pPr>
              <a:lvl6pPr marL="2514600" indent="-228600" eaLnBrk="0" fontAlgn="base" hangingPunct="0">
                <a:spcBef>
                  <a:spcPct val="0"/>
                </a:spcBef>
                <a:spcAft>
                  <a:spcPct val="0"/>
                </a:spcAft>
                <a:defRPr sz="3200">
                  <a:solidFill>
                    <a:schemeClr val="tx1"/>
                  </a:solidFill>
                  <a:latin typeface="GE Inspira Pitch" charset="0"/>
                  <a:ea typeface="ＭＳ Ｐゴシック" charset="0"/>
                </a:defRPr>
              </a:lvl6pPr>
              <a:lvl7pPr marL="2971800" indent="-228600" eaLnBrk="0" fontAlgn="base" hangingPunct="0">
                <a:spcBef>
                  <a:spcPct val="0"/>
                </a:spcBef>
                <a:spcAft>
                  <a:spcPct val="0"/>
                </a:spcAft>
                <a:defRPr sz="3200">
                  <a:solidFill>
                    <a:schemeClr val="tx1"/>
                  </a:solidFill>
                  <a:latin typeface="GE Inspira Pitch" charset="0"/>
                  <a:ea typeface="ＭＳ Ｐゴシック" charset="0"/>
                </a:defRPr>
              </a:lvl7pPr>
              <a:lvl8pPr marL="3429000" indent="-228600" eaLnBrk="0" fontAlgn="base" hangingPunct="0">
                <a:spcBef>
                  <a:spcPct val="0"/>
                </a:spcBef>
                <a:spcAft>
                  <a:spcPct val="0"/>
                </a:spcAft>
                <a:defRPr sz="3200">
                  <a:solidFill>
                    <a:schemeClr val="tx1"/>
                  </a:solidFill>
                  <a:latin typeface="GE Inspira Pitch" charset="0"/>
                  <a:ea typeface="ＭＳ Ｐゴシック" charset="0"/>
                </a:defRPr>
              </a:lvl8pPr>
              <a:lvl9pPr marL="3886200" indent="-228600" eaLnBrk="0" fontAlgn="base" hangingPunct="0">
                <a:spcBef>
                  <a:spcPct val="0"/>
                </a:spcBef>
                <a:spcAft>
                  <a:spcPct val="0"/>
                </a:spcAft>
                <a:defRPr sz="3200">
                  <a:solidFill>
                    <a:schemeClr val="tx1"/>
                  </a:solidFill>
                  <a:latin typeface="GE Inspira Pitch" charset="0"/>
                  <a:ea typeface="ＭＳ Ｐゴシック" charset="0"/>
                </a:defRPr>
              </a:lvl9pPr>
            </a:lstStyle>
            <a:p>
              <a:pPr eaLnBrk="0" fontAlgn="base" hangingPunct="0">
                <a:lnSpc>
                  <a:spcPct val="90000"/>
                </a:lnSpc>
                <a:spcBef>
                  <a:spcPct val="0"/>
                </a:spcBef>
                <a:spcAft>
                  <a:spcPct val="0"/>
                </a:spcAft>
                <a:defRPr/>
              </a:pPr>
              <a:r>
                <a:rPr lang="en-US" sz="1600" dirty="0">
                  <a:solidFill>
                    <a:srgbClr val="FFFFFF">
                      <a:lumMod val="50000"/>
                    </a:srgbClr>
                  </a:solidFill>
                  <a:latin typeface="GE Inspira Pitch"/>
                </a:rPr>
                <a:t>Stable &amp; reliable Infrastructure</a:t>
              </a:r>
            </a:p>
          </p:txBody>
        </p:sp>
      </p:grpSp>
      <p:grpSp>
        <p:nvGrpSpPr>
          <p:cNvPr id="20" name="Group 19">
            <a:extLst>
              <a:ext uri="{FF2B5EF4-FFF2-40B4-BE49-F238E27FC236}">
                <a16:creationId xmlns="" xmlns:a16="http://schemas.microsoft.com/office/drawing/2014/main" xmlns:mv="urn:schemas-microsoft-com:mac:vml" xmlns:mc="http://schemas.openxmlformats.org/markup-compatibility/2006" id="{4143045C-0E26-C843-B70C-DF1519829B02}"/>
              </a:ext>
            </a:extLst>
          </p:cNvPr>
          <p:cNvGrpSpPr/>
          <p:nvPr/>
        </p:nvGrpSpPr>
        <p:grpSpPr>
          <a:xfrm>
            <a:off x="319621" y="3101023"/>
            <a:ext cx="2862631" cy="1072896"/>
            <a:chOff x="621530" y="2830902"/>
            <a:chExt cx="2146973" cy="804672"/>
          </a:xfrm>
        </p:grpSpPr>
        <p:grpSp>
          <p:nvGrpSpPr>
            <p:cNvPr id="21" name="Group 20">
              <a:extLst>
                <a:ext uri="{FF2B5EF4-FFF2-40B4-BE49-F238E27FC236}">
                  <a16:creationId xmlns="" xmlns:a16="http://schemas.microsoft.com/office/drawing/2014/main" xmlns:mv="urn:schemas-microsoft-com:mac:vml" xmlns:mc="http://schemas.openxmlformats.org/markup-compatibility/2006" id="{B1A17C81-B94C-8840-8931-8809B18D7D5D}"/>
                </a:ext>
              </a:extLst>
            </p:cNvPr>
            <p:cNvGrpSpPr/>
            <p:nvPr/>
          </p:nvGrpSpPr>
          <p:grpSpPr>
            <a:xfrm>
              <a:off x="621531" y="2830902"/>
              <a:ext cx="1975104" cy="804672"/>
              <a:chOff x="2787374" y="3168650"/>
              <a:chExt cx="1246744" cy="539750"/>
            </a:xfrm>
          </p:grpSpPr>
          <p:sp>
            <p:nvSpPr>
              <p:cNvPr id="23" name="Rounded Rectangle 22">
                <a:extLst>
                  <a:ext uri="{FF2B5EF4-FFF2-40B4-BE49-F238E27FC236}">
                    <a16:creationId xmlns="" xmlns:a16="http://schemas.microsoft.com/office/drawing/2014/main" xmlns:mv="urn:schemas-microsoft-com:mac:vml" xmlns:mc="http://schemas.openxmlformats.org/markup-compatibility/2006" id="{8724B866-0E74-7248-B55C-549E9EA71BE6}"/>
                  </a:ext>
                </a:extLst>
              </p:cNvPr>
              <p:cNvSpPr/>
              <p:nvPr/>
            </p:nvSpPr>
            <p:spPr bwMode="auto">
              <a:xfrm>
                <a:off x="2787374" y="3168650"/>
                <a:ext cx="1246744" cy="539750"/>
              </a:xfrm>
              <a:prstGeom prst="round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1600" i="1" dirty="0">
                  <a:solidFill>
                    <a:srgbClr val="3C73B9"/>
                  </a:solidFill>
                  <a:latin typeface="GE Inspira Pitch"/>
                </a:endParaRPr>
              </a:p>
            </p:txBody>
          </p:sp>
          <p:sp>
            <p:nvSpPr>
              <p:cNvPr id="24" name="TextBox 60">
                <a:extLst>
                  <a:ext uri="{FF2B5EF4-FFF2-40B4-BE49-F238E27FC236}">
                    <a16:creationId xmlns="" xmlns:a16="http://schemas.microsoft.com/office/drawing/2014/main" xmlns:mv="urn:schemas-microsoft-com:mac:vml" xmlns:mc="http://schemas.openxmlformats.org/markup-compatibility/2006" id="{82B9A1BC-5A54-6840-9E9C-EA6DA95962FD}"/>
                  </a:ext>
                </a:extLst>
              </p:cNvPr>
              <p:cNvSpPr txBox="1">
                <a:spLocks noChangeArrowheads="1"/>
              </p:cNvSpPr>
              <p:nvPr/>
            </p:nvSpPr>
            <p:spPr bwMode="auto">
              <a:xfrm>
                <a:off x="2787374" y="3242089"/>
                <a:ext cx="1047729" cy="14709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lIns="0" tIns="0" rIns="0" bIns="0">
                <a:spAutoFit/>
              </a:bodyPr>
              <a:lstStyle>
                <a:lvl1pPr>
                  <a:defRPr sz="3200">
                    <a:solidFill>
                      <a:schemeClr val="tx1"/>
                    </a:solidFill>
                    <a:latin typeface="GE Inspira Pitch" panose="020B0604020202020204" charset="0"/>
                  </a:defRPr>
                </a:lvl1pPr>
                <a:lvl2pPr marL="742950" indent="-285750">
                  <a:defRPr sz="3200">
                    <a:solidFill>
                      <a:schemeClr val="tx1"/>
                    </a:solidFill>
                    <a:latin typeface="GE Inspira Pitch" panose="020B0604020202020204" charset="0"/>
                  </a:defRPr>
                </a:lvl2pPr>
                <a:lvl3pPr marL="1143000" indent="-228600">
                  <a:defRPr sz="3200">
                    <a:solidFill>
                      <a:schemeClr val="tx1"/>
                    </a:solidFill>
                    <a:latin typeface="GE Inspira Pitch" panose="020B0604020202020204" charset="0"/>
                  </a:defRPr>
                </a:lvl3pPr>
                <a:lvl4pPr marL="1600200" indent="-228600">
                  <a:defRPr sz="3200">
                    <a:solidFill>
                      <a:schemeClr val="tx1"/>
                    </a:solidFill>
                    <a:latin typeface="GE Inspira Pitch" panose="020B0604020202020204" charset="0"/>
                  </a:defRPr>
                </a:lvl4pPr>
                <a:lvl5pPr marL="2057400" indent="-228600">
                  <a:defRPr sz="3200">
                    <a:solidFill>
                      <a:schemeClr val="tx1"/>
                    </a:solidFill>
                    <a:latin typeface="GE Inspira Pitch" panose="020B0604020202020204" charset="0"/>
                  </a:defRPr>
                </a:lvl5pPr>
                <a:lvl6pPr marL="2514600" indent="-228600" eaLnBrk="0" fontAlgn="base" hangingPunct="0">
                  <a:spcBef>
                    <a:spcPct val="0"/>
                  </a:spcBef>
                  <a:spcAft>
                    <a:spcPct val="0"/>
                  </a:spcAft>
                  <a:defRPr sz="3200">
                    <a:solidFill>
                      <a:schemeClr val="tx1"/>
                    </a:solidFill>
                    <a:latin typeface="GE Inspira Pitch" panose="020B0604020202020204" charset="0"/>
                  </a:defRPr>
                </a:lvl6pPr>
                <a:lvl7pPr marL="2971800" indent="-228600" eaLnBrk="0" fontAlgn="base" hangingPunct="0">
                  <a:spcBef>
                    <a:spcPct val="0"/>
                  </a:spcBef>
                  <a:spcAft>
                    <a:spcPct val="0"/>
                  </a:spcAft>
                  <a:defRPr sz="3200">
                    <a:solidFill>
                      <a:schemeClr val="tx1"/>
                    </a:solidFill>
                    <a:latin typeface="GE Inspira Pitch" panose="020B0604020202020204" charset="0"/>
                  </a:defRPr>
                </a:lvl7pPr>
                <a:lvl8pPr marL="3429000" indent="-228600" eaLnBrk="0" fontAlgn="base" hangingPunct="0">
                  <a:spcBef>
                    <a:spcPct val="0"/>
                  </a:spcBef>
                  <a:spcAft>
                    <a:spcPct val="0"/>
                  </a:spcAft>
                  <a:defRPr sz="3200">
                    <a:solidFill>
                      <a:schemeClr val="tx1"/>
                    </a:solidFill>
                    <a:latin typeface="GE Inspira Pitch" panose="020B0604020202020204" charset="0"/>
                  </a:defRPr>
                </a:lvl8pPr>
                <a:lvl9pPr marL="3886200" indent="-228600" eaLnBrk="0" fontAlgn="base" hangingPunct="0">
                  <a:spcBef>
                    <a:spcPct val="0"/>
                  </a:spcBef>
                  <a:spcAft>
                    <a:spcPct val="0"/>
                  </a:spcAft>
                  <a:defRPr sz="3200">
                    <a:solidFill>
                      <a:schemeClr val="tx1"/>
                    </a:solidFill>
                    <a:latin typeface="GE Inspira Pitch" panose="020B0604020202020204" charset="0"/>
                  </a:defRPr>
                </a:lvl9pPr>
              </a:lstStyle>
              <a:p>
                <a:pPr eaLnBrk="0" fontAlgn="base" hangingPunct="0">
                  <a:spcBef>
                    <a:spcPct val="0"/>
                  </a:spcBef>
                  <a:spcAft>
                    <a:spcPct val="0"/>
                  </a:spcAft>
                </a:pPr>
                <a:r>
                  <a:rPr lang="en-US" altLang="en-US" sz="1900" b="1" dirty="0">
                    <a:solidFill>
                      <a:srgbClr val="0070C0"/>
                    </a:solidFill>
                    <a:ea typeface="MS PGothic" panose="020B0600070205080204" pitchFamily="34" charset="-128"/>
                  </a:rPr>
                  <a:t>People</a:t>
                </a:r>
              </a:p>
            </p:txBody>
          </p:sp>
        </p:grpSp>
        <p:sp>
          <p:nvSpPr>
            <p:cNvPr id="22" name="TextBox 8">
              <a:extLst>
                <a:ext uri="{FF2B5EF4-FFF2-40B4-BE49-F238E27FC236}">
                  <a16:creationId xmlns="" xmlns:a16="http://schemas.microsoft.com/office/drawing/2014/main" xmlns:mv="urn:schemas-microsoft-com:mac:vml" xmlns:mc="http://schemas.openxmlformats.org/markup-compatibility/2006" id="{1CE77A48-F36F-7540-A285-BA13576ADC9A}"/>
                </a:ext>
              </a:extLst>
            </p:cNvPr>
            <p:cNvSpPr txBox="1">
              <a:spLocks noChangeArrowheads="1"/>
            </p:cNvSpPr>
            <p:nvPr/>
          </p:nvSpPr>
          <p:spPr bwMode="auto">
            <a:xfrm>
              <a:off x="621530" y="3232672"/>
              <a:ext cx="2146973" cy="332399"/>
            </a:xfrm>
            <a:prstGeom prst="rect">
              <a:avLst/>
            </a:prstGeom>
            <a:noFill/>
            <a:ln>
              <a:noFill/>
            </a:ln>
            <a:extLst/>
          </p:spPr>
          <p:txBody>
            <a:bodyPr wrap="square" lIns="0" tIns="0" rIns="0" bIns="0">
              <a:spAutoFit/>
            </a:bodyPr>
            <a:lstStyle>
              <a:lvl1pPr>
                <a:defRPr sz="3200">
                  <a:solidFill>
                    <a:schemeClr val="tx1"/>
                  </a:solidFill>
                  <a:latin typeface="GE Inspira Pitch" charset="0"/>
                  <a:ea typeface="ＭＳ Ｐゴシック" charset="0"/>
                  <a:cs typeface="ＭＳ Ｐゴシック" charset="0"/>
                </a:defRPr>
              </a:lvl1pPr>
              <a:lvl2pPr marL="742950" indent="-285750">
                <a:defRPr sz="3200">
                  <a:solidFill>
                    <a:schemeClr val="tx1"/>
                  </a:solidFill>
                  <a:latin typeface="GE Inspira Pitch" charset="0"/>
                  <a:ea typeface="ＭＳ Ｐゴシック" charset="0"/>
                </a:defRPr>
              </a:lvl2pPr>
              <a:lvl3pPr marL="1143000" indent="-228600">
                <a:defRPr sz="3200">
                  <a:solidFill>
                    <a:schemeClr val="tx1"/>
                  </a:solidFill>
                  <a:latin typeface="GE Inspira Pitch" charset="0"/>
                  <a:ea typeface="ＭＳ Ｐゴシック" charset="0"/>
                </a:defRPr>
              </a:lvl3pPr>
              <a:lvl4pPr marL="1600200" indent="-228600">
                <a:defRPr sz="3200">
                  <a:solidFill>
                    <a:schemeClr val="tx1"/>
                  </a:solidFill>
                  <a:latin typeface="GE Inspira Pitch" charset="0"/>
                  <a:ea typeface="ＭＳ Ｐゴシック" charset="0"/>
                </a:defRPr>
              </a:lvl4pPr>
              <a:lvl5pPr marL="2057400" indent="-228600">
                <a:defRPr sz="3200">
                  <a:solidFill>
                    <a:schemeClr val="tx1"/>
                  </a:solidFill>
                  <a:latin typeface="GE Inspira Pitch" charset="0"/>
                  <a:ea typeface="ＭＳ Ｐゴシック" charset="0"/>
                </a:defRPr>
              </a:lvl5pPr>
              <a:lvl6pPr marL="2514600" indent="-228600" eaLnBrk="0" fontAlgn="base" hangingPunct="0">
                <a:spcBef>
                  <a:spcPct val="0"/>
                </a:spcBef>
                <a:spcAft>
                  <a:spcPct val="0"/>
                </a:spcAft>
                <a:defRPr sz="3200">
                  <a:solidFill>
                    <a:schemeClr val="tx1"/>
                  </a:solidFill>
                  <a:latin typeface="GE Inspira Pitch" charset="0"/>
                  <a:ea typeface="ＭＳ Ｐゴシック" charset="0"/>
                </a:defRPr>
              </a:lvl6pPr>
              <a:lvl7pPr marL="2971800" indent="-228600" eaLnBrk="0" fontAlgn="base" hangingPunct="0">
                <a:spcBef>
                  <a:spcPct val="0"/>
                </a:spcBef>
                <a:spcAft>
                  <a:spcPct val="0"/>
                </a:spcAft>
                <a:defRPr sz="3200">
                  <a:solidFill>
                    <a:schemeClr val="tx1"/>
                  </a:solidFill>
                  <a:latin typeface="GE Inspira Pitch" charset="0"/>
                  <a:ea typeface="ＭＳ Ｐゴシック" charset="0"/>
                </a:defRPr>
              </a:lvl7pPr>
              <a:lvl8pPr marL="3429000" indent="-228600" eaLnBrk="0" fontAlgn="base" hangingPunct="0">
                <a:spcBef>
                  <a:spcPct val="0"/>
                </a:spcBef>
                <a:spcAft>
                  <a:spcPct val="0"/>
                </a:spcAft>
                <a:defRPr sz="3200">
                  <a:solidFill>
                    <a:schemeClr val="tx1"/>
                  </a:solidFill>
                  <a:latin typeface="GE Inspira Pitch" charset="0"/>
                  <a:ea typeface="ＭＳ Ｐゴシック" charset="0"/>
                </a:defRPr>
              </a:lvl8pPr>
              <a:lvl9pPr marL="3886200" indent="-228600" eaLnBrk="0" fontAlgn="base" hangingPunct="0">
                <a:spcBef>
                  <a:spcPct val="0"/>
                </a:spcBef>
                <a:spcAft>
                  <a:spcPct val="0"/>
                </a:spcAft>
                <a:defRPr sz="3200">
                  <a:solidFill>
                    <a:schemeClr val="tx1"/>
                  </a:solidFill>
                  <a:latin typeface="GE Inspira Pitch" charset="0"/>
                  <a:ea typeface="ＭＳ Ｐゴシック" charset="0"/>
                </a:defRPr>
              </a:lvl9pPr>
            </a:lstStyle>
            <a:p>
              <a:pPr eaLnBrk="0" fontAlgn="base" hangingPunct="0">
                <a:lnSpc>
                  <a:spcPct val="90000"/>
                </a:lnSpc>
                <a:spcBef>
                  <a:spcPct val="0"/>
                </a:spcBef>
                <a:spcAft>
                  <a:spcPct val="0"/>
                </a:spcAft>
                <a:defRPr/>
              </a:pPr>
              <a:r>
                <a:rPr lang="en-US" sz="1600" dirty="0">
                  <a:solidFill>
                    <a:srgbClr val="FFFFFF">
                      <a:lumMod val="50000"/>
                    </a:srgbClr>
                  </a:solidFill>
                  <a:latin typeface="GE Inspira Pitch"/>
                </a:rPr>
                <a:t>Build the capacity of  surgeons, nurses, &amp; staff</a:t>
              </a:r>
            </a:p>
          </p:txBody>
        </p:sp>
      </p:grpSp>
      <p:grpSp>
        <p:nvGrpSpPr>
          <p:cNvPr id="25" name="Group 24">
            <a:extLst>
              <a:ext uri="{FF2B5EF4-FFF2-40B4-BE49-F238E27FC236}">
                <a16:creationId xmlns="" xmlns:a16="http://schemas.microsoft.com/office/drawing/2014/main" xmlns:mv="urn:schemas-microsoft-com:mac:vml" xmlns:mc="http://schemas.openxmlformats.org/markup-compatibility/2006" id="{3C54CBBE-C9D0-9B48-B179-DFC730DBE761}"/>
              </a:ext>
            </a:extLst>
          </p:cNvPr>
          <p:cNvGrpSpPr/>
          <p:nvPr/>
        </p:nvGrpSpPr>
        <p:grpSpPr>
          <a:xfrm>
            <a:off x="319616" y="2282043"/>
            <a:ext cx="3239605" cy="1072896"/>
            <a:chOff x="621528" y="2024346"/>
            <a:chExt cx="2429704" cy="804672"/>
          </a:xfrm>
        </p:grpSpPr>
        <p:grpSp>
          <p:nvGrpSpPr>
            <p:cNvPr id="26" name="Group 25">
              <a:extLst>
                <a:ext uri="{FF2B5EF4-FFF2-40B4-BE49-F238E27FC236}">
                  <a16:creationId xmlns="" xmlns:a16="http://schemas.microsoft.com/office/drawing/2014/main" xmlns:mv="urn:schemas-microsoft-com:mac:vml" xmlns:mc="http://schemas.openxmlformats.org/markup-compatibility/2006" id="{5D803E31-5782-B742-A3CE-92227CD1EDBB}"/>
                </a:ext>
              </a:extLst>
            </p:cNvPr>
            <p:cNvGrpSpPr/>
            <p:nvPr/>
          </p:nvGrpSpPr>
          <p:grpSpPr>
            <a:xfrm>
              <a:off x="621528" y="2024346"/>
              <a:ext cx="2429704" cy="804672"/>
              <a:chOff x="2787372" y="2263472"/>
              <a:chExt cx="1533701" cy="538768"/>
            </a:xfrm>
          </p:grpSpPr>
          <p:sp>
            <p:nvSpPr>
              <p:cNvPr id="28" name="Rounded Rectangle 27">
                <a:extLst>
                  <a:ext uri="{FF2B5EF4-FFF2-40B4-BE49-F238E27FC236}">
                    <a16:creationId xmlns="" xmlns:a16="http://schemas.microsoft.com/office/drawing/2014/main" xmlns:mv="urn:schemas-microsoft-com:mac:vml" xmlns:mc="http://schemas.openxmlformats.org/markup-compatibility/2006" id="{53208936-5BE7-0441-AEDF-D15439D0BB67}"/>
                  </a:ext>
                </a:extLst>
              </p:cNvPr>
              <p:cNvSpPr/>
              <p:nvPr/>
            </p:nvSpPr>
            <p:spPr bwMode="auto">
              <a:xfrm>
                <a:off x="2787374" y="2263472"/>
                <a:ext cx="1246744" cy="538768"/>
              </a:xfrm>
              <a:prstGeom prst="round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1600" i="1" dirty="0">
                  <a:solidFill>
                    <a:srgbClr val="3C73B9"/>
                  </a:solidFill>
                  <a:latin typeface="GE Inspira Pitch"/>
                </a:endParaRPr>
              </a:p>
            </p:txBody>
          </p:sp>
          <p:sp>
            <p:nvSpPr>
              <p:cNvPr id="29" name="TextBox 60">
                <a:extLst>
                  <a:ext uri="{FF2B5EF4-FFF2-40B4-BE49-F238E27FC236}">
                    <a16:creationId xmlns="" xmlns:a16="http://schemas.microsoft.com/office/drawing/2014/main" xmlns:mv="urn:schemas-microsoft-com:mac:vml" xmlns:mc="http://schemas.openxmlformats.org/markup-compatibility/2006" id="{A2901654-3DA0-C54B-BB8B-CB2154795469}"/>
                  </a:ext>
                </a:extLst>
              </p:cNvPr>
              <p:cNvSpPr txBox="1">
                <a:spLocks noChangeArrowheads="1"/>
              </p:cNvSpPr>
              <p:nvPr/>
            </p:nvSpPr>
            <p:spPr bwMode="auto">
              <a:xfrm>
                <a:off x="2787372" y="2295807"/>
                <a:ext cx="1533701" cy="14682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lIns="0" tIns="0" rIns="0" bIns="0">
                <a:spAutoFit/>
              </a:bodyPr>
              <a:lstStyle>
                <a:lvl1pPr>
                  <a:defRPr sz="3200">
                    <a:solidFill>
                      <a:schemeClr val="tx1"/>
                    </a:solidFill>
                    <a:latin typeface="GE Inspira Pitch" panose="020B0604020202020204" charset="0"/>
                  </a:defRPr>
                </a:lvl1pPr>
                <a:lvl2pPr marL="742950" indent="-285750">
                  <a:defRPr sz="3200">
                    <a:solidFill>
                      <a:schemeClr val="tx1"/>
                    </a:solidFill>
                    <a:latin typeface="GE Inspira Pitch" panose="020B0604020202020204" charset="0"/>
                  </a:defRPr>
                </a:lvl2pPr>
                <a:lvl3pPr marL="1143000" indent="-228600">
                  <a:defRPr sz="3200">
                    <a:solidFill>
                      <a:schemeClr val="tx1"/>
                    </a:solidFill>
                    <a:latin typeface="GE Inspira Pitch" panose="020B0604020202020204" charset="0"/>
                  </a:defRPr>
                </a:lvl3pPr>
                <a:lvl4pPr marL="1600200" indent="-228600">
                  <a:defRPr sz="3200">
                    <a:solidFill>
                      <a:schemeClr val="tx1"/>
                    </a:solidFill>
                    <a:latin typeface="GE Inspira Pitch" panose="020B0604020202020204" charset="0"/>
                  </a:defRPr>
                </a:lvl4pPr>
                <a:lvl5pPr marL="2057400" indent="-228600">
                  <a:defRPr sz="3200">
                    <a:solidFill>
                      <a:schemeClr val="tx1"/>
                    </a:solidFill>
                    <a:latin typeface="GE Inspira Pitch" panose="020B0604020202020204" charset="0"/>
                  </a:defRPr>
                </a:lvl5pPr>
                <a:lvl6pPr marL="2514600" indent="-228600" eaLnBrk="0" fontAlgn="base" hangingPunct="0">
                  <a:spcBef>
                    <a:spcPct val="0"/>
                  </a:spcBef>
                  <a:spcAft>
                    <a:spcPct val="0"/>
                  </a:spcAft>
                  <a:defRPr sz="3200">
                    <a:solidFill>
                      <a:schemeClr val="tx1"/>
                    </a:solidFill>
                    <a:latin typeface="GE Inspira Pitch" panose="020B0604020202020204" charset="0"/>
                  </a:defRPr>
                </a:lvl6pPr>
                <a:lvl7pPr marL="2971800" indent="-228600" eaLnBrk="0" fontAlgn="base" hangingPunct="0">
                  <a:spcBef>
                    <a:spcPct val="0"/>
                  </a:spcBef>
                  <a:spcAft>
                    <a:spcPct val="0"/>
                  </a:spcAft>
                  <a:defRPr sz="3200">
                    <a:solidFill>
                      <a:schemeClr val="tx1"/>
                    </a:solidFill>
                    <a:latin typeface="GE Inspira Pitch" panose="020B0604020202020204" charset="0"/>
                  </a:defRPr>
                </a:lvl7pPr>
                <a:lvl8pPr marL="3429000" indent="-228600" eaLnBrk="0" fontAlgn="base" hangingPunct="0">
                  <a:spcBef>
                    <a:spcPct val="0"/>
                  </a:spcBef>
                  <a:spcAft>
                    <a:spcPct val="0"/>
                  </a:spcAft>
                  <a:defRPr sz="3200">
                    <a:solidFill>
                      <a:schemeClr val="tx1"/>
                    </a:solidFill>
                    <a:latin typeface="GE Inspira Pitch" panose="020B0604020202020204" charset="0"/>
                  </a:defRPr>
                </a:lvl8pPr>
                <a:lvl9pPr marL="3886200" indent="-228600" eaLnBrk="0" fontAlgn="base" hangingPunct="0">
                  <a:spcBef>
                    <a:spcPct val="0"/>
                  </a:spcBef>
                  <a:spcAft>
                    <a:spcPct val="0"/>
                  </a:spcAft>
                  <a:defRPr sz="3200">
                    <a:solidFill>
                      <a:schemeClr val="tx1"/>
                    </a:solidFill>
                    <a:latin typeface="GE Inspira Pitch" panose="020B0604020202020204" charset="0"/>
                  </a:defRPr>
                </a:lvl9pPr>
              </a:lstStyle>
              <a:p>
                <a:pPr eaLnBrk="0" fontAlgn="base" hangingPunct="0">
                  <a:spcBef>
                    <a:spcPct val="0"/>
                  </a:spcBef>
                  <a:spcAft>
                    <a:spcPct val="0"/>
                  </a:spcAft>
                </a:pPr>
                <a:r>
                  <a:rPr lang="en-US" altLang="en-US" sz="1900" b="1" dirty="0">
                    <a:solidFill>
                      <a:srgbClr val="0070C0"/>
                    </a:solidFill>
                    <a:ea typeface="MS PGothic" panose="020B0600070205080204" pitchFamily="34" charset="-128"/>
                  </a:rPr>
                  <a:t>Measurement  &amp; Feedback</a:t>
                </a:r>
              </a:p>
            </p:txBody>
          </p:sp>
        </p:grpSp>
        <p:sp>
          <p:nvSpPr>
            <p:cNvPr id="27" name="TextBox 7">
              <a:extLst>
                <a:ext uri="{FF2B5EF4-FFF2-40B4-BE49-F238E27FC236}">
                  <a16:creationId xmlns="" xmlns:a16="http://schemas.microsoft.com/office/drawing/2014/main" xmlns:mv="urn:schemas-microsoft-com:mac:vml" xmlns:mc="http://schemas.openxmlformats.org/markup-compatibility/2006" id="{C5CB026F-7212-D741-96A3-33BD393B7770}"/>
                </a:ext>
              </a:extLst>
            </p:cNvPr>
            <p:cNvSpPr txBox="1">
              <a:spLocks noChangeArrowheads="1"/>
            </p:cNvSpPr>
            <p:nvPr/>
          </p:nvSpPr>
          <p:spPr bwMode="auto">
            <a:xfrm>
              <a:off x="632164" y="2356641"/>
              <a:ext cx="2270211" cy="332399"/>
            </a:xfrm>
            <a:prstGeom prst="rect">
              <a:avLst/>
            </a:prstGeom>
            <a:noFill/>
            <a:ln>
              <a:noFill/>
            </a:ln>
            <a:extLst/>
          </p:spPr>
          <p:txBody>
            <a:bodyPr wrap="square" lIns="0" tIns="0" rIns="0" bIns="0">
              <a:spAutoFit/>
            </a:bodyPr>
            <a:lstStyle>
              <a:lvl1pPr>
                <a:defRPr sz="3200">
                  <a:solidFill>
                    <a:schemeClr val="tx1"/>
                  </a:solidFill>
                  <a:latin typeface="GE Inspira Pitch" charset="0"/>
                  <a:ea typeface="ＭＳ Ｐゴシック" charset="0"/>
                  <a:cs typeface="ＭＳ Ｐゴシック" charset="0"/>
                </a:defRPr>
              </a:lvl1pPr>
              <a:lvl2pPr marL="742950" indent="-285750">
                <a:defRPr sz="3200">
                  <a:solidFill>
                    <a:schemeClr val="tx1"/>
                  </a:solidFill>
                  <a:latin typeface="GE Inspira Pitch" charset="0"/>
                  <a:ea typeface="ＭＳ Ｐゴシック" charset="0"/>
                </a:defRPr>
              </a:lvl2pPr>
              <a:lvl3pPr marL="1143000" indent="-228600">
                <a:defRPr sz="3200">
                  <a:solidFill>
                    <a:schemeClr val="tx1"/>
                  </a:solidFill>
                  <a:latin typeface="GE Inspira Pitch" charset="0"/>
                  <a:ea typeface="ＭＳ Ｐゴシック" charset="0"/>
                </a:defRPr>
              </a:lvl3pPr>
              <a:lvl4pPr marL="1600200" indent="-228600">
                <a:defRPr sz="3200">
                  <a:solidFill>
                    <a:schemeClr val="tx1"/>
                  </a:solidFill>
                  <a:latin typeface="GE Inspira Pitch" charset="0"/>
                  <a:ea typeface="ＭＳ Ｐゴシック" charset="0"/>
                </a:defRPr>
              </a:lvl4pPr>
              <a:lvl5pPr marL="2057400" indent="-228600">
                <a:defRPr sz="3200">
                  <a:solidFill>
                    <a:schemeClr val="tx1"/>
                  </a:solidFill>
                  <a:latin typeface="GE Inspira Pitch" charset="0"/>
                  <a:ea typeface="ＭＳ Ｐゴシック" charset="0"/>
                </a:defRPr>
              </a:lvl5pPr>
              <a:lvl6pPr marL="2514600" indent="-228600" eaLnBrk="0" fontAlgn="base" hangingPunct="0">
                <a:spcBef>
                  <a:spcPct val="0"/>
                </a:spcBef>
                <a:spcAft>
                  <a:spcPct val="0"/>
                </a:spcAft>
                <a:defRPr sz="3200">
                  <a:solidFill>
                    <a:schemeClr val="tx1"/>
                  </a:solidFill>
                  <a:latin typeface="GE Inspira Pitch" charset="0"/>
                  <a:ea typeface="ＭＳ Ｐゴシック" charset="0"/>
                </a:defRPr>
              </a:lvl6pPr>
              <a:lvl7pPr marL="2971800" indent="-228600" eaLnBrk="0" fontAlgn="base" hangingPunct="0">
                <a:spcBef>
                  <a:spcPct val="0"/>
                </a:spcBef>
                <a:spcAft>
                  <a:spcPct val="0"/>
                </a:spcAft>
                <a:defRPr sz="3200">
                  <a:solidFill>
                    <a:schemeClr val="tx1"/>
                  </a:solidFill>
                  <a:latin typeface="GE Inspira Pitch" charset="0"/>
                  <a:ea typeface="ＭＳ Ｐゴシック" charset="0"/>
                </a:defRPr>
              </a:lvl7pPr>
              <a:lvl8pPr marL="3429000" indent="-228600" eaLnBrk="0" fontAlgn="base" hangingPunct="0">
                <a:spcBef>
                  <a:spcPct val="0"/>
                </a:spcBef>
                <a:spcAft>
                  <a:spcPct val="0"/>
                </a:spcAft>
                <a:defRPr sz="3200">
                  <a:solidFill>
                    <a:schemeClr val="tx1"/>
                  </a:solidFill>
                  <a:latin typeface="GE Inspira Pitch" charset="0"/>
                  <a:ea typeface="ＭＳ Ｐゴシック" charset="0"/>
                </a:defRPr>
              </a:lvl8pPr>
              <a:lvl9pPr marL="3886200" indent="-228600" eaLnBrk="0" fontAlgn="base" hangingPunct="0">
                <a:spcBef>
                  <a:spcPct val="0"/>
                </a:spcBef>
                <a:spcAft>
                  <a:spcPct val="0"/>
                </a:spcAft>
                <a:defRPr sz="3200">
                  <a:solidFill>
                    <a:schemeClr val="tx1"/>
                  </a:solidFill>
                  <a:latin typeface="GE Inspira Pitch" charset="0"/>
                  <a:ea typeface="ＭＳ Ｐゴシック" charset="0"/>
                </a:defRPr>
              </a:lvl9pPr>
            </a:lstStyle>
            <a:p>
              <a:pPr eaLnBrk="0" fontAlgn="base" hangingPunct="0">
                <a:lnSpc>
                  <a:spcPct val="90000"/>
                </a:lnSpc>
                <a:spcBef>
                  <a:spcPct val="0"/>
                </a:spcBef>
                <a:spcAft>
                  <a:spcPct val="0"/>
                </a:spcAft>
                <a:defRPr/>
              </a:pPr>
              <a:r>
                <a:rPr lang="en-US" sz="1600" dirty="0">
                  <a:solidFill>
                    <a:srgbClr val="FFFFFF">
                      <a:lumMod val="50000"/>
                    </a:srgbClr>
                  </a:solidFill>
                  <a:latin typeface="GE Inspira Pitch"/>
                </a:rPr>
                <a:t>Capture data to evaluate &amp; improve</a:t>
              </a:r>
            </a:p>
          </p:txBody>
        </p:sp>
      </p:grpSp>
      <p:grpSp>
        <p:nvGrpSpPr>
          <p:cNvPr id="31" name="Group 30">
            <a:extLst>
              <a:ext uri="{FF2B5EF4-FFF2-40B4-BE49-F238E27FC236}">
                <a16:creationId xmlns="" xmlns:a16="http://schemas.microsoft.com/office/drawing/2014/main" xmlns:mv="urn:schemas-microsoft-com:mac:vml" xmlns:mc="http://schemas.openxmlformats.org/markup-compatibility/2006" id="{D1701DFB-4AB5-2644-92FD-8578276468D3}"/>
              </a:ext>
            </a:extLst>
          </p:cNvPr>
          <p:cNvGrpSpPr/>
          <p:nvPr/>
        </p:nvGrpSpPr>
        <p:grpSpPr>
          <a:xfrm>
            <a:off x="319619" y="1288561"/>
            <a:ext cx="3895499" cy="1072896"/>
            <a:chOff x="611212" y="1113259"/>
            <a:chExt cx="2071356" cy="804672"/>
          </a:xfrm>
        </p:grpSpPr>
        <p:grpSp>
          <p:nvGrpSpPr>
            <p:cNvPr id="32" name="Group 31">
              <a:extLst>
                <a:ext uri="{FF2B5EF4-FFF2-40B4-BE49-F238E27FC236}">
                  <a16:creationId xmlns="" xmlns:a16="http://schemas.microsoft.com/office/drawing/2014/main" xmlns:mv="urn:schemas-microsoft-com:mac:vml" xmlns:mc="http://schemas.openxmlformats.org/markup-compatibility/2006" id="{87603FF4-2475-4A40-8738-0F7A74621843}"/>
                </a:ext>
              </a:extLst>
            </p:cNvPr>
            <p:cNvGrpSpPr/>
            <p:nvPr/>
          </p:nvGrpSpPr>
          <p:grpSpPr>
            <a:xfrm>
              <a:off x="611212" y="1113259"/>
              <a:ext cx="1975104" cy="804672"/>
              <a:chOff x="2787374" y="1358900"/>
              <a:chExt cx="1246744" cy="539750"/>
            </a:xfrm>
          </p:grpSpPr>
          <p:sp>
            <p:nvSpPr>
              <p:cNvPr id="34" name="Rounded Rectangle 33">
                <a:extLst>
                  <a:ext uri="{FF2B5EF4-FFF2-40B4-BE49-F238E27FC236}">
                    <a16:creationId xmlns="" xmlns:a16="http://schemas.microsoft.com/office/drawing/2014/main" xmlns:mv="urn:schemas-microsoft-com:mac:vml" xmlns:mc="http://schemas.openxmlformats.org/markup-compatibility/2006" id="{40E9AAAC-BEF6-574D-AC1E-45A2806D945B}"/>
                  </a:ext>
                </a:extLst>
              </p:cNvPr>
              <p:cNvSpPr/>
              <p:nvPr/>
            </p:nvSpPr>
            <p:spPr bwMode="auto">
              <a:xfrm>
                <a:off x="2787374" y="1358900"/>
                <a:ext cx="1246744" cy="539750"/>
              </a:xfrm>
              <a:prstGeom prst="round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4800" i="1" dirty="0">
                  <a:solidFill>
                    <a:srgbClr val="3C73B9"/>
                  </a:solidFill>
                  <a:latin typeface="GE Inspira Pitch"/>
                </a:endParaRPr>
              </a:p>
            </p:txBody>
          </p:sp>
          <p:sp>
            <p:nvSpPr>
              <p:cNvPr id="35" name="TextBox 60">
                <a:extLst>
                  <a:ext uri="{FF2B5EF4-FFF2-40B4-BE49-F238E27FC236}">
                    <a16:creationId xmlns="" xmlns:a16="http://schemas.microsoft.com/office/drawing/2014/main" xmlns:mv="urn:schemas-microsoft-com:mac:vml" xmlns:mc="http://schemas.openxmlformats.org/markup-compatibility/2006" id="{31663171-E946-5B48-A4FC-87ACFA7A8446}"/>
                  </a:ext>
                </a:extLst>
              </p:cNvPr>
              <p:cNvSpPr txBox="1">
                <a:spLocks noChangeArrowheads="1"/>
              </p:cNvSpPr>
              <p:nvPr/>
            </p:nvSpPr>
            <p:spPr bwMode="auto">
              <a:xfrm>
                <a:off x="2787374" y="1430969"/>
                <a:ext cx="1047729" cy="14709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lIns="0" tIns="0" rIns="0" bIns="0">
                <a:spAutoFit/>
              </a:bodyPr>
              <a:lstStyle>
                <a:lvl1pPr>
                  <a:defRPr sz="3200">
                    <a:solidFill>
                      <a:schemeClr val="tx1"/>
                    </a:solidFill>
                    <a:latin typeface="GE Inspira Pitch" panose="020B0604020202020204" charset="0"/>
                  </a:defRPr>
                </a:lvl1pPr>
                <a:lvl2pPr marL="742950" indent="-285750">
                  <a:defRPr sz="3200">
                    <a:solidFill>
                      <a:schemeClr val="tx1"/>
                    </a:solidFill>
                    <a:latin typeface="GE Inspira Pitch" panose="020B0604020202020204" charset="0"/>
                  </a:defRPr>
                </a:lvl2pPr>
                <a:lvl3pPr marL="1143000" indent="-228600">
                  <a:defRPr sz="3200">
                    <a:solidFill>
                      <a:schemeClr val="tx1"/>
                    </a:solidFill>
                    <a:latin typeface="GE Inspira Pitch" panose="020B0604020202020204" charset="0"/>
                  </a:defRPr>
                </a:lvl3pPr>
                <a:lvl4pPr marL="1600200" indent="-228600">
                  <a:defRPr sz="3200">
                    <a:solidFill>
                      <a:schemeClr val="tx1"/>
                    </a:solidFill>
                    <a:latin typeface="GE Inspira Pitch" panose="020B0604020202020204" charset="0"/>
                  </a:defRPr>
                </a:lvl4pPr>
                <a:lvl5pPr marL="2057400" indent="-228600">
                  <a:defRPr sz="3200">
                    <a:solidFill>
                      <a:schemeClr val="tx1"/>
                    </a:solidFill>
                    <a:latin typeface="GE Inspira Pitch" panose="020B0604020202020204" charset="0"/>
                  </a:defRPr>
                </a:lvl5pPr>
                <a:lvl6pPr marL="2514600" indent="-228600" eaLnBrk="0" fontAlgn="base" hangingPunct="0">
                  <a:spcBef>
                    <a:spcPct val="0"/>
                  </a:spcBef>
                  <a:spcAft>
                    <a:spcPct val="0"/>
                  </a:spcAft>
                  <a:defRPr sz="3200">
                    <a:solidFill>
                      <a:schemeClr val="tx1"/>
                    </a:solidFill>
                    <a:latin typeface="GE Inspira Pitch" panose="020B0604020202020204" charset="0"/>
                  </a:defRPr>
                </a:lvl6pPr>
                <a:lvl7pPr marL="2971800" indent="-228600" eaLnBrk="0" fontAlgn="base" hangingPunct="0">
                  <a:spcBef>
                    <a:spcPct val="0"/>
                  </a:spcBef>
                  <a:spcAft>
                    <a:spcPct val="0"/>
                  </a:spcAft>
                  <a:defRPr sz="3200">
                    <a:solidFill>
                      <a:schemeClr val="tx1"/>
                    </a:solidFill>
                    <a:latin typeface="GE Inspira Pitch" panose="020B0604020202020204" charset="0"/>
                  </a:defRPr>
                </a:lvl7pPr>
                <a:lvl8pPr marL="3429000" indent="-228600" eaLnBrk="0" fontAlgn="base" hangingPunct="0">
                  <a:spcBef>
                    <a:spcPct val="0"/>
                  </a:spcBef>
                  <a:spcAft>
                    <a:spcPct val="0"/>
                  </a:spcAft>
                  <a:defRPr sz="3200">
                    <a:solidFill>
                      <a:schemeClr val="tx1"/>
                    </a:solidFill>
                    <a:latin typeface="GE Inspira Pitch" panose="020B0604020202020204" charset="0"/>
                  </a:defRPr>
                </a:lvl8pPr>
                <a:lvl9pPr marL="3886200" indent="-228600" eaLnBrk="0" fontAlgn="base" hangingPunct="0">
                  <a:spcBef>
                    <a:spcPct val="0"/>
                  </a:spcBef>
                  <a:spcAft>
                    <a:spcPct val="0"/>
                  </a:spcAft>
                  <a:defRPr sz="3200">
                    <a:solidFill>
                      <a:schemeClr val="tx1"/>
                    </a:solidFill>
                    <a:latin typeface="GE Inspira Pitch" panose="020B0604020202020204" charset="0"/>
                  </a:defRPr>
                </a:lvl9pPr>
              </a:lstStyle>
              <a:p>
                <a:pPr eaLnBrk="0" fontAlgn="base" hangingPunct="0">
                  <a:spcBef>
                    <a:spcPct val="0"/>
                  </a:spcBef>
                  <a:spcAft>
                    <a:spcPct val="0"/>
                  </a:spcAft>
                </a:pPr>
                <a:r>
                  <a:rPr lang="en-US" altLang="en-US" sz="1900" b="1" dirty="0">
                    <a:solidFill>
                      <a:srgbClr val="0070C0"/>
                    </a:solidFill>
                    <a:ea typeface="MS PGothic" panose="020B0600070205080204" pitchFamily="34" charset="-128"/>
                  </a:rPr>
                  <a:t>Leadership</a:t>
                </a:r>
              </a:p>
            </p:txBody>
          </p:sp>
        </p:grpSp>
        <p:sp>
          <p:nvSpPr>
            <p:cNvPr id="33" name="TextBox 8">
              <a:extLst>
                <a:ext uri="{FF2B5EF4-FFF2-40B4-BE49-F238E27FC236}">
                  <a16:creationId xmlns="" xmlns:a16="http://schemas.microsoft.com/office/drawing/2014/main" xmlns:mv="urn:schemas-microsoft-com:mac:vml" xmlns:mc="http://schemas.openxmlformats.org/markup-compatibility/2006" id="{56CFE78B-AAE5-F247-81DB-B18A9E9A5524}"/>
                </a:ext>
              </a:extLst>
            </p:cNvPr>
            <p:cNvSpPr txBox="1">
              <a:spLocks noChangeArrowheads="1"/>
            </p:cNvSpPr>
            <p:nvPr/>
          </p:nvSpPr>
          <p:spPr bwMode="auto">
            <a:xfrm>
              <a:off x="611212" y="1545496"/>
              <a:ext cx="2071356" cy="332399"/>
            </a:xfrm>
            <a:prstGeom prst="rect">
              <a:avLst/>
            </a:prstGeom>
            <a:noFill/>
            <a:ln>
              <a:noFill/>
            </a:ln>
            <a:extLst/>
          </p:spPr>
          <p:txBody>
            <a:bodyPr wrap="square" lIns="0" tIns="0" rIns="0" bIns="0">
              <a:spAutoFit/>
            </a:bodyPr>
            <a:lstStyle>
              <a:lvl1pPr>
                <a:defRPr sz="3200">
                  <a:solidFill>
                    <a:schemeClr val="tx1"/>
                  </a:solidFill>
                  <a:latin typeface="GE Inspira Pitch" panose="020B0604020202020204" charset="0"/>
                </a:defRPr>
              </a:lvl1pPr>
              <a:lvl2pPr marL="742950" indent="-285750">
                <a:defRPr sz="3200">
                  <a:solidFill>
                    <a:schemeClr val="tx1"/>
                  </a:solidFill>
                  <a:latin typeface="GE Inspira Pitch" panose="020B0604020202020204" charset="0"/>
                </a:defRPr>
              </a:lvl2pPr>
              <a:lvl3pPr marL="1143000" indent="-228600">
                <a:defRPr sz="3200">
                  <a:solidFill>
                    <a:schemeClr val="tx1"/>
                  </a:solidFill>
                  <a:latin typeface="GE Inspira Pitch" panose="020B0604020202020204" charset="0"/>
                </a:defRPr>
              </a:lvl3pPr>
              <a:lvl4pPr marL="1600200" indent="-228600">
                <a:defRPr sz="3200">
                  <a:solidFill>
                    <a:schemeClr val="tx1"/>
                  </a:solidFill>
                  <a:latin typeface="GE Inspira Pitch" panose="020B0604020202020204" charset="0"/>
                </a:defRPr>
              </a:lvl4pPr>
              <a:lvl5pPr marL="2057400" indent="-228600">
                <a:defRPr sz="3200">
                  <a:solidFill>
                    <a:schemeClr val="tx1"/>
                  </a:solidFill>
                  <a:latin typeface="GE Inspira Pitch" panose="020B0604020202020204" charset="0"/>
                </a:defRPr>
              </a:lvl5pPr>
              <a:lvl6pPr marL="2514600" indent="-228600" eaLnBrk="0" fontAlgn="base" hangingPunct="0">
                <a:spcBef>
                  <a:spcPct val="0"/>
                </a:spcBef>
                <a:spcAft>
                  <a:spcPct val="0"/>
                </a:spcAft>
                <a:defRPr sz="3200">
                  <a:solidFill>
                    <a:schemeClr val="tx1"/>
                  </a:solidFill>
                  <a:latin typeface="GE Inspira Pitch" panose="020B0604020202020204" charset="0"/>
                </a:defRPr>
              </a:lvl6pPr>
              <a:lvl7pPr marL="2971800" indent="-228600" eaLnBrk="0" fontAlgn="base" hangingPunct="0">
                <a:spcBef>
                  <a:spcPct val="0"/>
                </a:spcBef>
                <a:spcAft>
                  <a:spcPct val="0"/>
                </a:spcAft>
                <a:defRPr sz="3200">
                  <a:solidFill>
                    <a:schemeClr val="tx1"/>
                  </a:solidFill>
                  <a:latin typeface="GE Inspira Pitch" panose="020B0604020202020204" charset="0"/>
                </a:defRPr>
              </a:lvl7pPr>
              <a:lvl8pPr marL="3429000" indent="-228600" eaLnBrk="0" fontAlgn="base" hangingPunct="0">
                <a:spcBef>
                  <a:spcPct val="0"/>
                </a:spcBef>
                <a:spcAft>
                  <a:spcPct val="0"/>
                </a:spcAft>
                <a:defRPr sz="3200">
                  <a:solidFill>
                    <a:schemeClr val="tx1"/>
                  </a:solidFill>
                  <a:latin typeface="GE Inspira Pitch" panose="020B0604020202020204" charset="0"/>
                </a:defRPr>
              </a:lvl8pPr>
              <a:lvl9pPr marL="3886200" indent="-228600" eaLnBrk="0" fontAlgn="base" hangingPunct="0">
                <a:spcBef>
                  <a:spcPct val="0"/>
                </a:spcBef>
                <a:spcAft>
                  <a:spcPct val="0"/>
                </a:spcAft>
                <a:defRPr sz="3200">
                  <a:solidFill>
                    <a:schemeClr val="tx1"/>
                  </a:solidFill>
                  <a:latin typeface="GE Inspira Pitch" panose="020B0604020202020204" charset="0"/>
                </a:defRPr>
              </a:lvl9pPr>
            </a:lstStyle>
            <a:p>
              <a:pPr eaLnBrk="0" fontAlgn="base" hangingPunct="0">
                <a:lnSpc>
                  <a:spcPct val="90000"/>
                </a:lnSpc>
                <a:spcBef>
                  <a:spcPct val="0"/>
                </a:spcBef>
                <a:spcAft>
                  <a:spcPct val="0"/>
                </a:spcAft>
              </a:pPr>
              <a:r>
                <a:rPr lang="en-US" altLang="en-US" sz="1600" dirty="0">
                  <a:solidFill>
                    <a:srgbClr val="FFFFFF">
                      <a:lumMod val="50000"/>
                    </a:srgbClr>
                  </a:solidFill>
                  <a:latin typeface="GE Inspira Pitch"/>
                  <a:ea typeface="MS PGothic" panose="020B0600070205080204" pitchFamily="34" charset="-128"/>
                </a:rPr>
                <a:t>Training safe surgery champions to drive improvements at a facility level</a:t>
              </a:r>
            </a:p>
          </p:txBody>
        </p:sp>
      </p:grpSp>
      <p:grpSp>
        <p:nvGrpSpPr>
          <p:cNvPr id="36" name="Group 35">
            <a:extLst>
              <a:ext uri="{FF2B5EF4-FFF2-40B4-BE49-F238E27FC236}">
                <a16:creationId xmlns="" xmlns:a16="http://schemas.microsoft.com/office/drawing/2014/main" xmlns:mv="urn:schemas-microsoft-com:mac:vml" xmlns:mc="http://schemas.openxmlformats.org/markup-compatibility/2006" id="{E016CA2B-18DA-8644-B338-AD4BEFC57965}"/>
              </a:ext>
            </a:extLst>
          </p:cNvPr>
          <p:cNvGrpSpPr/>
          <p:nvPr/>
        </p:nvGrpSpPr>
        <p:grpSpPr>
          <a:xfrm>
            <a:off x="319620" y="4013123"/>
            <a:ext cx="3041125" cy="1075612"/>
            <a:chOff x="621531" y="3638440"/>
            <a:chExt cx="2280844" cy="894572"/>
          </a:xfrm>
        </p:grpSpPr>
        <p:grpSp>
          <p:nvGrpSpPr>
            <p:cNvPr id="37" name="Group 36">
              <a:extLst>
                <a:ext uri="{FF2B5EF4-FFF2-40B4-BE49-F238E27FC236}">
                  <a16:creationId xmlns="" xmlns:a16="http://schemas.microsoft.com/office/drawing/2014/main" xmlns:mv="urn:schemas-microsoft-com:mac:vml" xmlns:mc="http://schemas.openxmlformats.org/markup-compatibility/2006" id="{478DE4CA-BF5E-384A-ACD1-200A4ABD8E87}"/>
                </a:ext>
              </a:extLst>
            </p:cNvPr>
            <p:cNvGrpSpPr/>
            <p:nvPr/>
          </p:nvGrpSpPr>
          <p:grpSpPr>
            <a:xfrm>
              <a:off x="621531" y="3638440"/>
              <a:ext cx="1975104" cy="804672"/>
              <a:chOff x="2787374" y="4073525"/>
              <a:chExt cx="1246744" cy="539750"/>
            </a:xfrm>
          </p:grpSpPr>
          <p:sp>
            <p:nvSpPr>
              <p:cNvPr id="39" name="Rounded Rectangle 38">
                <a:extLst>
                  <a:ext uri="{FF2B5EF4-FFF2-40B4-BE49-F238E27FC236}">
                    <a16:creationId xmlns="" xmlns:a16="http://schemas.microsoft.com/office/drawing/2014/main" xmlns:mv="urn:schemas-microsoft-com:mac:vml" xmlns:mc="http://schemas.openxmlformats.org/markup-compatibility/2006" id="{610C1614-6083-6D4D-A546-D5DFACE649D5}"/>
                  </a:ext>
                </a:extLst>
              </p:cNvPr>
              <p:cNvSpPr/>
              <p:nvPr/>
            </p:nvSpPr>
            <p:spPr bwMode="auto">
              <a:xfrm>
                <a:off x="2787374" y="4073525"/>
                <a:ext cx="1246744" cy="539750"/>
              </a:xfrm>
              <a:prstGeom prst="round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1600" i="1" dirty="0">
                  <a:solidFill>
                    <a:srgbClr val="3C73B9"/>
                  </a:solidFill>
                  <a:latin typeface="GE Inspira Pitch"/>
                </a:endParaRPr>
              </a:p>
            </p:txBody>
          </p:sp>
          <p:sp>
            <p:nvSpPr>
              <p:cNvPr id="40" name="TextBox 60">
                <a:extLst>
                  <a:ext uri="{FF2B5EF4-FFF2-40B4-BE49-F238E27FC236}">
                    <a16:creationId xmlns="" xmlns:a16="http://schemas.microsoft.com/office/drawing/2014/main" xmlns:mv="urn:schemas-microsoft-com:mac:vml" xmlns:mc="http://schemas.openxmlformats.org/markup-compatibility/2006" id="{8BAE9456-0DB6-CA43-8CEE-CABD262DDCE6}"/>
                  </a:ext>
                </a:extLst>
              </p:cNvPr>
              <p:cNvSpPr txBox="1">
                <a:spLocks noChangeArrowheads="1"/>
              </p:cNvSpPr>
              <p:nvPr/>
            </p:nvSpPr>
            <p:spPr bwMode="auto">
              <a:xfrm>
                <a:off x="2787374" y="4113149"/>
                <a:ext cx="1047729" cy="16311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lIns="0" tIns="0" rIns="0" bIns="0">
                <a:spAutoFit/>
              </a:bodyPr>
              <a:lstStyle>
                <a:lvl1pPr>
                  <a:defRPr sz="3200">
                    <a:solidFill>
                      <a:schemeClr val="tx1"/>
                    </a:solidFill>
                    <a:latin typeface="GE Inspira Pitch" panose="020B0604020202020204" charset="0"/>
                  </a:defRPr>
                </a:lvl1pPr>
                <a:lvl2pPr marL="742950" indent="-285750">
                  <a:defRPr sz="3200">
                    <a:solidFill>
                      <a:schemeClr val="tx1"/>
                    </a:solidFill>
                    <a:latin typeface="GE Inspira Pitch" panose="020B0604020202020204" charset="0"/>
                  </a:defRPr>
                </a:lvl2pPr>
                <a:lvl3pPr marL="1143000" indent="-228600">
                  <a:defRPr sz="3200">
                    <a:solidFill>
                      <a:schemeClr val="tx1"/>
                    </a:solidFill>
                    <a:latin typeface="GE Inspira Pitch" panose="020B0604020202020204" charset="0"/>
                  </a:defRPr>
                </a:lvl3pPr>
                <a:lvl4pPr marL="1600200" indent="-228600">
                  <a:defRPr sz="3200">
                    <a:solidFill>
                      <a:schemeClr val="tx1"/>
                    </a:solidFill>
                    <a:latin typeface="GE Inspira Pitch" panose="020B0604020202020204" charset="0"/>
                  </a:defRPr>
                </a:lvl4pPr>
                <a:lvl5pPr marL="2057400" indent="-228600">
                  <a:defRPr sz="3200">
                    <a:solidFill>
                      <a:schemeClr val="tx1"/>
                    </a:solidFill>
                    <a:latin typeface="GE Inspira Pitch" panose="020B0604020202020204" charset="0"/>
                  </a:defRPr>
                </a:lvl5pPr>
                <a:lvl6pPr marL="2514600" indent="-228600" eaLnBrk="0" fontAlgn="base" hangingPunct="0">
                  <a:spcBef>
                    <a:spcPct val="0"/>
                  </a:spcBef>
                  <a:spcAft>
                    <a:spcPct val="0"/>
                  </a:spcAft>
                  <a:defRPr sz="3200">
                    <a:solidFill>
                      <a:schemeClr val="tx1"/>
                    </a:solidFill>
                    <a:latin typeface="GE Inspira Pitch" panose="020B0604020202020204" charset="0"/>
                  </a:defRPr>
                </a:lvl6pPr>
                <a:lvl7pPr marL="2971800" indent="-228600" eaLnBrk="0" fontAlgn="base" hangingPunct="0">
                  <a:spcBef>
                    <a:spcPct val="0"/>
                  </a:spcBef>
                  <a:spcAft>
                    <a:spcPct val="0"/>
                  </a:spcAft>
                  <a:defRPr sz="3200">
                    <a:solidFill>
                      <a:schemeClr val="tx1"/>
                    </a:solidFill>
                    <a:latin typeface="GE Inspira Pitch" panose="020B0604020202020204" charset="0"/>
                  </a:defRPr>
                </a:lvl7pPr>
                <a:lvl8pPr marL="3429000" indent="-228600" eaLnBrk="0" fontAlgn="base" hangingPunct="0">
                  <a:spcBef>
                    <a:spcPct val="0"/>
                  </a:spcBef>
                  <a:spcAft>
                    <a:spcPct val="0"/>
                  </a:spcAft>
                  <a:defRPr sz="3200">
                    <a:solidFill>
                      <a:schemeClr val="tx1"/>
                    </a:solidFill>
                    <a:latin typeface="GE Inspira Pitch" panose="020B0604020202020204" charset="0"/>
                  </a:defRPr>
                </a:lvl8pPr>
                <a:lvl9pPr marL="3886200" indent="-228600" eaLnBrk="0" fontAlgn="base" hangingPunct="0">
                  <a:spcBef>
                    <a:spcPct val="0"/>
                  </a:spcBef>
                  <a:spcAft>
                    <a:spcPct val="0"/>
                  </a:spcAft>
                  <a:defRPr sz="3200">
                    <a:solidFill>
                      <a:schemeClr val="tx1"/>
                    </a:solidFill>
                    <a:latin typeface="GE Inspira Pitch" panose="020B0604020202020204" charset="0"/>
                  </a:defRPr>
                </a:lvl9pPr>
              </a:lstStyle>
              <a:p>
                <a:pPr eaLnBrk="0" fontAlgn="base" hangingPunct="0">
                  <a:spcBef>
                    <a:spcPct val="0"/>
                  </a:spcBef>
                  <a:spcAft>
                    <a:spcPct val="0"/>
                  </a:spcAft>
                </a:pPr>
                <a:r>
                  <a:rPr lang="en-US" altLang="en-US" sz="1900" b="1" dirty="0">
                    <a:solidFill>
                      <a:srgbClr val="0070C0"/>
                    </a:solidFill>
                    <a:ea typeface="MS PGothic" panose="020B0600070205080204" pitchFamily="34" charset="-128"/>
                  </a:rPr>
                  <a:t>Processes</a:t>
                </a:r>
              </a:p>
            </p:txBody>
          </p:sp>
        </p:grpSp>
        <p:sp>
          <p:nvSpPr>
            <p:cNvPr id="38" name="TextBox 8">
              <a:extLst>
                <a:ext uri="{FF2B5EF4-FFF2-40B4-BE49-F238E27FC236}">
                  <a16:creationId xmlns="" xmlns:a16="http://schemas.microsoft.com/office/drawing/2014/main" xmlns:mv="urn:schemas-microsoft-com:mac:vml" xmlns:mc="http://schemas.openxmlformats.org/markup-compatibility/2006" id="{04DC8A0D-38FB-F445-BE8A-D66F283B0E71}"/>
                </a:ext>
              </a:extLst>
            </p:cNvPr>
            <p:cNvSpPr txBox="1">
              <a:spLocks noChangeArrowheads="1"/>
            </p:cNvSpPr>
            <p:nvPr/>
          </p:nvSpPr>
          <p:spPr bwMode="auto">
            <a:xfrm>
              <a:off x="621531" y="3976696"/>
              <a:ext cx="2280844" cy="556316"/>
            </a:xfrm>
            <a:prstGeom prst="rect">
              <a:avLst/>
            </a:prstGeom>
            <a:noFill/>
            <a:ln>
              <a:noFill/>
            </a:ln>
            <a:extLst/>
          </p:spPr>
          <p:txBody>
            <a:bodyPr wrap="square" lIns="0" tIns="0" rIns="0" bIns="0">
              <a:spAutoFit/>
            </a:bodyPr>
            <a:lstStyle>
              <a:lvl1pPr>
                <a:defRPr sz="3200">
                  <a:solidFill>
                    <a:schemeClr val="tx1"/>
                  </a:solidFill>
                  <a:latin typeface="GE Inspira Pitch" charset="0"/>
                  <a:ea typeface="ＭＳ Ｐゴシック" charset="0"/>
                  <a:cs typeface="ＭＳ Ｐゴシック" charset="0"/>
                </a:defRPr>
              </a:lvl1pPr>
              <a:lvl2pPr marL="742950" indent="-285750">
                <a:defRPr sz="3200">
                  <a:solidFill>
                    <a:schemeClr val="tx1"/>
                  </a:solidFill>
                  <a:latin typeface="GE Inspira Pitch" charset="0"/>
                  <a:ea typeface="ＭＳ Ｐゴシック" charset="0"/>
                </a:defRPr>
              </a:lvl2pPr>
              <a:lvl3pPr marL="1143000" indent="-228600">
                <a:defRPr sz="3200">
                  <a:solidFill>
                    <a:schemeClr val="tx1"/>
                  </a:solidFill>
                  <a:latin typeface="GE Inspira Pitch" charset="0"/>
                  <a:ea typeface="ＭＳ Ｐゴシック" charset="0"/>
                </a:defRPr>
              </a:lvl3pPr>
              <a:lvl4pPr marL="1600200" indent="-228600">
                <a:defRPr sz="3200">
                  <a:solidFill>
                    <a:schemeClr val="tx1"/>
                  </a:solidFill>
                  <a:latin typeface="GE Inspira Pitch" charset="0"/>
                  <a:ea typeface="ＭＳ Ｐゴシック" charset="0"/>
                </a:defRPr>
              </a:lvl4pPr>
              <a:lvl5pPr marL="2057400" indent="-228600">
                <a:defRPr sz="3200">
                  <a:solidFill>
                    <a:schemeClr val="tx1"/>
                  </a:solidFill>
                  <a:latin typeface="GE Inspira Pitch" charset="0"/>
                  <a:ea typeface="ＭＳ Ｐゴシック" charset="0"/>
                </a:defRPr>
              </a:lvl5pPr>
              <a:lvl6pPr marL="2514600" indent="-228600" eaLnBrk="0" fontAlgn="base" hangingPunct="0">
                <a:spcBef>
                  <a:spcPct val="0"/>
                </a:spcBef>
                <a:spcAft>
                  <a:spcPct val="0"/>
                </a:spcAft>
                <a:defRPr sz="3200">
                  <a:solidFill>
                    <a:schemeClr val="tx1"/>
                  </a:solidFill>
                  <a:latin typeface="GE Inspira Pitch" charset="0"/>
                  <a:ea typeface="ＭＳ Ｐゴシック" charset="0"/>
                </a:defRPr>
              </a:lvl6pPr>
              <a:lvl7pPr marL="2971800" indent="-228600" eaLnBrk="0" fontAlgn="base" hangingPunct="0">
                <a:spcBef>
                  <a:spcPct val="0"/>
                </a:spcBef>
                <a:spcAft>
                  <a:spcPct val="0"/>
                </a:spcAft>
                <a:defRPr sz="3200">
                  <a:solidFill>
                    <a:schemeClr val="tx1"/>
                  </a:solidFill>
                  <a:latin typeface="GE Inspira Pitch" charset="0"/>
                  <a:ea typeface="ＭＳ Ｐゴシック" charset="0"/>
                </a:defRPr>
              </a:lvl7pPr>
              <a:lvl8pPr marL="3429000" indent="-228600" eaLnBrk="0" fontAlgn="base" hangingPunct="0">
                <a:spcBef>
                  <a:spcPct val="0"/>
                </a:spcBef>
                <a:spcAft>
                  <a:spcPct val="0"/>
                </a:spcAft>
                <a:defRPr sz="3200">
                  <a:solidFill>
                    <a:schemeClr val="tx1"/>
                  </a:solidFill>
                  <a:latin typeface="GE Inspira Pitch" charset="0"/>
                  <a:ea typeface="ＭＳ Ｐゴシック" charset="0"/>
                </a:defRPr>
              </a:lvl8pPr>
              <a:lvl9pPr marL="3886200" indent="-228600" eaLnBrk="0" fontAlgn="base" hangingPunct="0">
                <a:spcBef>
                  <a:spcPct val="0"/>
                </a:spcBef>
                <a:spcAft>
                  <a:spcPct val="0"/>
                </a:spcAft>
                <a:defRPr sz="3200">
                  <a:solidFill>
                    <a:schemeClr val="tx1"/>
                  </a:solidFill>
                  <a:latin typeface="GE Inspira Pitch" charset="0"/>
                  <a:ea typeface="ＭＳ Ｐゴシック" charset="0"/>
                </a:defRPr>
              </a:lvl9pPr>
            </a:lstStyle>
            <a:p>
              <a:pPr eaLnBrk="0" fontAlgn="base" hangingPunct="0">
                <a:lnSpc>
                  <a:spcPct val="90000"/>
                </a:lnSpc>
                <a:spcBef>
                  <a:spcPct val="0"/>
                </a:spcBef>
                <a:spcAft>
                  <a:spcPct val="0"/>
                </a:spcAft>
                <a:defRPr/>
              </a:pPr>
              <a:r>
                <a:rPr lang="en-US" sz="1600" dirty="0">
                  <a:solidFill>
                    <a:srgbClr val="FFFFFF">
                      <a:lumMod val="50000"/>
                    </a:srgbClr>
                  </a:solidFill>
                  <a:latin typeface="GE Inspira Pitch"/>
                </a:rPr>
                <a:t>Implementation of checklists, monitoring, &amp; quality management</a:t>
              </a:r>
            </a:p>
          </p:txBody>
        </p:sp>
      </p:grpSp>
      <p:grpSp>
        <p:nvGrpSpPr>
          <p:cNvPr id="41" name="Group 40">
            <a:extLst>
              <a:ext uri="{FF2B5EF4-FFF2-40B4-BE49-F238E27FC236}">
                <a16:creationId xmlns="" xmlns:a16="http://schemas.microsoft.com/office/drawing/2014/main" xmlns:mv="urn:schemas-microsoft-com:mac:vml" xmlns:mc="http://schemas.openxmlformats.org/markup-compatibility/2006" id="{00540826-DA9A-0247-889D-7F8D1A76C98F}"/>
              </a:ext>
            </a:extLst>
          </p:cNvPr>
          <p:cNvGrpSpPr/>
          <p:nvPr/>
        </p:nvGrpSpPr>
        <p:grpSpPr>
          <a:xfrm>
            <a:off x="319052" y="1678615"/>
            <a:ext cx="8243699" cy="5200651"/>
            <a:chOff x="770281" y="1484821"/>
            <a:chExt cx="6182774" cy="3900488"/>
          </a:xfrm>
        </p:grpSpPr>
        <p:grpSp>
          <p:nvGrpSpPr>
            <p:cNvPr id="42" name="Group 41">
              <a:extLst>
                <a:ext uri="{FF2B5EF4-FFF2-40B4-BE49-F238E27FC236}">
                  <a16:creationId xmlns="" xmlns:a16="http://schemas.microsoft.com/office/drawing/2014/main" xmlns:mv="urn:schemas-microsoft-com:mac:vml" xmlns:mc="http://schemas.openxmlformats.org/markup-compatibility/2006" id="{7AD75884-C5D0-4D4A-981C-C74D12FEF53E}"/>
                </a:ext>
              </a:extLst>
            </p:cNvPr>
            <p:cNvGrpSpPr/>
            <p:nvPr/>
          </p:nvGrpSpPr>
          <p:grpSpPr>
            <a:xfrm>
              <a:off x="770281" y="1484821"/>
              <a:ext cx="6182774" cy="3900488"/>
              <a:chOff x="2638966" y="1660524"/>
              <a:chExt cx="6182774" cy="3900488"/>
            </a:xfrm>
          </p:grpSpPr>
          <p:sp>
            <p:nvSpPr>
              <p:cNvPr id="44" name="Oval 43">
                <a:extLst>
                  <a:ext uri="{FF2B5EF4-FFF2-40B4-BE49-F238E27FC236}">
                    <a16:creationId xmlns="" xmlns:a16="http://schemas.microsoft.com/office/drawing/2014/main" xmlns:mv="urn:schemas-microsoft-com:mac:vml" xmlns:mc="http://schemas.openxmlformats.org/markup-compatibility/2006" id="{1EB62C8A-5BF5-DC40-9FF1-31DBA6167B29}"/>
                  </a:ext>
                </a:extLst>
              </p:cNvPr>
              <p:cNvSpPr/>
              <p:nvPr/>
            </p:nvSpPr>
            <p:spPr>
              <a:xfrm>
                <a:off x="4921252" y="1660524"/>
                <a:ext cx="3900488" cy="3900488"/>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1600" dirty="0">
                  <a:solidFill>
                    <a:srgbClr val="FFFFFF"/>
                  </a:solidFill>
                  <a:latin typeface="GE Inspira Pitch"/>
                </a:endParaRPr>
              </a:p>
            </p:txBody>
          </p:sp>
          <p:pic>
            <p:nvPicPr>
              <p:cNvPr id="45" name="Picture 66" descr="checklist.png">
                <a:extLst>
                  <a:ext uri="{FF2B5EF4-FFF2-40B4-BE49-F238E27FC236}">
                    <a16:creationId xmlns="" xmlns:a16="http://schemas.microsoft.com/office/drawing/2014/main" xmlns:mv="urn:schemas-microsoft-com:mac:vml" xmlns:mc="http://schemas.openxmlformats.org/markup-compatibility/2006" id="{B94A4EAB-1ED3-7747-A225-1707A18806B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5640" y="3578224"/>
                <a:ext cx="431800" cy="520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6" name="Picture 50">
                <a:extLst>
                  <a:ext uri="{FF2B5EF4-FFF2-40B4-BE49-F238E27FC236}">
                    <a16:creationId xmlns="" xmlns:a16="http://schemas.microsoft.com/office/drawing/2014/main" xmlns:mv="urn:schemas-microsoft-com:mac:vml" xmlns:mc="http://schemas.openxmlformats.org/markup-compatibility/2006" id="{E5906131-95F6-B240-A4F0-2FCFDB81007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89740" y="3105149"/>
                <a:ext cx="1143000" cy="14986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7" name="Picture 53">
                <a:extLst>
                  <a:ext uri="{FF2B5EF4-FFF2-40B4-BE49-F238E27FC236}">
                    <a16:creationId xmlns="" xmlns:a16="http://schemas.microsoft.com/office/drawing/2014/main" xmlns:mv="urn:schemas-microsoft-com:mac:vml" xmlns:mc="http://schemas.openxmlformats.org/markup-compatibility/2006" id="{4271C8AF-0DB1-F24C-9ACD-E63933B7FBE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70577" y="3919712"/>
                <a:ext cx="1876425" cy="8604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8" name="Picture 62">
                <a:extLst>
                  <a:ext uri="{FF2B5EF4-FFF2-40B4-BE49-F238E27FC236}">
                    <a16:creationId xmlns="" xmlns:a16="http://schemas.microsoft.com/office/drawing/2014/main" xmlns:mv="urn:schemas-microsoft-com:mac:vml" xmlns:mc="http://schemas.openxmlformats.org/markup-compatibility/2006" id="{54F52301-1FA8-1643-A22A-8169A74293E9}"/>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27840" y="2419349"/>
                <a:ext cx="1714500" cy="685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9" name="Picture 4">
                <a:extLst>
                  <a:ext uri="{FF2B5EF4-FFF2-40B4-BE49-F238E27FC236}">
                    <a16:creationId xmlns="" xmlns:a16="http://schemas.microsoft.com/office/drawing/2014/main" xmlns:mv="urn:schemas-microsoft-com:mac:vml" xmlns:mc="http://schemas.openxmlformats.org/markup-compatibility/2006" id="{64ACF4FA-F232-CE40-8D46-F95C9B9393BB}"/>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329115" y="3095624"/>
                <a:ext cx="1231900" cy="21209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0" name="Picture 69">
                <a:extLst>
                  <a:ext uri="{FF2B5EF4-FFF2-40B4-BE49-F238E27FC236}">
                    <a16:creationId xmlns="" xmlns:a16="http://schemas.microsoft.com/office/drawing/2014/main" xmlns:mv="urn:schemas-microsoft-com:mac:vml" xmlns:mc="http://schemas.openxmlformats.org/markup-compatibility/2006" id="{A1A5332D-9991-8642-8050-16422C9FA752}"/>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504218" y="3004606"/>
                <a:ext cx="1308100" cy="2362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51" name="Straight Connector 50">
                <a:extLst>
                  <a:ext uri="{FF2B5EF4-FFF2-40B4-BE49-F238E27FC236}">
                    <a16:creationId xmlns="" xmlns:a16="http://schemas.microsoft.com/office/drawing/2014/main" xmlns:mv="urn:schemas-microsoft-com:mac:vml" xmlns:mc="http://schemas.openxmlformats.org/markup-compatibility/2006" id="{16B471EF-767E-054F-B061-4EEC9C5B1B9C}"/>
                  </a:ext>
                </a:extLst>
              </p:cNvPr>
              <p:cNvCxnSpPr/>
              <p:nvPr/>
            </p:nvCxnSpPr>
            <p:spPr>
              <a:xfrm flipV="1">
                <a:off x="2638966" y="1708729"/>
                <a:ext cx="3840480" cy="1"/>
              </a:xfrm>
              <a:prstGeom prst="line">
                <a:avLst/>
              </a:prstGeom>
              <a:ln w="9525" cmpd="sng">
                <a:solidFill>
                  <a:srgbClr val="3C73B9"/>
                </a:solidFill>
                <a:prstDash val="dot"/>
                <a:tailEnd type="oval" w="lg" len="lg"/>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 xmlns:a16="http://schemas.microsoft.com/office/drawing/2014/main" xmlns:mv="urn:schemas-microsoft-com:mac:vml" xmlns:mc="http://schemas.openxmlformats.org/markup-compatibility/2006" id="{1FB655DF-D351-8143-B20F-4D8B846FC7F7}"/>
                  </a:ext>
                </a:extLst>
              </p:cNvPr>
              <p:cNvCxnSpPr/>
              <p:nvPr/>
            </p:nvCxnSpPr>
            <p:spPr>
              <a:xfrm>
                <a:off x="2653137" y="3054664"/>
                <a:ext cx="3200400" cy="0"/>
              </a:xfrm>
              <a:prstGeom prst="line">
                <a:avLst/>
              </a:prstGeom>
              <a:ln w="9525" cmpd="sng">
                <a:solidFill>
                  <a:srgbClr val="3C73B9"/>
                </a:solidFill>
                <a:prstDash val="dot"/>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 xmlns:a16="http://schemas.microsoft.com/office/drawing/2014/main" xmlns:mv="urn:schemas-microsoft-com:mac:vml" xmlns:mc="http://schemas.openxmlformats.org/markup-compatibility/2006" id="{2979FF95-8D41-3940-8371-05F8C0307E1E}"/>
                  </a:ext>
                </a:extLst>
              </p:cNvPr>
              <p:cNvCxnSpPr>
                <a:cxnSpLocks/>
              </p:cNvCxnSpPr>
              <p:nvPr/>
            </p:nvCxnSpPr>
            <p:spPr>
              <a:xfrm>
                <a:off x="5323221" y="4161009"/>
                <a:ext cx="16684" cy="908056"/>
              </a:xfrm>
              <a:prstGeom prst="line">
                <a:avLst/>
              </a:prstGeom>
              <a:ln w="9525" cmpd="sng">
                <a:solidFill>
                  <a:srgbClr val="3C73B9"/>
                </a:solidFill>
                <a:prstDash val="dot"/>
                <a:headEnd type="oval"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 xmlns:a16="http://schemas.microsoft.com/office/drawing/2014/main" xmlns:mv="urn:schemas-microsoft-com:mac:vml" xmlns:mc="http://schemas.openxmlformats.org/markup-compatibility/2006" id="{C95C7081-14D9-F54F-A821-9E46AECAEFC3}"/>
                  </a:ext>
                </a:extLst>
              </p:cNvPr>
              <p:cNvCxnSpPr/>
              <p:nvPr/>
            </p:nvCxnSpPr>
            <p:spPr>
              <a:xfrm>
                <a:off x="2663769" y="5052587"/>
                <a:ext cx="2651760" cy="0"/>
              </a:xfrm>
              <a:prstGeom prst="line">
                <a:avLst/>
              </a:prstGeom>
              <a:ln w="9525" cmpd="sng">
                <a:solidFill>
                  <a:srgbClr val="3C73B9"/>
                </a:solidFill>
                <a:prstDash val="dot"/>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 xmlns:a16="http://schemas.microsoft.com/office/drawing/2014/main" xmlns:mv="urn:schemas-microsoft-com:mac:vml" xmlns:mc="http://schemas.openxmlformats.org/markup-compatibility/2006" id="{4DC69A9D-42FB-7349-8A24-124C5D48A828}"/>
                  </a:ext>
                </a:extLst>
              </p:cNvPr>
              <p:cNvCxnSpPr/>
              <p:nvPr/>
            </p:nvCxnSpPr>
            <p:spPr>
              <a:xfrm flipV="1">
                <a:off x="2663769" y="4281370"/>
                <a:ext cx="2651760" cy="26988"/>
              </a:xfrm>
              <a:prstGeom prst="line">
                <a:avLst/>
              </a:prstGeom>
              <a:ln w="9525" cmpd="sng">
                <a:solidFill>
                  <a:srgbClr val="3C73B9"/>
                </a:solidFill>
                <a:prstDash val="dot"/>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 xmlns:a16="http://schemas.microsoft.com/office/drawing/2014/main" xmlns:mv="urn:schemas-microsoft-com:mac:vml" xmlns:mc="http://schemas.openxmlformats.org/markup-compatibility/2006" id="{94F4325F-B788-BE45-884B-161D7942EE61}"/>
                  </a:ext>
                </a:extLst>
              </p:cNvPr>
              <p:cNvCxnSpPr/>
              <p:nvPr/>
            </p:nvCxnSpPr>
            <p:spPr>
              <a:xfrm>
                <a:off x="2653137" y="2398118"/>
                <a:ext cx="2651760" cy="0"/>
              </a:xfrm>
              <a:prstGeom prst="line">
                <a:avLst/>
              </a:prstGeom>
              <a:ln w="9525" cmpd="sng">
                <a:solidFill>
                  <a:srgbClr val="3C73B9"/>
                </a:solidFill>
                <a:prstDash val="dot"/>
                <a:tailEnd type="oval" w="lg" len="lg"/>
              </a:ln>
              <a:effectLst/>
            </p:spPr>
            <p:style>
              <a:lnRef idx="2">
                <a:schemeClr val="accent1"/>
              </a:lnRef>
              <a:fillRef idx="0">
                <a:schemeClr val="accent1"/>
              </a:fillRef>
              <a:effectRef idx="1">
                <a:schemeClr val="accent1"/>
              </a:effectRef>
              <a:fontRef idx="minor">
                <a:schemeClr val="tx1"/>
              </a:fontRef>
            </p:style>
          </p:cxnSp>
        </p:grpSp>
        <p:cxnSp>
          <p:nvCxnSpPr>
            <p:cNvPr id="43" name="Straight Connector 42">
              <a:extLst>
                <a:ext uri="{FF2B5EF4-FFF2-40B4-BE49-F238E27FC236}">
                  <a16:creationId xmlns="" xmlns:a16="http://schemas.microsoft.com/office/drawing/2014/main" xmlns:mv="urn:schemas-microsoft-com:mac:vml" xmlns:mc="http://schemas.openxmlformats.org/markup-compatibility/2006" id="{CA16DE39-45DF-9040-9263-406AB423AF94}"/>
                </a:ext>
              </a:extLst>
            </p:cNvPr>
            <p:cNvCxnSpPr/>
            <p:nvPr/>
          </p:nvCxnSpPr>
          <p:spPr>
            <a:xfrm flipV="1">
              <a:off x="784452" y="3498039"/>
              <a:ext cx="5669280" cy="1"/>
            </a:xfrm>
            <a:prstGeom prst="line">
              <a:avLst/>
            </a:prstGeom>
            <a:ln w="9525" cmpd="sng">
              <a:solidFill>
                <a:srgbClr val="3C73B9"/>
              </a:solidFill>
              <a:prstDash val="dot"/>
              <a:tailEnd type="oval" w="lg" len="lg"/>
            </a:ln>
            <a:effectLst/>
          </p:spPr>
          <p:style>
            <a:lnRef idx="2">
              <a:schemeClr val="accent1"/>
            </a:lnRef>
            <a:fillRef idx="0">
              <a:schemeClr val="accent1"/>
            </a:fillRef>
            <a:effectRef idx="1">
              <a:schemeClr val="accent1"/>
            </a:effectRef>
            <a:fontRef idx="minor">
              <a:schemeClr val="tx1"/>
            </a:fontRef>
          </p:style>
        </p:cxnSp>
      </p:grpSp>
      <p:cxnSp>
        <p:nvCxnSpPr>
          <p:cNvPr id="68" name="Straight Connector 67">
            <a:extLst>
              <a:ext uri="{FF2B5EF4-FFF2-40B4-BE49-F238E27FC236}">
                <a16:creationId xmlns="" xmlns:a16="http://schemas.microsoft.com/office/drawing/2014/main" xmlns:mv="urn:schemas-microsoft-com:mac:vml" xmlns:mc="http://schemas.openxmlformats.org/markup-compatibility/2006" id="{AA6F1FB5-4D86-B04A-86A4-A9F2C695DB34}"/>
              </a:ext>
            </a:extLst>
          </p:cNvPr>
          <p:cNvCxnSpPr/>
          <p:nvPr/>
        </p:nvCxnSpPr>
        <p:spPr>
          <a:xfrm>
            <a:off x="8175167" y="7125552"/>
            <a:ext cx="3719084" cy="0"/>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 xmlns:a16="http://schemas.microsoft.com/office/drawing/2014/main" xmlns:mv="urn:schemas-microsoft-com:mac:vml" xmlns:mc="http://schemas.openxmlformats.org/markup-compatibility/2006" id="{458BC945-F47F-1541-A23A-3C01E69883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24785" y="1489373"/>
            <a:ext cx="2038456" cy="712420"/>
          </a:xfrm>
          <a:prstGeom prst="rect">
            <a:avLst/>
          </a:prstGeom>
        </p:spPr>
      </p:pic>
      <p:pic>
        <p:nvPicPr>
          <p:cNvPr id="74" name="Picture 73">
            <a:extLst>
              <a:ext uri="{FF2B5EF4-FFF2-40B4-BE49-F238E27FC236}">
                <a16:creationId xmlns="" xmlns:a16="http://schemas.microsoft.com/office/drawing/2014/main" xmlns:mv="urn:schemas-microsoft-com:mac:vml" xmlns:mc="http://schemas.openxmlformats.org/markup-compatibility/2006" id="{F3548192-812E-3A47-9CC8-25D0EA6EDC2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96261" y="2325907"/>
            <a:ext cx="1461665" cy="406189"/>
          </a:xfrm>
          <a:prstGeom prst="rect">
            <a:avLst/>
          </a:prstGeom>
        </p:spPr>
      </p:pic>
      <p:pic>
        <p:nvPicPr>
          <p:cNvPr id="76" name="Picture 75">
            <a:extLst>
              <a:ext uri="{FF2B5EF4-FFF2-40B4-BE49-F238E27FC236}">
                <a16:creationId xmlns="" xmlns:a16="http://schemas.microsoft.com/office/drawing/2014/main" xmlns:mv="urn:schemas-microsoft-com:mac:vml" xmlns:mc="http://schemas.openxmlformats.org/markup-compatibility/2006" id="{BD1CFF58-642A-BB42-9309-C2051205711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07355" y="3023538"/>
            <a:ext cx="1259101" cy="522449"/>
          </a:xfrm>
          <a:prstGeom prst="rect">
            <a:avLst/>
          </a:prstGeom>
        </p:spPr>
      </p:pic>
      <p:pic>
        <p:nvPicPr>
          <p:cNvPr id="78" name="Picture 77">
            <a:extLst>
              <a:ext uri="{FF2B5EF4-FFF2-40B4-BE49-F238E27FC236}">
                <a16:creationId xmlns="" xmlns:a16="http://schemas.microsoft.com/office/drawing/2014/main" xmlns:mv="urn:schemas-microsoft-com:mac:vml" xmlns:mc="http://schemas.openxmlformats.org/markup-compatibility/2006" id="{7911524D-0D48-F349-9199-0FED401C173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836416" y="3783874"/>
            <a:ext cx="1275779" cy="1301639"/>
          </a:xfrm>
          <a:prstGeom prst="rect">
            <a:avLst/>
          </a:prstGeom>
        </p:spPr>
      </p:pic>
      <p:pic>
        <p:nvPicPr>
          <p:cNvPr id="79" name="Picture 78">
            <a:extLst>
              <a:ext uri="{FF2B5EF4-FFF2-40B4-BE49-F238E27FC236}">
                <a16:creationId xmlns="" xmlns:a16="http://schemas.microsoft.com/office/drawing/2014/main" xmlns:mv="urn:schemas-microsoft-com:mac:vml" xmlns:mc="http://schemas.openxmlformats.org/markup-compatibility/2006" id="{D73A8B88-C47C-D448-9114-BBCE8B3C202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069908" y="2883779"/>
            <a:ext cx="1803019" cy="832751"/>
          </a:xfrm>
          <a:prstGeom prst="rect">
            <a:avLst/>
          </a:prstGeom>
        </p:spPr>
      </p:pic>
      <p:pic>
        <p:nvPicPr>
          <p:cNvPr id="80" name="Picture 79">
            <a:extLst>
              <a:ext uri="{FF2B5EF4-FFF2-40B4-BE49-F238E27FC236}">
                <a16:creationId xmlns="" xmlns:a16="http://schemas.microsoft.com/office/drawing/2014/main" xmlns:mv="urn:schemas-microsoft-com:mac:vml" xmlns:mc="http://schemas.openxmlformats.org/markup-compatibility/2006" id="{BF6941B6-D3F1-A84C-841B-0FDC2EA7DCE0}"/>
              </a:ext>
            </a:extLst>
          </p:cNvPr>
          <p:cNvPicPr>
            <a:picLocks noChangeAspect="1"/>
          </p:cNvPicPr>
          <p:nvPr/>
        </p:nvPicPr>
        <p:blipFill>
          <a:blip r:embed="rId14"/>
          <a:stretch>
            <a:fillRect/>
          </a:stretch>
        </p:blipFill>
        <p:spPr>
          <a:xfrm>
            <a:off x="9259990" y="6124372"/>
            <a:ext cx="1921969" cy="525339"/>
          </a:xfrm>
          <a:prstGeom prst="rect">
            <a:avLst/>
          </a:prstGeom>
        </p:spPr>
      </p:pic>
      <p:pic>
        <p:nvPicPr>
          <p:cNvPr id="81" name="Picture 80">
            <a:extLst>
              <a:ext uri="{FF2B5EF4-FFF2-40B4-BE49-F238E27FC236}">
                <a16:creationId xmlns="" xmlns:a16="http://schemas.microsoft.com/office/drawing/2014/main" xmlns:mv="urn:schemas-microsoft-com:mac:vml" xmlns:mc="http://schemas.openxmlformats.org/markup-compatibility/2006" id="{63E98FB0-DFD7-FE49-B78F-27B84406FCF9}"/>
              </a:ext>
            </a:extLst>
          </p:cNvPr>
          <p:cNvPicPr>
            <a:picLocks noChangeAspect="1"/>
          </p:cNvPicPr>
          <p:nvPr/>
        </p:nvPicPr>
        <p:blipFill>
          <a:blip r:embed="rId15"/>
          <a:stretch>
            <a:fillRect/>
          </a:stretch>
        </p:blipFill>
        <p:spPr>
          <a:xfrm>
            <a:off x="9904483" y="3942557"/>
            <a:ext cx="1910327" cy="1018841"/>
          </a:xfrm>
          <a:prstGeom prst="rect">
            <a:avLst/>
          </a:prstGeom>
        </p:spPr>
      </p:pic>
      <p:pic>
        <p:nvPicPr>
          <p:cNvPr id="82" name="Picture 81">
            <a:extLst>
              <a:ext uri="{FF2B5EF4-FFF2-40B4-BE49-F238E27FC236}">
                <a16:creationId xmlns="" xmlns:a16="http://schemas.microsoft.com/office/drawing/2014/main" xmlns:mv="urn:schemas-microsoft-com:mac:vml" xmlns:mc="http://schemas.openxmlformats.org/markup-compatibility/2006" id="{B9EE1C34-A64F-1541-BFDE-FD3DCF530BAD}"/>
              </a:ext>
            </a:extLst>
          </p:cNvPr>
          <p:cNvPicPr>
            <a:picLocks noChangeAspect="1"/>
          </p:cNvPicPr>
          <p:nvPr/>
        </p:nvPicPr>
        <p:blipFill>
          <a:blip r:embed="rId16"/>
          <a:stretch>
            <a:fillRect/>
          </a:stretch>
        </p:blipFill>
        <p:spPr>
          <a:xfrm>
            <a:off x="9188017" y="5211021"/>
            <a:ext cx="1993943" cy="684587"/>
          </a:xfrm>
          <a:prstGeom prst="rect">
            <a:avLst/>
          </a:prstGeom>
        </p:spPr>
      </p:pic>
      <p:pic>
        <p:nvPicPr>
          <p:cNvPr id="60" name="Picture 59" descr="NEW_G4_LOGO (1).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112195" y="2121206"/>
            <a:ext cx="1474561" cy="728707"/>
          </a:xfrm>
          <a:prstGeom prst="rect">
            <a:avLst/>
          </a:prstGeom>
        </p:spPr>
      </p:pic>
    </p:spTree>
    <p:extLst>
      <p:ext uri="{BB962C8B-B14F-4D97-AF65-F5344CB8AC3E}">
        <p14:creationId xmlns:p14="http://schemas.microsoft.com/office/powerpoint/2010/main" val="741643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 xmlns:a16="http://schemas.microsoft.com/office/drawing/2014/main" xmlns:mv="urn:schemas-microsoft-com:mac:vml" xmlns:mc="http://schemas.openxmlformats.org/markup-compatibility/2006" id="{C6BF6665-99BC-2146-8C80-740F9585013B}"/>
              </a:ext>
            </a:extLst>
          </p:cNvPr>
          <p:cNvSpPr/>
          <p:nvPr/>
        </p:nvSpPr>
        <p:spPr>
          <a:xfrm>
            <a:off x="7075611" y="1558134"/>
            <a:ext cx="3104892" cy="2579289"/>
          </a:xfrm>
          <a:prstGeom prst="roundRect">
            <a:avLst>
              <a:gd name="adj" fmla="val 6335"/>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219170" eaLnBrk="0" fontAlgn="base" hangingPunct="0">
              <a:spcBef>
                <a:spcPct val="0"/>
              </a:spcBef>
              <a:spcAft>
                <a:spcPct val="0"/>
              </a:spcAft>
              <a:defRPr/>
            </a:pPr>
            <a:endParaRPr lang="en-US" sz="4300">
              <a:solidFill>
                <a:srgbClr val="FFFFFF"/>
              </a:solidFill>
              <a:latin typeface="GE Inspira Pitch"/>
            </a:endParaRPr>
          </a:p>
        </p:txBody>
      </p:sp>
      <p:sp>
        <p:nvSpPr>
          <p:cNvPr id="3" name="Title 2"/>
          <p:cNvSpPr>
            <a:spLocks noGrp="1"/>
          </p:cNvSpPr>
          <p:nvPr>
            <p:ph type="title"/>
          </p:nvPr>
        </p:nvSpPr>
        <p:spPr>
          <a:xfrm>
            <a:off x="-260588" y="256003"/>
            <a:ext cx="10515600" cy="1325563"/>
          </a:xfrm>
        </p:spPr>
        <p:txBody>
          <a:bodyPr>
            <a:normAutofit/>
          </a:bodyPr>
          <a:lstStyle/>
          <a:p>
            <a:r>
              <a:rPr lang="en-US" sz="3600" b="1" dirty="0"/>
              <a:t>Innovations that Impact Surgery</a:t>
            </a:r>
          </a:p>
        </p:txBody>
      </p:sp>
      <p:pic>
        <p:nvPicPr>
          <p:cNvPr id="4" name="Picture 3" descr="NEW_G4_LOGO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5589" y="1461274"/>
            <a:ext cx="1474561" cy="728707"/>
          </a:xfrm>
          <a:prstGeom prst="rect">
            <a:avLst/>
          </a:prstGeom>
        </p:spPr>
      </p:pic>
      <p:grpSp>
        <p:nvGrpSpPr>
          <p:cNvPr id="6" name="Group 5">
            <a:extLst>
              <a:ext uri="{FF2B5EF4-FFF2-40B4-BE49-F238E27FC236}">
                <a16:creationId xmlns="" xmlns:a16="http://schemas.microsoft.com/office/drawing/2014/main" xmlns:mv="urn:schemas-microsoft-com:mac:vml" xmlns:mc="http://schemas.openxmlformats.org/markup-compatibility/2006" id="{1F05DFA7-84CE-D84A-B99F-E328FE500CB8}"/>
              </a:ext>
            </a:extLst>
          </p:cNvPr>
          <p:cNvGrpSpPr/>
          <p:nvPr/>
        </p:nvGrpSpPr>
        <p:grpSpPr>
          <a:xfrm>
            <a:off x="257965" y="1534525"/>
            <a:ext cx="3104892" cy="2595735"/>
            <a:chOff x="3978736" y="832574"/>
            <a:chExt cx="2578034" cy="3894672"/>
          </a:xfrm>
        </p:grpSpPr>
        <p:sp>
          <p:nvSpPr>
            <p:cNvPr id="9" name="Rounded Rectangle 8">
              <a:extLst>
                <a:ext uri="{FF2B5EF4-FFF2-40B4-BE49-F238E27FC236}">
                  <a16:creationId xmlns="" xmlns:a16="http://schemas.microsoft.com/office/drawing/2014/main" xmlns:mv="urn:schemas-microsoft-com:mac:vml" xmlns:mc="http://schemas.openxmlformats.org/markup-compatibility/2006" id="{38ECC376-87B9-B64F-816C-D7B06876C8AE}"/>
                </a:ext>
              </a:extLst>
            </p:cNvPr>
            <p:cNvSpPr/>
            <p:nvPr/>
          </p:nvSpPr>
          <p:spPr>
            <a:xfrm>
              <a:off x="3978736" y="857249"/>
              <a:ext cx="2578034" cy="3869997"/>
            </a:xfrm>
            <a:prstGeom prst="roundRect">
              <a:avLst>
                <a:gd name="adj" fmla="val 6335"/>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219170" eaLnBrk="0" fontAlgn="base" hangingPunct="0">
                <a:spcBef>
                  <a:spcPct val="0"/>
                </a:spcBef>
                <a:spcAft>
                  <a:spcPct val="0"/>
                </a:spcAft>
                <a:defRPr/>
              </a:pPr>
              <a:endParaRPr lang="en-US" sz="4300">
                <a:solidFill>
                  <a:srgbClr val="FFFFFF"/>
                </a:solidFill>
                <a:latin typeface="GE Inspira Pitch"/>
              </a:endParaRPr>
            </a:p>
          </p:txBody>
        </p:sp>
        <p:sp>
          <p:nvSpPr>
            <p:cNvPr id="10" name="TextBox 3">
              <a:extLst>
                <a:ext uri="{FF2B5EF4-FFF2-40B4-BE49-F238E27FC236}">
                  <a16:creationId xmlns="" xmlns:a16="http://schemas.microsoft.com/office/drawing/2014/main" xmlns:mv="urn:schemas-microsoft-com:mac:vml" xmlns:mc="http://schemas.openxmlformats.org/markup-compatibility/2006" id="{76D2D8F8-45E0-134D-BBDF-E2C5A0B3BCED}"/>
                </a:ext>
              </a:extLst>
            </p:cNvPr>
            <p:cNvSpPr txBox="1"/>
            <p:nvPr/>
          </p:nvSpPr>
          <p:spPr>
            <a:xfrm>
              <a:off x="3994801" y="832574"/>
              <a:ext cx="2473548" cy="1108300"/>
            </a:xfrm>
            <a:prstGeom prst="rect">
              <a:avLst/>
            </a:prstGeom>
            <a:noFill/>
          </p:spPr>
          <p:txBody>
            <a:bodyPr wrap="square" rtlCol="0">
              <a:spAutoFit/>
            </a:bodyPr>
            <a:lstStyle/>
            <a:p>
              <a:pPr algn="ctr" defTabSz="1219170" eaLnBrk="0" fontAlgn="base" hangingPunct="0">
                <a:spcBef>
                  <a:spcPct val="0"/>
                </a:spcBef>
                <a:spcAft>
                  <a:spcPct val="0"/>
                </a:spcAft>
                <a:defRPr/>
              </a:pPr>
              <a:r>
                <a:rPr lang="en-US" sz="2100" b="1" dirty="0">
                  <a:solidFill>
                    <a:srgbClr val="1E4191"/>
                  </a:solidFill>
                  <a:latin typeface="GE Inspira Pitch" pitchFamily="34" charset="0"/>
                </a:rPr>
                <a:t>WFSA SAFE OB Anesthesia</a:t>
              </a:r>
            </a:p>
          </p:txBody>
        </p:sp>
      </p:grpSp>
      <p:pic>
        <p:nvPicPr>
          <p:cNvPr id="8" name="Picture 7">
            <a:extLst>
              <a:ext uri="{FF2B5EF4-FFF2-40B4-BE49-F238E27FC236}">
                <a16:creationId xmlns="" xmlns:a16="http://schemas.microsoft.com/office/drawing/2014/main" xmlns:mv="urn:schemas-microsoft-com:mac:vml" xmlns:mc="http://schemas.openxmlformats.org/markup-compatibility/2006" id="{5FB0C3FF-F91C-F644-B796-1D1E3BCF42DD}"/>
              </a:ext>
            </a:extLst>
          </p:cNvPr>
          <p:cNvPicPr>
            <a:picLocks noChangeAspect="1"/>
          </p:cNvPicPr>
          <p:nvPr/>
        </p:nvPicPr>
        <p:blipFill>
          <a:blip r:embed="rId3"/>
          <a:stretch>
            <a:fillRect/>
          </a:stretch>
        </p:blipFill>
        <p:spPr>
          <a:xfrm>
            <a:off x="684273" y="2312164"/>
            <a:ext cx="2240419" cy="1678008"/>
          </a:xfrm>
          <a:prstGeom prst="rect">
            <a:avLst/>
          </a:prstGeom>
        </p:spPr>
      </p:pic>
      <p:pic>
        <p:nvPicPr>
          <p:cNvPr id="11" name="Picture 10" descr="Assist_logo_white.png">
            <a:extLst>
              <a:ext uri="{FF2B5EF4-FFF2-40B4-BE49-F238E27FC236}">
                <a16:creationId xmlns="" xmlns:a16="http://schemas.microsoft.com/office/drawing/2014/main" xmlns:mv="urn:schemas-microsoft-com:mac:vml" xmlns:mc="http://schemas.openxmlformats.org/markup-compatibility/2006" id="{EFC5D523-8CEC-1744-B2D0-FCB45A9124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7341" y="668926"/>
            <a:ext cx="2164255" cy="511455"/>
          </a:xfrm>
          <a:prstGeom prst="rect">
            <a:avLst/>
          </a:prstGeom>
        </p:spPr>
      </p:pic>
      <p:sp>
        <p:nvSpPr>
          <p:cNvPr id="19" name="TextBox 18">
            <a:extLst>
              <a:ext uri="{FF2B5EF4-FFF2-40B4-BE49-F238E27FC236}">
                <a16:creationId xmlns="" xmlns:a16="http://schemas.microsoft.com/office/drawing/2014/main" xmlns:mv="urn:schemas-microsoft-com:mac:vml" xmlns:mc="http://schemas.openxmlformats.org/markup-compatibility/2006" id="{67865C49-0161-3148-9CE8-65DC62CD4569}"/>
              </a:ext>
            </a:extLst>
          </p:cNvPr>
          <p:cNvSpPr txBox="1"/>
          <p:nvPr/>
        </p:nvSpPr>
        <p:spPr>
          <a:xfrm>
            <a:off x="6985035" y="1509089"/>
            <a:ext cx="3180271" cy="1000270"/>
          </a:xfrm>
          <a:prstGeom prst="rect">
            <a:avLst/>
          </a:prstGeom>
          <a:noFill/>
        </p:spPr>
        <p:txBody>
          <a:bodyPr wrap="square" lIns="121917" tIns="60958" rIns="121917" bIns="60958" rtlCol="0">
            <a:spAutoFit/>
          </a:bodyPr>
          <a:lstStyle/>
          <a:p>
            <a:pPr algn="ctr" defTabSz="1219170" eaLnBrk="0" fontAlgn="base" hangingPunct="0">
              <a:spcBef>
                <a:spcPct val="0"/>
              </a:spcBef>
              <a:spcAft>
                <a:spcPct val="0"/>
              </a:spcAft>
              <a:defRPr/>
            </a:pPr>
            <a:r>
              <a:rPr lang="en-US" b="1" dirty="0">
                <a:solidFill>
                  <a:srgbClr val="1E4191"/>
                </a:solidFill>
                <a:latin typeface="GE Inspira Pitch" pitchFamily="34" charset="0"/>
              </a:rPr>
              <a:t>SPECT Sterilization of Medical Equipment Training</a:t>
            </a:r>
          </a:p>
        </p:txBody>
      </p:sp>
      <p:pic>
        <p:nvPicPr>
          <p:cNvPr id="21" name="Picture 20">
            <a:extLst>
              <a:ext uri="{FF2B5EF4-FFF2-40B4-BE49-F238E27FC236}">
                <a16:creationId xmlns="" xmlns:a16="http://schemas.microsoft.com/office/drawing/2014/main" xmlns:mv="urn:schemas-microsoft-com:mac:vml" xmlns:mc="http://schemas.openxmlformats.org/markup-compatibility/2006" id="{6F08186E-09A5-3445-827A-A2B5E1399F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3969" y="2477345"/>
            <a:ext cx="2324211" cy="1551192"/>
          </a:xfrm>
          <a:prstGeom prst="rect">
            <a:avLst/>
          </a:prstGeom>
        </p:spPr>
      </p:pic>
      <p:grpSp>
        <p:nvGrpSpPr>
          <p:cNvPr id="22" name="Group 21">
            <a:extLst>
              <a:ext uri="{FF2B5EF4-FFF2-40B4-BE49-F238E27FC236}">
                <a16:creationId xmlns="" xmlns:a16="http://schemas.microsoft.com/office/drawing/2014/main" xmlns:mv="urn:schemas-microsoft-com:mac:vml" xmlns:mc="http://schemas.openxmlformats.org/markup-compatibility/2006" id="{4A231587-2ADA-8C48-BE9F-52DC8F19BF2F}"/>
              </a:ext>
            </a:extLst>
          </p:cNvPr>
          <p:cNvGrpSpPr/>
          <p:nvPr/>
        </p:nvGrpSpPr>
        <p:grpSpPr>
          <a:xfrm>
            <a:off x="3659465" y="4262266"/>
            <a:ext cx="3104892" cy="2595735"/>
            <a:chOff x="3978736" y="832574"/>
            <a:chExt cx="2578034" cy="3894672"/>
          </a:xfrm>
        </p:grpSpPr>
        <p:sp>
          <p:nvSpPr>
            <p:cNvPr id="23" name="Rounded Rectangle 22">
              <a:extLst>
                <a:ext uri="{FF2B5EF4-FFF2-40B4-BE49-F238E27FC236}">
                  <a16:creationId xmlns="" xmlns:a16="http://schemas.microsoft.com/office/drawing/2014/main" xmlns:mv="urn:schemas-microsoft-com:mac:vml" xmlns:mc="http://schemas.openxmlformats.org/markup-compatibility/2006" id="{166CB5AC-BB0A-C744-9663-22B28CD3C9F7}"/>
                </a:ext>
              </a:extLst>
            </p:cNvPr>
            <p:cNvSpPr/>
            <p:nvPr/>
          </p:nvSpPr>
          <p:spPr>
            <a:xfrm>
              <a:off x="3978736" y="857249"/>
              <a:ext cx="2578034" cy="3869997"/>
            </a:xfrm>
            <a:prstGeom prst="roundRect">
              <a:avLst>
                <a:gd name="adj" fmla="val 6335"/>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219170" eaLnBrk="0" fontAlgn="base" hangingPunct="0">
                <a:spcBef>
                  <a:spcPct val="0"/>
                </a:spcBef>
                <a:spcAft>
                  <a:spcPct val="0"/>
                </a:spcAft>
                <a:defRPr/>
              </a:pPr>
              <a:endParaRPr lang="en-US" sz="4300">
                <a:solidFill>
                  <a:srgbClr val="FFFFFF"/>
                </a:solidFill>
                <a:latin typeface="GE Inspira Pitch"/>
              </a:endParaRPr>
            </a:p>
          </p:txBody>
        </p:sp>
        <p:sp>
          <p:nvSpPr>
            <p:cNvPr id="24" name="TextBox 3">
              <a:extLst>
                <a:ext uri="{FF2B5EF4-FFF2-40B4-BE49-F238E27FC236}">
                  <a16:creationId xmlns="" xmlns:a16="http://schemas.microsoft.com/office/drawing/2014/main" xmlns:mv="urn:schemas-microsoft-com:mac:vml" xmlns:mc="http://schemas.openxmlformats.org/markup-compatibility/2006" id="{00C7D916-9EDF-AF4B-A8FF-DCBB55FDB5DC}"/>
                </a:ext>
              </a:extLst>
            </p:cNvPr>
            <p:cNvSpPr txBox="1"/>
            <p:nvPr/>
          </p:nvSpPr>
          <p:spPr>
            <a:xfrm>
              <a:off x="3994801" y="832574"/>
              <a:ext cx="2473548" cy="1108300"/>
            </a:xfrm>
            <a:prstGeom prst="rect">
              <a:avLst/>
            </a:prstGeom>
            <a:noFill/>
          </p:spPr>
          <p:txBody>
            <a:bodyPr wrap="square" rtlCol="0">
              <a:spAutoFit/>
            </a:bodyPr>
            <a:lstStyle/>
            <a:p>
              <a:pPr algn="ctr" defTabSz="1219170" eaLnBrk="0" fontAlgn="base" hangingPunct="0">
                <a:spcBef>
                  <a:spcPct val="0"/>
                </a:spcBef>
                <a:spcAft>
                  <a:spcPct val="0"/>
                </a:spcAft>
                <a:defRPr/>
              </a:pPr>
              <a:r>
                <a:rPr lang="en-US" sz="2100" b="1" dirty="0">
                  <a:solidFill>
                    <a:srgbClr val="1E4191"/>
                  </a:solidFill>
                  <a:latin typeface="GE Inspira Pitch" pitchFamily="34" charset="0"/>
                </a:rPr>
                <a:t>HTM/BMET Hands-on Training</a:t>
              </a:r>
            </a:p>
          </p:txBody>
        </p:sp>
      </p:grpSp>
      <p:grpSp>
        <p:nvGrpSpPr>
          <p:cNvPr id="25" name="Group 24">
            <a:extLst>
              <a:ext uri="{FF2B5EF4-FFF2-40B4-BE49-F238E27FC236}">
                <a16:creationId xmlns="" xmlns:a16="http://schemas.microsoft.com/office/drawing/2014/main" xmlns:mv="urn:schemas-microsoft-com:mac:vml" xmlns:mc="http://schemas.openxmlformats.org/markup-compatibility/2006" id="{2F2FA3EB-90FB-6147-9252-8054D7E41908}"/>
              </a:ext>
            </a:extLst>
          </p:cNvPr>
          <p:cNvGrpSpPr/>
          <p:nvPr/>
        </p:nvGrpSpPr>
        <p:grpSpPr>
          <a:xfrm>
            <a:off x="255538" y="4262266"/>
            <a:ext cx="3104892" cy="2595735"/>
            <a:chOff x="3978736" y="832574"/>
            <a:chExt cx="2578034" cy="3894672"/>
          </a:xfrm>
        </p:grpSpPr>
        <p:sp>
          <p:nvSpPr>
            <p:cNvPr id="26" name="Rounded Rectangle 25">
              <a:extLst>
                <a:ext uri="{FF2B5EF4-FFF2-40B4-BE49-F238E27FC236}">
                  <a16:creationId xmlns="" xmlns:a16="http://schemas.microsoft.com/office/drawing/2014/main" xmlns:mv="urn:schemas-microsoft-com:mac:vml" xmlns:mc="http://schemas.openxmlformats.org/markup-compatibility/2006" id="{C5050C20-E065-F74E-8231-663F23C0472E}"/>
                </a:ext>
              </a:extLst>
            </p:cNvPr>
            <p:cNvSpPr/>
            <p:nvPr/>
          </p:nvSpPr>
          <p:spPr>
            <a:xfrm>
              <a:off x="3978736" y="857249"/>
              <a:ext cx="2578034" cy="3869997"/>
            </a:xfrm>
            <a:prstGeom prst="roundRect">
              <a:avLst>
                <a:gd name="adj" fmla="val 6335"/>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219170" eaLnBrk="0" fontAlgn="base" hangingPunct="0">
                <a:spcBef>
                  <a:spcPct val="0"/>
                </a:spcBef>
                <a:spcAft>
                  <a:spcPct val="0"/>
                </a:spcAft>
                <a:defRPr/>
              </a:pPr>
              <a:endParaRPr lang="en-US" sz="4300">
                <a:solidFill>
                  <a:srgbClr val="FFFFFF"/>
                </a:solidFill>
                <a:latin typeface="GE Inspira Pitch"/>
              </a:endParaRPr>
            </a:p>
          </p:txBody>
        </p:sp>
        <p:sp>
          <p:nvSpPr>
            <p:cNvPr id="27" name="TextBox 3">
              <a:extLst>
                <a:ext uri="{FF2B5EF4-FFF2-40B4-BE49-F238E27FC236}">
                  <a16:creationId xmlns="" xmlns:a16="http://schemas.microsoft.com/office/drawing/2014/main" xmlns:mv="urn:schemas-microsoft-com:mac:vml" xmlns:mc="http://schemas.openxmlformats.org/markup-compatibility/2006" id="{2CE66FF5-D111-BA47-A4BC-8E446A46ED0B}"/>
                </a:ext>
              </a:extLst>
            </p:cNvPr>
            <p:cNvSpPr txBox="1"/>
            <p:nvPr/>
          </p:nvSpPr>
          <p:spPr>
            <a:xfrm>
              <a:off x="3994801" y="832574"/>
              <a:ext cx="2473548" cy="1108300"/>
            </a:xfrm>
            <a:prstGeom prst="rect">
              <a:avLst/>
            </a:prstGeom>
            <a:noFill/>
          </p:spPr>
          <p:txBody>
            <a:bodyPr wrap="square" rtlCol="0">
              <a:spAutoFit/>
            </a:bodyPr>
            <a:lstStyle/>
            <a:p>
              <a:pPr algn="ctr" defTabSz="1219170" eaLnBrk="0" fontAlgn="base" hangingPunct="0">
                <a:spcBef>
                  <a:spcPct val="0"/>
                </a:spcBef>
                <a:spcAft>
                  <a:spcPct val="0"/>
                </a:spcAft>
                <a:defRPr/>
              </a:pPr>
              <a:r>
                <a:rPr lang="en-US" sz="2100" b="1" dirty="0">
                  <a:solidFill>
                    <a:srgbClr val="1E4191"/>
                  </a:solidFill>
                  <a:latin typeface="GE Inspira Pitch" pitchFamily="34" charset="0"/>
                </a:rPr>
                <a:t>Oxygen Public Private Partnership</a:t>
              </a:r>
            </a:p>
          </p:txBody>
        </p:sp>
      </p:grpSp>
      <p:grpSp>
        <p:nvGrpSpPr>
          <p:cNvPr id="28" name="Group 27">
            <a:extLst>
              <a:ext uri="{FF2B5EF4-FFF2-40B4-BE49-F238E27FC236}">
                <a16:creationId xmlns="" xmlns:a16="http://schemas.microsoft.com/office/drawing/2014/main" xmlns:mv="urn:schemas-microsoft-com:mac:vml" xmlns:mc="http://schemas.openxmlformats.org/markup-compatibility/2006" id="{8740D348-2322-574E-9E52-006C73F6749D}"/>
              </a:ext>
            </a:extLst>
          </p:cNvPr>
          <p:cNvGrpSpPr/>
          <p:nvPr/>
        </p:nvGrpSpPr>
        <p:grpSpPr>
          <a:xfrm>
            <a:off x="7060414" y="4262533"/>
            <a:ext cx="3104892" cy="2595735"/>
            <a:chOff x="3978736" y="832574"/>
            <a:chExt cx="2578034" cy="3894672"/>
          </a:xfrm>
        </p:grpSpPr>
        <p:sp>
          <p:nvSpPr>
            <p:cNvPr id="29" name="Rounded Rectangle 28">
              <a:extLst>
                <a:ext uri="{FF2B5EF4-FFF2-40B4-BE49-F238E27FC236}">
                  <a16:creationId xmlns="" xmlns:a16="http://schemas.microsoft.com/office/drawing/2014/main" xmlns:mv="urn:schemas-microsoft-com:mac:vml" xmlns:mc="http://schemas.openxmlformats.org/markup-compatibility/2006" id="{14004770-4F1D-4E48-8740-D4D38B6E8D16}"/>
                </a:ext>
              </a:extLst>
            </p:cNvPr>
            <p:cNvSpPr/>
            <p:nvPr/>
          </p:nvSpPr>
          <p:spPr>
            <a:xfrm>
              <a:off x="3978736" y="857249"/>
              <a:ext cx="2578034" cy="3869997"/>
            </a:xfrm>
            <a:prstGeom prst="roundRect">
              <a:avLst>
                <a:gd name="adj" fmla="val 6335"/>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219170" eaLnBrk="0" fontAlgn="base" hangingPunct="0">
                <a:spcBef>
                  <a:spcPct val="0"/>
                </a:spcBef>
                <a:spcAft>
                  <a:spcPct val="0"/>
                </a:spcAft>
                <a:defRPr/>
              </a:pPr>
              <a:endParaRPr lang="en-US" sz="4300">
                <a:solidFill>
                  <a:srgbClr val="FFFFFF"/>
                </a:solidFill>
                <a:latin typeface="GE Inspira Pitch"/>
              </a:endParaRPr>
            </a:p>
          </p:txBody>
        </p:sp>
        <p:sp>
          <p:nvSpPr>
            <p:cNvPr id="30" name="TextBox 3">
              <a:extLst>
                <a:ext uri="{FF2B5EF4-FFF2-40B4-BE49-F238E27FC236}">
                  <a16:creationId xmlns="" xmlns:a16="http://schemas.microsoft.com/office/drawing/2014/main" xmlns:mv="urn:schemas-microsoft-com:mac:vml" xmlns:mc="http://schemas.openxmlformats.org/markup-compatibility/2006" id="{3EFCD204-5FA4-9646-9FB2-9D2E49F33CCC}"/>
                </a:ext>
              </a:extLst>
            </p:cNvPr>
            <p:cNvSpPr txBox="1"/>
            <p:nvPr/>
          </p:nvSpPr>
          <p:spPr>
            <a:xfrm>
              <a:off x="3994801" y="832574"/>
              <a:ext cx="2473548" cy="1108300"/>
            </a:xfrm>
            <a:prstGeom prst="rect">
              <a:avLst/>
            </a:prstGeom>
            <a:noFill/>
          </p:spPr>
          <p:txBody>
            <a:bodyPr wrap="square" rtlCol="0">
              <a:spAutoFit/>
            </a:bodyPr>
            <a:lstStyle/>
            <a:p>
              <a:pPr algn="ctr" defTabSz="1219170" eaLnBrk="0" fontAlgn="base" hangingPunct="0">
                <a:spcBef>
                  <a:spcPct val="0"/>
                </a:spcBef>
                <a:spcAft>
                  <a:spcPct val="0"/>
                </a:spcAft>
                <a:defRPr/>
              </a:pPr>
              <a:r>
                <a:rPr lang="en-US" sz="2100" b="1" dirty="0">
                  <a:solidFill>
                    <a:srgbClr val="1E4191"/>
                  </a:solidFill>
                  <a:latin typeface="GE Inspira Pitch" pitchFamily="34" charset="0"/>
                </a:rPr>
                <a:t>Safe Water in Healthcare Facilities</a:t>
              </a:r>
            </a:p>
          </p:txBody>
        </p:sp>
      </p:grpSp>
      <p:grpSp>
        <p:nvGrpSpPr>
          <p:cNvPr id="34" name="Group 33">
            <a:extLst>
              <a:ext uri="{FF2B5EF4-FFF2-40B4-BE49-F238E27FC236}">
                <a16:creationId xmlns="" xmlns:a16="http://schemas.microsoft.com/office/drawing/2014/main" xmlns:mv="urn:schemas-microsoft-com:mac:vml" xmlns:mc="http://schemas.openxmlformats.org/markup-compatibility/2006" id="{973203CD-4630-5D48-BABF-398247C970D0}"/>
              </a:ext>
            </a:extLst>
          </p:cNvPr>
          <p:cNvGrpSpPr/>
          <p:nvPr/>
        </p:nvGrpSpPr>
        <p:grpSpPr>
          <a:xfrm>
            <a:off x="3681010" y="1544777"/>
            <a:ext cx="3104892" cy="2595735"/>
            <a:chOff x="3978736" y="832574"/>
            <a:chExt cx="2578034" cy="3894672"/>
          </a:xfrm>
        </p:grpSpPr>
        <p:sp>
          <p:nvSpPr>
            <p:cNvPr id="35" name="Rounded Rectangle 34">
              <a:extLst>
                <a:ext uri="{FF2B5EF4-FFF2-40B4-BE49-F238E27FC236}">
                  <a16:creationId xmlns="" xmlns:a16="http://schemas.microsoft.com/office/drawing/2014/main" xmlns:mv="urn:schemas-microsoft-com:mac:vml" xmlns:mc="http://schemas.openxmlformats.org/markup-compatibility/2006" id="{50E1F6BC-E58D-BE4C-A78E-B757CDFFB4E8}"/>
                </a:ext>
              </a:extLst>
            </p:cNvPr>
            <p:cNvSpPr/>
            <p:nvPr/>
          </p:nvSpPr>
          <p:spPr>
            <a:xfrm>
              <a:off x="3978736" y="857249"/>
              <a:ext cx="2578034" cy="3869997"/>
            </a:xfrm>
            <a:prstGeom prst="roundRect">
              <a:avLst>
                <a:gd name="adj" fmla="val 6335"/>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219170" eaLnBrk="0" fontAlgn="base" hangingPunct="0">
                <a:spcBef>
                  <a:spcPct val="0"/>
                </a:spcBef>
                <a:spcAft>
                  <a:spcPct val="0"/>
                </a:spcAft>
                <a:defRPr/>
              </a:pPr>
              <a:endParaRPr lang="en-US" sz="4300" dirty="0">
                <a:solidFill>
                  <a:srgbClr val="FFFFFF"/>
                </a:solidFill>
                <a:latin typeface="GE Inspira Pitch"/>
              </a:endParaRPr>
            </a:p>
          </p:txBody>
        </p:sp>
        <p:sp>
          <p:nvSpPr>
            <p:cNvPr id="36" name="TextBox 3">
              <a:extLst>
                <a:ext uri="{FF2B5EF4-FFF2-40B4-BE49-F238E27FC236}">
                  <a16:creationId xmlns="" xmlns:a16="http://schemas.microsoft.com/office/drawing/2014/main" xmlns:mv="urn:schemas-microsoft-com:mac:vml" xmlns:mc="http://schemas.openxmlformats.org/markup-compatibility/2006" id="{31243B5A-0B44-E043-9686-32D69D771044}"/>
                </a:ext>
              </a:extLst>
            </p:cNvPr>
            <p:cNvSpPr txBox="1"/>
            <p:nvPr/>
          </p:nvSpPr>
          <p:spPr>
            <a:xfrm>
              <a:off x="3994801" y="832574"/>
              <a:ext cx="2473548" cy="1108300"/>
            </a:xfrm>
            <a:prstGeom prst="rect">
              <a:avLst/>
            </a:prstGeom>
            <a:noFill/>
          </p:spPr>
          <p:txBody>
            <a:bodyPr wrap="square" rtlCol="0">
              <a:spAutoFit/>
            </a:bodyPr>
            <a:lstStyle/>
            <a:p>
              <a:pPr algn="ctr" defTabSz="1219170" eaLnBrk="0" fontAlgn="base" hangingPunct="0">
                <a:spcBef>
                  <a:spcPct val="0"/>
                </a:spcBef>
                <a:spcAft>
                  <a:spcPct val="0"/>
                </a:spcAft>
                <a:defRPr/>
              </a:pPr>
              <a:r>
                <a:rPr lang="en-US" sz="2100" b="1" dirty="0">
                  <a:solidFill>
                    <a:srgbClr val="1E4191"/>
                  </a:solidFill>
                  <a:latin typeface="GE Inspira Pitch" pitchFamily="34" charset="0"/>
                </a:rPr>
                <a:t>ImPACT Anesthesia Pre-Service Training</a:t>
              </a:r>
            </a:p>
          </p:txBody>
        </p:sp>
      </p:grpSp>
      <p:pic>
        <p:nvPicPr>
          <p:cNvPr id="16" name="Picture 15">
            <a:extLst>
              <a:ext uri="{FF2B5EF4-FFF2-40B4-BE49-F238E27FC236}">
                <a16:creationId xmlns="" xmlns:a16="http://schemas.microsoft.com/office/drawing/2014/main" xmlns:mv="urn:schemas-microsoft-com:mac:vml" xmlns:mc="http://schemas.openxmlformats.org/markup-compatibility/2006" id="{AA380B56-87F3-9F4B-B2B0-31D36BAF2AAF}"/>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flipV="1">
            <a:off x="4344451" y="2547816"/>
            <a:ext cx="1668212" cy="1251691"/>
          </a:xfrm>
          <a:prstGeom prst="rect">
            <a:avLst/>
          </a:prstGeom>
          <a:noFill/>
          <a:ln>
            <a:noFill/>
          </a:ln>
        </p:spPr>
      </p:pic>
      <p:pic>
        <p:nvPicPr>
          <p:cNvPr id="37" name="Picture 36">
            <a:extLst>
              <a:ext uri="{FF2B5EF4-FFF2-40B4-BE49-F238E27FC236}">
                <a16:creationId xmlns="" xmlns:a16="http://schemas.microsoft.com/office/drawing/2014/main" xmlns:mv="urn:schemas-microsoft-com:mac:vml" xmlns:mc="http://schemas.openxmlformats.org/markup-compatibility/2006" id="{48E3DBF4-1E9D-6545-896C-18FB3F1283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474" y="5124184"/>
            <a:ext cx="2036689" cy="1527517"/>
          </a:xfrm>
          <a:prstGeom prst="rect">
            <a:avLst/>
          </a:prstGeom>
        </p:spPr>
      </p:pic>
      <p:pic>
        <p:nvPicPr>
          <p:cNvPr id="38" name="Picture 37">
            <a:extLst>
              <a:ext uri="{FF2B5EF4-FFF2-40B4-BE49-F238E27FC236}">
                <a16:creationId xmlns="" xmlns:a16="http://schemas.microsoft.com/office/drawing/2014/main" xmlns:mv="urn:schemas-microsoft-com:mac:vml" xmlns:mc="http://schemas.openxmlformats.org/markup-compatibility/2006" id="{58766097-359B-4549-991C-1920EC41CE4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51451" y="5085582"/>
            <a:ext cx="2095355" cy="1433645"/>
          </a:xfrm>
          <a:prstGeom prst="rect">
            <a:avLst/>
          </a:prstGeom>
        </p:spPr>
      </p:pic>
      <p:pic>
        <p:nvPicPr>
          <p:cNvPr id="39" name="Picture 38">
            <a:extLst>
              <a:ext uri="{FF2B5EF4-FFF2-40B4-BE49-F238E27FC236}">
                <a16:creationId xmlns="" xmlns:a16="http://schemas.microsoft.com/office/drawing/2014/main" xmlns:mv="urn:schemas-microsoft-com:mac:vml" xmlns:mc="http://schemas.openxmlformats.org/markup-compatibility/2006" id="{DF027746-F6EF-424D-81D5-D9A3D5B07D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74577" y="5061569"/>
            <a:ext cx="1179105" cy="1572140"/>
          </a:xfrm>
          <a:prstGeom prst="rect">
            <a:avLst/>
          </a:prstGeom>
        </p:spPr>
      </p:pic>
    </p:spTree>
    <p:extLst>
      <p:ext uri="{BB962C8B-B14F-4D97-AF65-F5344CB8AC3E}">
        <p14:creationId xmlns:p14="http://schemas.microsoft.com/office/powerpoint/2010/main" val="4130394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xmlns:mv="urn:schemas-microsoft-com:mac:vml" xmlns:mc="http://schemas.openxmlformats.org/markup-compatibility/2006" id="{97B930A7-A509-D741-B28D-69464BBEEC17}"/>
              </a:ext>
            </a:extLst>
          </p:cNvPr>
          <p:cNvSpPr>
            <a:spLocks noGrp="1"/>
          </p:cNvSpPr>
          <p:nvPr>
            <p:ph type="title"/>
          </p:nvPr>
        </p:nvSpPr>
        <p:spPr>
          <a:xfrm>
            <a:off x="-113079" y="286106"/>
            <a:ext cx="10515600" cy="1325563"/>
          </a:xfrm>
        </p:spPr>
        <p:txBody>
          <a:bodyPr>
            <a:normAutofit/>
          </a:bodyPr>
          <a:lstStyle/>
          <a:p>
            <a:r>
              <a:rPr lang="en-US" sz="3600" b="1" dirty="0"/>
              <a:t>Health System Strengthening Results</a:t>
            </a:r>
          </a:p>
        </p:txBody>
      </p:sp>
      <p:grpSp>
        <p:nvGrpSpPr>
          <p:cNvPr id="4" name="Group 3">
            <a:extLst>
              <a:ext uri="{FF2B5EF4-FFF2-40B4-BE49-F238E27FC236}">
                <a16:creationId xmlns="" xmlns:a16="http://schemas.microsoft.com/office/drawing/2014/main" xmlns:mv="urn:schemas-microsoft-com:mac:vml" xmlns:mc="http://schemas.openxmlformats.org/markup-compatibility/2006" id="{F7C6D7BE-4AC3-0240-87EF-11B7A229F73E}"/>
              </a:ext>
            </a:extLst>
          </p:cNvPr>
          <p:cNvGrpSpPr/>
          <p:nvPr/>
        </p:nvGrpSpPr>
        <p:grpSpPr>
          <a:xfrm>
            <a:off x="286795" y="1499865"/>
            <a:ext cx="5824053" cy="4917871"/>
            <a:chOff x="6492100" y="857249"/>
            <a:chExt cx="2652852" cy="3020630"/>
          </a:xfrm>
        </p:grpSpPr>
        <p:sp>
          <p:nvSpPr>
            <p:cNvPr id="5" name="Rounded Rectangle 4">
              <a:extLst>
                <a:ext uri="{FF2B5EF4-FFF2-40B4-BE49-F238E27FC236}">
                  <a16:creationId xmlns="" xmlns:a16="http://schemas.microsoft.com/office/drawing/2014/main" xmlns:mv="urn:schemas-microsoft-com:mac:vml" xmlns:mc="http://schemas.openxmlformats.org/markup-compatibility/2006" id="{8BC8EC35-9E11-684F-9F09-7EAC3F0985AF}"/>
                </a:ext>
              </a:extLst>
            </p:cNvPr>
            <p:cNvSpPr/>
            <p:nvPr/>
          </p:nvSpPr>
          <p:spPr>
            <a:xfrm>
              <a:off x="6572876" y="857249"/>
              <a:ext cx="2450592" cy="2859544"/>
            </a:xfrm>
            <a:prstGeom prst="roundRect">
              <a:avLst>
                <a:gd name="adj" fmla="val 5107"/>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endParaRPr lang="en-US" sz="4300">
                <a:solidFill>
                  <a:srgbClr val="FFFFFF"/>
                </a:solidFill>
                <a:latin typeface="GE Inspira Pitch"/>
              </a:endParaRPr>
            </a:p>
          </p:txBody>
        </p:sp>
        <p:sp>
          <p:nvSpPr>
            <p:cNvPr id="6" name="TextBox 5">
              <a:extLst>
                <a:ext uri="{FF2B5EF4-FFF2-40B4-BE49-F238E27FC236}">
                  <a16:creationId xmlns="" xmlns:a16="http://schemas.microsoft.com/office/drawing/2014/main" xmlns:mv="urn:schemas-microsoft-com:mac:vml" xmlns:mc="http://schemas.openxmlformats.org/markup-compatibility/2006" id="{EE1337F2-C1A0-A542-BB2B-4088B24B906E}"/>
                </a:ext>
              </a:extLst>
            </p:cNvPr>
            <p:cNvSpPr txBox="1"/>
            <p:nvPr/>
          </p:nvSpPr>
          <p:spPr>
            <a:xfrm>
              <a:off x="6807771" y="1298588"/>
              <a:ext cx="2337181" cy="2579291"/>
            </a:xfrm>
            <a:prstGeom prst="rect">
              <a:avLst/>
            </a:prstGeom>
            <a:noFill/>
          </p:spPr>
          <p:txBody>
            <a:bodyPr wrap="square" rtlCol="0">
              <a:spAutoFit/>
            </a:bodyPr>
            <a:lstStyle/>
            <a:p>
              <a:pPr defTabSz="1219170" eaLnBrk="0" fontAlgn="base" hangingPunct="0">
                <a:defRPr/>
              </a:pPr>
              <a:r>
                <a:rPr lang="en-US" sz="2100" b="1" dirty="0">
                  <a:solidFill>
                    <a:srgbClr val="1E4191"/>
                  </a:solidFill>
                  <a:latin typeface="GE Inspira Pitch" pitchFamily="34" charset="0"/>
                </a:rPr>
                <a:t>Number of people impacted</a:t>
              </a:r>
            </a:p>
            <a:p>
              <a:pPr defTabSz="1219170" eaLnBrk="0" fontAlgn="base" hangingPunct="0">
                <a:defRPr/>
              </a:pPr>
              <a:endParaRPr lang="en-US" sz="2100" b="1" dirty="0">
                <a:solidFill>
                  <a:srgbClr val="1E4191"/>
                </a:solidFill>
                <a:latin typeface="GE Inspira Pitch" pitchFamily="34" charset="0"/>
              </a:endParaRPr>
            </a:p>
            <a:p>
              <a:pPr defTabSz="1219170" eaLnBrk="0" fontAlgn="base" hangingPunct="0">
                <a:defRPr/>
              </a:pPr>
              <a:r>
                <a:rPr lang="en-US" sz="2100" b="1" dirty="0">
                  <a:solidFill>
                    <a:srgbClr val="1E4191"/>
                  </a:solidFill>
                  <a:latin typeface="GE Inspira Pitch" pitchFamily="34" charset="0"/>
                </a:rPr>
                <a:t>Significance of the impact</a:t>
              </a:r>
            </a:p>
            <a:p>
              <a:pPr defTabSz="1219170" eaLnBrk="0" fontAlgn="base" hangingPunct="0">
                <a:defRPr/>
              </a:pPr>
              <a:endParaRPr lang="en-US" sz="2100" b="1" dirty="0">
                <a:solidFill>
                  <a:srgbClr val="1E4191"/>
                </a:solidFill>
                <a:latin typeface="GE Inspira Pitch" pitchFamily="34" charset="0"/>
              </a:endParaRPr>
            </a:p>
            <a:p>
              <a:pPr defTabSz="1219170" eaLnBrk="0" fontAlgn="base" hangingPunct="0">
                <a:defRPr/>
              </a:pPr>
              <a:r>
                <a:rPr lang="en-US" sz="2100" b="1" dirty="0">
                  <a:solidFill>
                    <a:srgbClr val="1E4191"/>
                  </a:solidFill>
                  <a:latin typeface="GE Inspira Pitch" pitchFamily="34" charset="0"/>
                </a:rPr>
                <a:t>Program sustainability </a:t>
              </a:r>
            </a:p>
            <a:p>
              <a:pPr defTabSz="1219170" eaLnBrk="0" fontAlgn="base" hangingPunct="0">
                <a:defRPr/>
              </a:pPr>
              <a:endParaRPr lang="en-US" sz="2100" b="1" dirty="0">
                <a:solidFill>
                  <a:srgbClr val="1E4191"/>
                </a:solidFill>
                <a:latin typeface="GE Inspira Pitch" pitchFamily="34" charset="0"/>
              </a:endParaRPr>
            </a:p>
            <a:p>
              <a:pPr defTabSz="1219170" eaLnBrk="0" fontAlgn="base" hangingPunct="0">
                <a:defRPr/>
              </a:pPr>
              <a:r>
                <a:rPr lang="en-US" sz="2100" b="1" dirty="0">
                  <a:solidFill>
                    <a:srgbClr val="1E4191"/>
                  </a:solidFill>
                  <a:latin typeface="GE Inspira Pitch" pitchFamily="34" charset="0"/>
                </a:rPr>
                <a:t>Program scalability</a:t>
              </a:r>
            </a:p>
            <a:p>
              <a:pPr defTabSz="1219170" eaLnBrk="0" fontAlgn="base" hangingPunct="0">
                <a:defRPr/>
              </a:pPr>
              <a:endParaRPr lang="en-US" sz="2100" b="1" dirty="0">
                <a:solidFill>
                  <a:srgbClr val="1E4191"/>
                </a:solidFill>
                <a:latin typeface="GE Inspira Pitch" pitchFamily="34" charset="0"/>
              </a:endParaRPr>
            </a:p>
            <a:p>
              <a:pPr defTabSz="1219170" eaLnBrk="0" fontAlgn="base" hangingPunct="0">
                <a:defRPr/>
              </a:pPr>
              <a:r>
                <a:rPr lang="en-US" sz="2100" b="1" dirty="0">
                  <a:solidFill>
                    <a:srgbClr val="1E4191"/>
                  </a:solidFill>
                  <a:latin typeface="GE Inspira Pitch" pitchFamily="34" charset="0"/>
                </a:rPr>
                <a:t>Number of countries served </a:t>
              </a:r>
            </a:p>
            <a:p>
              <a:pPr defTabSz="1219170" eaLnBrk="0" fontAlgn="base" hangingPunct="0">
                <a:defRPr/>
              </a:pPr>
              <a:endParaRPr lang="en-US" sz="2100" b="1" dirty="0">
                <a:solidFill>
                  <a:srgbClr val="1E4191"/>
                </a:solidFill>
                <a:latin typeface="GE Inspira Pitch" pitchFamily="34" charset="0"/>
              </a:endParaRPr>
            </a:p>
            <a:p>
              <a:pPr defTabSz="1219170" eaLnBrk="0" fontAlgn="base" hangingPunct="0">
                <a:defRPr/>
              </a:pPr>
              <a:r>
                <a:rPr lang="en-US" sz="2100" b="1" dirty="0">
                  <a:solidFill>
                    <a:srgbClr val="1E4191"/>
                  </a:solidFill>
                  <a:latin typeface="GE Inspira Pitch" pitchFamily="34" charset="0"/>
                </a:rPr>
                <a:t>Reputational excellence</a:t>
              </a:r>
            </a:p>
            <a:p>
              <a:pPr defTabSz="1219170" eaLnBrk="0" fontAlgn="base" hangingPunct="0">
                <a:spcAft>
                  <a:spcPts val="800"/>
                </a:spcAft>
                <a:defRPr/>
              </a:pPr>
              <a:endParaRPr lang="en-US" sz="1700" dirty="0">
                <a:solidFill>
                  <a:srgbClr val="FFFFFF"/>
                </a:solidFill>
                <a:latin typeface="GE Inspira Pitch" pitchFamily="34" charset="0"/>
              </a:endParaRPr>
            </a:p>
          </p:txBody>
        </p:sp>
        <p:sp>
          <p:nvSpPr>
            <p:cNvPr id="7" name="TextBox 6">
              <a:extLst>
                <a:ext uri="{FF2B5EF4-FFF2-40B4-BE49-F238E27FC236}">
                  <a16:creationId xmlns="" xmlns:a16="http://schemas.microsoft.com/office/drawing/2014/main" xmlns:mv="urn:schemas-microsoft-com:mac:vml" xmlns:mc="http://schemas.openxmlformats.org/markup-compatibility/2006" id="{889073FC-D359-5C4D-812F-EA7DB602384B}"/>
                </a:ext>
              </a:extLst>
            </p:cNvPr>
            <p:cNvSpPr txBox="1"/>
            <p:nvPr/>
          </p:nvSpPr>
          <p:spPr>
            <a:xfrm>
              <a:off x="6492100" y="857252"/>
              <a:ext cx="2450591" cy="327371"/>
            </a:xfrm>
            <a:prstGeom prst="rect">
              <a:avLst/>
            </a:prstGeom>
            <a:noFill/>
          </p:spPr>
          <p:txBody>
            <a:bodyPr wrap="square" rtlCol="0">
              <a:spAutoFit/>
            </a:bodyPr>
            <a:lstStyle/>
            <a:p>
              <a:pPr algn="ctr" defTabSz="1219170" eaLnBrk="0" fontAlgn="base" hangingPunct="0">
                <a:spcBef>
                  <a:spcPct val="0"/>
                </a:spcBef>
                <a:spcAft>
                  <a:spcPct val="0"/>
                </a:spcAft>
                <a:defRPr/>
              </a:pPr>
              <a:r>
                <a:rPr lang="en-US" sz="2700" b="1" dirty="0">
                  <a:solidFill>
                    <a:srgbClr val="1E4191"/>
                  </a:solidFill>
                  <a:latin typeface="GE Inspira Pitch" pitchFamily="34" charset="0"/>
                </a:rPr>
                <a:t>How We Measure Success</a:t>
              </a:r>
            </a:p>
          </p:txBody>
        </p:sp>
      </p:grpSp>
      <p:pic>
        <p:nvPicPr>
          <p:cNvPr id="24" name="Picture 23">
            <a:extLst>
              <a:ext uri="{FF2B5EF4-FFF2-40B4-BE49-F238E27FC236}">
                <a16:creationId xmlns="" xmlns:a16="http://schemas.microsoft.com/office/drawing/2014/main" xmlns:mv="urn:schemas-microsoft-com:mac:vml" xmlns:mc="http://schemas.openxmlformats.org/markup-compatibility/2006" id="{59B0E16F-3746-784B-89A2-F27C72F5676B}"/>
              </a:ext>
            </a:extLst>
          </p:cNvPr>
          <p:cNvPicPr>
            <a:picLocks noChangeAspect="1"/>
          </p:cNvPicPr>
          <p:nvPr/>
        </p:nvPicPr>
        <p:blipFill>
          <a:blip r:embed="rId2" cstate="screen">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a:fillRect/>
          </a:stretch>
        </p:blipFill>
        <p:spPr>
          <a:xfrm>
            <a:off x="7545668" y="1678443"/>
            <a:ext cx="304800" cy="304800"/>
          </a:xfrm>
          <a:prstGeom prst="rect">
            <a:avLst/>
          </a:prstGeom>
        </p:spPr>
      </p:pic>
      <p:pic>
        <p:nvPicPr>
          <p:cNvPr id="25" name="Picture 24">
            <a:extLst>
              <a:ext uri="{FF2B5EF4-FFF2-40B4-BE49-F238E27FC236}">
                <a16:creationId xmlns="" xmlns:a16="http://schemas.microsoft.com/office/drawing/2014/main" xmlns:mv="urn:schemas-microsoft-com:mac:vml" xmlns:mc="http://schemas.openxmlformats.org/markup-compatibility/2006" id="{EC2C6D66-1D53-7A4C-8C29-B2E8524AC391}"/>
              </a:ext>
            </a:extLst>
          </p:cNvPr>
          <p:cNvPicPr>
            <a:picLocks noChangeAspect="1"/>
          </p:cNvPicPr>
          <p:nvPr/>
        </p:nvPicPr>
        <p:blipFill>
          <a:blip r:embed="rId2" cstate="screen">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7348893" y="3022145"/>
            <a:ext cx="304800" cy="304800"/>
          </a:xfrm>
          <a:prstGeom prst="rect">
            <a:avLst/>
          </a:prstGeom>
        </p:spPr>
      </p:pic>
      <p:pic>
        <p:nvPicPr>
          <p:cNvPr id="26" name="Picture 25">
            <a:extLst>
              <a:ext uri="{FF2B5EF4-FFF2-40B4-BE49-F238E27FC236}">
                <a16:creationId xmlns="" xmlns:a16="http://schemas.microsoft.com/office/drawing/2014/main" xmlns:mv="urn:schemas-microsoft-com:mac:vml" xmlns:mc="http://schemas.openxmlformats.org/markup-compatibility/2006" id="{2CA1C2DA-766F-314D-AD98-ECBEC3C7F583}"/>
              </a:ext>
            </a:extLst>
          </p:cNvPr>
          <p:cNvPicPr>
            <a:picLocks noChangeAspect="1"/>
          </p:cNvPicPr>
          <p:nvPr/>
        </p:nvPicPr>
        <p:blipFill>
          <a:blip r:embed="rId2" cstate="screen">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7371475" y="3658989"/>
            <a:ext cx="304800" cy="304800"/>
          </a:xfrm>
          <a:prstGeom prst="rect">
            <a:avLst/>
          </a:prstGeom>
        </p:spPr>
      </p:pic>
      <p:pic>
        <p:nvPicPr>
          <p:cNvPr id="27" name="Picture 26">
            <a:extLst>
              <a:ext uri="{FF2B5EF4-FFF2-40B4-BE49-F238E27FC236}">
                <a16:creationId xmlns="" xmlns:a16="http://schemas.microsoft.com/office/drawing/2014/main" xmlns:mv="urn:schemas-microsoft-com:mac:vml" xmlns:mc="http://schemas.openxmlformats.org/markup-compatibility/2006" id="{C21563A5-629E-9D4A-9A54-C8B168DB95BD}"/>
              </a:ext>
            </a:extLst>
          </p:cNvPr>
          <p:cNvPicPr>
            <a:picLocks noChangeAspect="1"/>
          </p:cNvPicPr>
          <p:nvPr/>
        </p:nvPicPr>
        <p:blipFill>
          <a:blip r:embed="rId2" cstate="screen">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7375064" y="4287663"/>
            <a:ext cx="304800" cy="304800"/>
          </a:xfrm>
          <a:prstGeom prst="rect">
            <a:avLst/>
          </a:prstGeom>
        </p:spPr>
      </p:pic>
      <p:pic>
        <p:nvPicPr>
          <p:cNvPr id="28" name="Picture 27">
            <a:extLst>
              <a:ext uri="{FF2B5EF4-FFF2-40B4-BE49-F238E27FC236}">
                <a16:creationId xmlns="" xmlns:a16="http://schemas.microsoft.com/office/drawing/2014/main" xmlns:mv="urn:schemas-microsoft-com:mac:vml" xmlns:mc="http://schemas.openxmlformats.org/markup-compatibility/2006" id="{F02B1C8F-D472-444E-9957-0A93DB8F55C3}"/>
              </a:ext>
            </a:extLst>
          </p:cNvPr>
          <p:cNvPicPr>
            <a:picLocks noChangeAspect="1"/>
          </p:cNvPicPr>
          <p:nvPr/>
        </p:nvPicPr>
        <p:blipFill>
          <a:blip r:embed="rId2" cstate="screen">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7365827" y="4913808"/>
            <a:ext cx="304800" cy="304800"/>
          </a:xfrm>
          <a:prstGeom prst="rect">
            <a:avLst/>
          </a:prstGeom>
        </p:spPr>
      </p:pic>
      <p:pic>
        <p:nvPicPr>
          <p:cNvPr id="29" name="Picture 28">
            <a:extLst>
              <a:ext uri="{FF2B5EF4-FFF2-40B4-BE49-F238E27FC236}">
                <a16:creationId xmlns="" xmlns:a16="http://schemas.microsoft.com/office/drawing/2014/main" xmlns:mv="urn:schemas-microsoft-com:mac:vml" xmlns:mc="http://schemas.openxmlformats.org/markup-compatibility/2006" id="{C73556F2-73C9-8449-8812-8AF60FF66E20}"/>
              </a:ext>
            </a:extLst>
          </p:cNvPr>
          <p:cNvPicPr>
            <a:picLocks noChangeAspect="1"/>
          </p:cNvPicPr>
          <p:nvPr/>
        </p:nvPicPr>
        <p:blipFill>
          <a:blip r:embed="rId2" cstate="screen">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7365827" y="5543949"/>
            <a:ext cx="304800" cy="304800"/>
          </a:xfrm>
          <a:prstGeom prst="rect">
            <a:avLst/>
          </a:prstGeom>
        </p:spPr>
      </p:pic>
      <p:pic>
        <p:nvPicPr>
          <p:cNvPr id="30" name="Picture 29" descr="Assist_logo_white.png">
            <a:extLst>
              <a:ext uri="{FF2B5EF4-FFF2-40B4-BE49-F238E27FC236}">
                <a16:creationId xmlns="" xmlns:a16="http://schemas.microsoft.com/office/drawing/2014/main" xmlns:mv="urn:schemas-microsoft-com:mac:vml" xmlns:mc="http://schemas.openxmlformats.org/markup-compatibility/2006" id="{8C19F238-706D-1E40-A4C5-2A3D765967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27965" y="668926"/>
            <a:ext cx="2164255" cy="511455"/>
          </a:xfrm>
          <a:prstGeom prst="rect">
            <a:avLst/>
          </a:prstGeom>
        </p:spPr>
      </p:pic>
      <p:grpSp>
        <p:nvGrpSpPr>
          <p:cNvPr id="36" name="Group 35">
            <a:extLst>
              <a:ext uri="{FF2B5EF4-FFF2-40B4-BE49-F238E27FC236}">
                <a16:creationId xmlns="" xmlns:a16="http://schemas.microsoft.com/office/drawing/2014/main" xmlns:mv="urn:schemas-microsoft-com:mac:vml" xmlns:mc="http://schemas.openxmlformats.org/markup-compatibility/2006" id="{87AB218C-EEE0-4B4F-ABF4-9562B27E798A}"/>
              </a:ext>
            </a:extLst>
          </p:cNvPr>
          <p:cNvGrpSpPr/>
          <p:nvPr/>
        </p:nvGrpSpPr>
        <p:grpSpPr>
          <a:xfrm>
            <a:off x="6295514" y="1501124"/>
            <a:ext cx="5652653" cy="4684458"/>
            <a:chOff x="3980685" y="848719"/>
            <a:chExt cx="2595375" cy="2865853"/>
          </a:xfrm>
        </p:grpSpPr>
        <p:sp>
          <p:nvSpPr>
            <p:cNvPr id="37" name="Rounded Rectangle 36">
              <a:extLst>
                <a:ext uri="{FF2B5EF4-FFF2-40B4-BE49-F238E27FC236}">
                  <a16:creationId xmlns="" xmlns:a16="http://schemas.microsoft.com/office/drawing/2014/main" xmlns:mv="urn:schemas-microsoft-com:mac:vml" xmlns:mc="http://schemas.openxmlformats.org/markup-compatibility/2006" id="{D8C903FF-D826-1F47-BFCB-BC89AF0B89C6}"/>
                </a:ext>
              </a:extLst>
            </p:cNvPr>
            <p:cNvSpPr/>
            <p:nvPr/>
          </p:nvSpPr>
          <p:spPr>
            <a:xfrm>
              <a:off x="4052897" y="857249"/>
              <a:ext cx="2450592" cy="2857323"/>
            </a:xfrm>
            <a:prstGeom prst="roundRect">
              <a:avLst>
                <a:gd name="adj" fmla="val 6335"/>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endParaRPr lang="en-US" sz="4300">
                <a:solidFill>
                  <a:srgbClr val="FFFFFF"/>
                </a:solidFill>
                <a:latin typeface="GE Inspira Pitch"/>
              </a:endParaRPr>
            </a:p>
          </p:txBody>
        </p:sp>
        <p:sp>
          <p:nvSpPr>
            <p:cNvPr id="38" name="TextBox 37">
              <a:extLst>
                <a:ext uri="{FF2B5EF4-FFF2-40B4-BE49-F238E27FC236}">
                  <a16:creationId xmlns="" xmlns:a16="http://schemas.microsoft.com/office/drawing/2014/main" xmlns:mv="urn:schemas-microsoft-com:mac:vml" xmlns:mc="http://schemas.openxmlformats.org/markup-compatibility/2006" id="{8E56505C-8029-DD4E-AEB3-8578746A93E2}"/>
                </a:ext>
              </a:extLst>
            </p:cNvPr>
            <p:cNvSpPr txBox="1"/>
            <p:nvPr/>
          </p:nvSpPr>
          <p:spPr>
            <a:xfrm>
              <a:off x="3980685" y="848719"/>
              <a:ext cx="2595375" cy="459464"/>
            </a:xfrm>
            <a:prstGeom prst="rect">
              <a:avLst/>
            </a:prstGeom>
            <a:noFill/>
          </p:spPr>
          <p:txBody>
            <a:bodyPr wrap="square" rtlCol="0">
              <a:spAutoFit/>
            </a:bodyPr>
            <a:lstStyle/>
            <a:p>
              <a:pPr algn="ctr" defTabSz="1219170" eaLnBrk="0" fontAlgn="base" hangingPunct="0">
                <a:spcBef>
                  <a:spcPct val="0"/>
                </a:spcBef>
                <a:spcAft>
                  <a:spcPct val="0"/>
                </a:spcAft>
                <a:defRPr/>
              </a:pPr>
              <a:r>
                <a:rPr lang="en-US" sz="2000" b="1" dirty="0">
                  <a:solidFill>
                    <a:srgbClr val="1E4191"/>
                  </a:solidFill>
                  <a:latin typeface="GE Inspira Pitch" pitchFamily="34" charset="0"/>
                </a:rPr>
                <a:t>Health System Strengthening Results with GE Foundation since 2016</a:t>
              </a:r>
            </a:p>
          </p:txBody>
        </p:sp>
      </p:grpSp>
      <p:sp>
        <p:nvSpPr>
          <p:cNvPr id="84" name="Rectangle 83">
            <a:extLst>
              <a:ext uri="{FF2B5EF4-FFF2-40B4-BE49-F238E27FC236}">
                <a16:creationId xmlns="" xmlns:a16="http://schemas.microsoft.com/office/drawing/2014/main" xmlns:mv="urn:schemas-microsoft-com:mac:vml" xmlns:mc="http://schemas.openxmlformats.org/markup-compatibility/2006" id="{5D1B13FF-51C8-614E-9CA3-A6255EFF19DC}"/>
              </a:ext>
            </a:extLst>
          </p:cNvPr>
          <p:cNvSpPr/>
          <p:nvPr/>
        </p:nvSpPr>
        <p:spPr>
          <a:xfrm>
            <a:off x="6807200" y="2004070"/>
            <a:ext cx="5140967" cy="4124201"/>
          </a:xfrm>
          <a:prstGeom prst="rect">
            <a:avLst/>
          </a:prstGeom>
        </p:spPr>
        <p:txBody>
          <a:bodyPr wrap="square" lIns="121917" tIns="60958" rIns="121917" bIns="60958">
            <a:spAutoFit/>
          </a:bodyPr>
          <a:lstStyle/>
          <a:p>
            <a:pPr algn="ctr" defTabSz="1219170" eaLnBrk="0" fontAlgn="base" hangingPunct="0">
              <a:defRPr/>
            </a:pPr>
            <a:endParaRPr lang="en-US" b="1" dirty="0">
              <a:solidFill>
                <a:srgbClr val="1E4191"/>
              </a:solidFill>
              <a:latin typeface="GE Inspira Pitch" pitchFamily="34" charset="0"/>
            </a:endParaRPr>
          </a:p>
          <a:p>
            <a:pPr marL="380990" indent="-380990" defTabSz="1219170" eaLnBrk="0" fontAlgn="base" hangingPunct="0">
              <a:buFont typeface="Wingdings" pitchFamily="2" charset="2"/>
              <a:buChar char="ü"/>
              <a:defRPr/>
            </a:pPr>
            <a:r>
              <a:rPr lang="en-US" b="1" dirty="0">
                <a:solidFill>
                  <a:srgbClr val="1E4191"/>
                </a:solidFill>
                <a:latin typeface="GE Inspira Pitch" pitchFamily="34" charset="0"/>
              </a:rPr>
              <a:t>Work Force Development</a:t>
            </a:r>
          </a:p>
          <a:p>
            <a:pPr algn="ctr" defTabSz="1219170" eaLnBrk="0" fontAlgn="base" hangingPunct="0">
              <a:defRPr/>
            </a:pPr>
            <a:r>
              <a:rPr lang="en-US" sz="2700" b="1" dirty="0">
                <a:solidFill>
                  <a:srgbClr val="1E4191"/>
                </a:solidFill>
                <a:latin typeface="GE Inspira Pitch" pitchFamily="34" charset="0"/>
              </a:rPr>
              <a:t>1720 trained</a:t>
            </a:r>
          </a:p>
          <a:p>
            <a:pPr algn="ctr" defTabSz="1219170" eaLnBrk="0" fontAlgn="base" hangingPunct="0">
              <a:defRPr/>
            </a:pPr>
            <a:endParaRPr lang="en-US" b="1" dirty="0">
              <a:solidFill>
                <a:srgbClr val="1E4191"/>
              </a:solidFill>
              <a:latin typeface="GE Inspira Pitch" pitchFamily="34" charset="0"/>
            </a:endParaRPr>
          </a:p>
          <a:p>
            <a:pPr marL="380990" indent="-380990" defTabSz="1219170" eaLnBrk="0" fontAlgn="base" hangingPunct="0">
              <a:buFont typeface="Wingdings" pitchFamily="2" charset="2"/>
              <a:buChar char="ü"/>
              <a:defRPr/>
            </a:pPr>
            <a:r>
              <a:rPr lang="en-US" b="1" dirty="0">
                <a:solidFill>
                  <a:srgbClr val="1E4191"/>
                </a:solidFill>
                <a:latin typeface="GE Inspira Pitch" pitchFamily="34" charset="0"/>
              </a:rPr>
              <a:t>Population Catchment Served</a:t>
            </a:r>
          </a:p>
          <a:p>
            <a:pPr algn="ctr" defTabSz="1219170" eaLnBrk="0" fontAlgn="base" hangingPunct="0">
              <a:defRPr/>
            </a:pPr>
            <a:r>
              <a:rPr lang="en-US" sz="2700" b="1" dirty="0">
                <a:solidFill>
                  <a:srgbClr val="1E4191"/>
                </a:solidFill>
                <a:latin typeface="GE Inspira Pitch" pitchFamily="34" charset="0"/>
              </a:rPr>
              <a:t>40M</a:t>
            </a:r>
          </a:p>
          <a:p>
            <a:pPr algn="ctr" defTabSz="1219170" eaLnBrk="0" fontAlgn="base" hangingPunct="0">
              <a:defRPr/>
            </a:pPr>
            <a:endParaRPr lang="en-US" b="1" dirty="0">
              <a:solidFill>
                <a:srgbClr val="1E4191"/>
              </a:solidFill>
              <a:latin typeface="GE Inspira Pitch" pitchFamily="34" charset="0"/>
            </a:endParaRPr>
          </a:p>
          <a:p>
            <a:pPr marL="380990" indent="-380990" defTabSz="1219170" eaLnBrk="0" fontAlgn="base" hangingPunct="0">
              <a:buFont typeface="Wingdings" pitchFamily="2" charset="2"/>
              <a:buChar char="ü"/>
              <a:defRPr/>
            </a:pPr>
            <a:r>
              <a:rPr lang="en-US" b="1" dirty="0">
                <a:solidFill>
                  <a:srgbClr val="1E4191"/>
                </a:solidFill>
                <a:latin typeface="GE Inspira Pitch" pitchFamily="34" charset="0"/>
              </a:rPr>
              <a:t>Countries Served</a:t>
            </a:r>
          </a:p>
          <a:p>
            <a:pPr algn="ctr" defTabSz="1219170" eaLnBrk="0" fontAlgn="base" hangingPunct="0">
              <a:defRPr/>
            </a:pPr>
            <a:r>
              <a:rPr lang="en-US" sz="2700" b="1" dirty="0">
                <a:solidFill>
                  <a:srgbClr val="1E4191"/>
                </a:solidFill>
                <a:latin typeface="GE Inspira Pitch" pitchFamily="34" charset="0"/>
              </a:rPr>
              <a:t>13</a:t>
            </a:r>
          </a:p>
          <a:p>
            <a:pPr algn="ctr" defTabSz="1219170" eaLnBrk="0" fontAlgn="base" hangingPunct="0">
              <a:defRPr/>
            </a:pPr>
            <a:endParaRPr lang="en-US" b="1" dirty="0">
              <a:solidFill>
                <a:srgbClr val="1E4191"/>
              </a:solidFill>
              <a:latin typeface="GE Inspira Pitch" pitchFamily="34" charset="0"/>
            </a:endParaRPr>
          </a:p>
          <a:p>
            <a:pPr marL="380990" indent="-380990" defTabSz="1219170" eaLnBrk="0" fontAlgn="base" hangingPunct="0">
              <a:buFont typeface="Wingdings" pitchFamily="2" charset="2"/>
              <a:buChar char="ü"/>
              <a:defRPr/>
            </a:pPr>
            <a:r>
              <a:rPr lang="en-US" b="1" dirty="0">
                <a:solidFill>
                  <a:srgbClr val="1E4191"/>
                </a:solidFill>
                <a:latin typeface="GE Inspira Pitch" pitchFamily="34" charset="0"/>
              </a:rPr>
              <a:t>Healthcare Facilities</a:t>
            </a:r>
          </a:p>
          <a:p>
            <a:pPr algn="ctr" defTabSz="1219170" eaLnBrk="0" fontAlgn="base" hangingPunct="0">
              <a:defRPr/>
            </a:pPr>
            <a:r>
              <a:rPr lang="en-US" sz="2700" b="1" dirty="0">
                <a:solidFill>
                  <a:srgbClr val="1E4191"/>
                </a:solidFill>
                <a:latin typeface="GE Inspira Pitch" pitchFamily="34" charset="0"/>
              </a:rPr>
              <a:t>235 </a:t>
            </a:r>
          </a:p>
        </p:txBody>
      </p:sp>
    </p:spTree>
    <p:extLst>
      <p:ext uri="{BB962C8B-B14F-4D97-AF65-F5344CB8AC3E}">
        <p14:creationId xmlns:p14="http://schemas.microsoft.com/office/powerpoint/2010/main" val="2598003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sp>
        <p:nvSpPr>
          <p:cNvPr id="2" name="Title 1">
            <a:extLst>
              <a:ext uri="{FF2B5EF4-FFF2-40B4-BE49-F238E27FC236}">
                <a16:creationId xmlns:a16="http://schemas.microsoft.com/office/drawing/2014/main" xmlns="" xmlns:mv="urn:schemas-microsoft-com:mac:vml" xmlns:mc="http://schemas.openxmlformats.org/markup-compatibility/2006" id="{03FDC967-6B05-894C-B27C-F1003640DEB1}"/>
              </a:ext>
            </a:extLst>
          </p:cNvPr>
          <p:cNvSpPr>
            <a:spLocks noGrp="1"/>
          </p:cNvSpPr>
          <p:nvPr>
            <p:ph type="ctrTitle"/>
          </p:nvPr>
        </p:nvSpPr>
        <p:spPr>
          <a:xfrm>
            <a:off x="1524000" y="1125411"/>
            <a:ext cx="9440333" cy="2387600"/>
          </a:xfrm>
        </p:spPr>
        <p:txBody>
          <a:bodyPr>
            <a:noAutofit/>
          </a:bodyPr>
          <a:lstStyle/>
          <a:p>
            <a:r>
              <a:rPr lang="en-US" sz="3600" b="1" dirty="0" smtClean="0"/>
              <a:t>Safe Surgery 2020</a:t>
            </a:r>
            <a:endParaRPr lang="en-US" sz="3600" b="1" dirty="0"/>
          </a:p>
        </p:txBody>
      </p:sp>
      <p:sp>
        <p:nvSpPr>
          <p:cNvPr id="6" name="Subtitle 2">
            <a:extLst>
              <a:ext uri="{FF2B5EF4-FFF2-40B4-BE49-F238E27FC236}">
                <a16:creationId xmlns="" xmlns:a16="http://schemas.microsoft.com/office/drawing/2014/main" xmlns:mv="urn:schemas-microsoft-com:mac:vml" xmlns:mc="http://schemas.openxmlformats.org/markup-compatibility/2006" id="{25950100-7933-464E-A639-C6096D92E30A}"/>
              </a:ext>
            </a:extLst>
          </p:cNvPr>
          <p:cNvSpPr>
            <a:spLocks noGrp="1"/>
          </p:cNvSpPr>
          <p:nvPr>
            <p:ph type="subTitle" idx="1"/>
          </p:nvPr>
        </p:nvSpPr>
        <p:spPr>
          <a:xfrm>
            <a:off x="1524000" y="4357511"/>
            <a:ext cx="9144000" cy="1484489"/>
          </a:xfrm>
        </p:spPr>
        <p:txBody>
          <a:bodyPr>
            <a:normAutofit fontScale="92500" lnSpcReduction="10000"/>
          </a:bodyPr>
          <a:lstStyle/>
          <a:p>
            <a:r>
              <a:rPr lang="en-US" sz="2800" dirty="0" smtClean="0"/>
              <a:t>Erin </a:t>
            </a:r>
            <a:r>
              <a:rPr lang="en-US" sz="2800" dirty="0" err="1" smtClean="0"/>
              <a:t>Barringer</a:t>
            </a:r>
            <a:endParaRPr lang="en-US" sz="2800" dirty="0"/>
          </a:p>
          <a:p>
            <a:pPr>
              <a:spcBef>
                <a:spcPts val="0"/>
              </a:spcBef>
            </a:pPr>
            <a:r>
              <a:rPr lang="en-US" sz="2200" dirty="0" smtClean="0"/>
              <a:t>Interim Director, Safe Surgery 2020</a:t>
            </a:r>
          </a:p>
          <a:p>
            <a:pPr>
              <a:spcBef>
                <a:spcPts val="0"/>
              </a:spcBef>
            </a:pPr>
            <a:endParaRPr lang="en-US" sz="2200" dirty="0" smtClean="0"/>
          </a:p>
          <a:p>
            <a:pPr>
              <a:spcBef>
                <a:spcPts val="0"/>
              </a:spcBef>
            </a:pPr>
            <a:r>
              <a:rPr lang="en-US" sz="2200" dirty="0">
                <a:hlinkClick r:id="rId3"/>
              </a:rPr>
              <a:t>http://www.safesurgery2020.org</a:t>
            </a:r>
            <a:r>
              <a:rPr lang="en-US" sz="2200" dirty="0" smtClean="0">
                <a:hlinkClick r:id="rId3"/>
              </a:rPr>
              <a:t>/</a:t>
            </a:r>
            <a:endParaRPr lang="en-US" sz="2200" dirty="0" smtClean="0"/>
          </a:p>
          <a:p>
            <a:pPr>
              <a:spcBef>
                <a:spcPts val="0"/>
              </a:spcBef>
            </a:pPr>
            <a:r>
              <a:rPr lang="en-US" sz="2200" dirty="0" err="1"/>
              <a:t>erin.barringer@dalberg.com</a:t>
            </a:r>
            <a:r>
              <a:rPr lang="en-US" sz="2200" dirty="0"/>
              <a:t> </a:t>
            </a:r>
            <a:endParaRPr lang="en-US" sz="2200" dirty="0">
              <a:hlinkClick r:id="rId4"/>
            </a:endParaRPr>
          </a:p>
        </p:txBody>
      </p:sp>
      <p:pic>
        <p:nvPicPr>
          <p:cNvPr id="4" name="Picture 3" descr="ss2020.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5327" y="67732"/>
            <a:ext cx="2201335" cy="1447011"/>
          </a:xfrm>
          <a:prstGeom prst="rect">
            <a:avLst/>
          </a:prstGeom>
        </p:spPr>
      </p:pic>
    </p:spTree>
    <p:extLst>
      <p:ext uri="{BB962C8B-B14F-4D97-AF65-F5344CB8AC3E}">
        <p14:creationId xmlns:p14="http://schemas.microsoft.com/office/powerpoint/2010/main" val="13591098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8-03-20 at 11.04.21 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05" y="1011862"/>
            <a:ext cx="12230605" cy="578065"/>
          </a:xfrm>
          <a:prstGeom prst="rect">
            <a:avLst/>
          </a:prstGeom>
        </p:spPr>
      </p:pic>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952878672"/>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38" name="think-cell Slide" r:id="rId6" imgW="6350000" imgH="6350000" progId="">
                  <p:embed/>
                </p:oleObj>
              </mc:Choice>
              <mc:Fallback>
                <p:oleObj name="think-cell Slide" r:id="rId6" imgW="6350000" imgH="6350000" progId="">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8" y="2118"/>
                        <a:ext cx="2117" cy="21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p:cNvSpPr/>
          <p:nvPr>
            <p:custDataLst>
              <p:tags r:id="rId3"/>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200" b="1" dirty="0">
              <a:latin typeface="Century Gothic" panose="020B0502020202020204" pitchFamily="34" charset="0"/>
              <a:ea typeface="+mj-ea"/>
              <a:cs typeface="+mj-cs"/>
              <a:sym typeface="Century Gothic" panose="020B0502020202020204" pitchFamily="34" charset="0"/>
            </a:endParaRPr>
          </a:p>
        </p:txBody>
      </p:sp>
      <p:sp>
        <p:nvSpPr>
          <p:cNvPr id="10" name="Title 1"/>
          <p:cNvSpPr>
            <a:spLocks noGrp="1"/>
          </p:cNvSpPr>
          <p:nvPr>
            <p:ph type="title" idx="4294967295"/>
          </p:nvPr>
        </p:nvSpPr>
        <p:spPr>
          <a:xfrm>
            <a:off x="1049866" y="365125"/>
            <a:ext cx="10515601" cy="1325563"/>
          </a:xfrm>
        </p:spPr>
        <p:txBody>
          <a:bodyPr>
            <a:normAutofit fontScale="90000"/>
          </a:bodyPr>
          <a:lstStyle/>
          <a:p>
            <a:r>
              <a:rPr lang="en-US" sz="3200" b="1" dirty="0">
                <a:solidFill>
                  <a:srgbClr val="FFFFFF"/>
                </a:solidFill>
                <a:latin typeface="Century Gothic" panose="020B0502020202020204" pitchFamily="34" charset="0"/>
              </a:rPr>
              <a:t>Safe Surgery 2020 envisions a world where everyone, everywhere has access to safe surgical care </a:t>
            </a:r>
          </a:p>
        </p:txBody>
      </p:sp>
      <p:pic>
        <p:nvPicPr>
          <p:cNvPr id="35" name="Picture 34"/>
          <p:cNvPicPr>
            <a:picLocks noChangeAspect="1"/>
          </p:cNvPicPr>
          <p:nvPr/>
        </p:nvPicPr>
        <p:blipFill rotWithShape="1">
          <a:blip r:embed="rId8" cstate="screen">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a:stretch/>
        </p:blipFill>
        <p:spPr>
          <a:xfrm>
            <a:off x="796993" y="2447416"/>
            <a:ext cx="1663976" cy="1663976"/>
          </a:xfrm>
          <a:prstGeom prst="ellipse">
            <a:avLst/>
          </a:prstGeom>
        </p:spPr>
      </p:pic>
      <p:cxnSp>
        <p:nvCxnSpPr>
          <p:cNvPr id="36" name="Straight Connector 35"/>
          <p:cNvCxnSpPr>
            <a:endCxn id="41" idx="2"/>
          </p:cNvCxnSpPr>
          <p:nvPr/>
        </p:nvCxnSpPr>
        <p:spPr>
          <a:xfrm>
            <a:off x="347473" y="4401452"/>
            <a:ext cx="1141809" cy="0"/>
          </a:xfrm>
          <a:prstGeom prst="line">
            <a:avLst/>
          </a:prstGeom>
          <a:ln w="19050">
            <a:solidFill>
              <a:srgbClr val="00446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07041" y="4571804"/>
            <a:ext cx="2584704" cy="1585045"/>
          </a:xfrm>
          <a:prstGeom prst="rect">
            <a:avLst/>
          </a:prstGeom>
          <a:noFill/>
        </p:spPr>
        <p:txBody>
          <a:bodyPr wrap="square" lIns="0" tIns="60958" rIns="0" bIns="60958" rtlCol="0">
            <a:spAutoFit/>
          </a:bodyPr>
          <a:lstStyle/>
          <a:p>
            <a:r>
              <a:rPr lang="en-US" b="1" dirty="0">
                <a:solidFill>
                  <a:srgbClr val="004467"/>
                </a:solidFill>
                <a:latin typeface="Century Gothic" panose="020B0502020202020204" pitchFamily="34" charset="0"/>
                <a:cs typeface="GE Inspira Pitch"/>
              </a:rPr>
              <a:t>2. We develop and support cohorts of local </a:t>
            </a:r>
            <a:r>
              <a:rPr lang="en-US" b="1" u="sng" dirty="0">
                <a:solidFill>
                  <a:srgbClr val="004467"/>
                </a:solidFill>
                <a:latin typeface="Century Gothic" panose="020B0502020202020204" pitchFamily="34" charset="0"/>
                <a:cs typeface="GE Inspira Pitch"/>
              </a:rPr>
              <a:t>surgical leaders </a:t>
            </a:r>
            <a:r>
              <a:rPr lang="en-US" b="1" dirty="0">
                <a:solidFill>
                  <a:srgbClr val="004467"/>
                </a:solidFill>
                <a:latin typeface="Century Gothic" panose="020B0502020202020204" pitchFamily="34" charset="0"/>
                <a:cs typeface="GE Inspira Pitch"/>
              </a:rPr>
              <a:t>who will transform surgery.</a:t>
            </a:r>
          </a:p>
        </p:txBody>
      </p:sp>
      <p:sp>
        <p:nvSpPr>
          <p:cNvPr id="38" name="TextBox 37"/>
          <p:cNvSpPr txBox="1"/>
          <p:nvPr/>
        </p:nvSpPr>
        <p:spPr>
          <a:xfrm>
            <a:off x="6275189" y="4571803"/>
            <a:ext cx="2595841" cy="1292658"/>
          </a:xfrm>
          <a:prstGeom prst="rect">
            <a:avLst/>
          </a:prstGeom>
          <a:noFill/>
        </p:spPr>
        <p:txBody>
          <a:bodyPr wrap="square" lIns="0" tIns="60958" rIns="0" bIns="60958" rtlCol="0">
            <a:spAutoFit/>
          </a:bodyPr>
          <a:lstStyle/>
          <a:p>
            <a:r>
              <a:rPr lang="en-US" b="1" dirty="0">
                <a:solidFill>
                  <a:srgbClr val="004467"/>
                </a:solidFill>
                <a:latin typeface="Century Gothic" panose="020B0502020202020204" pitchFamily="34" charset="0"/>
                <a:cs typeface="GE Inspira Pitch"/>
              </a:rPr>
              <a:t>3. We test and scale </a:t>
            </a:r>
            <a:r>
              <a:rPr lang="en-US" b="1" u="sng" dirty="0">
                <a:solidFill>
                  <a:srgbClr val="004467"/>
                </a:solidFill>
                <a:latin typeface="Century Gothic" panose="020B0502020202020204" pitchFamily="34" charset="0"/>
                <a:cs typeface="GE Inspira Pitch"/>
              </a:rPr>
              <a:t>innovations in workforce development</a:t>
            </a:r>
            <a:r>
              <a:rPr lang="en-US" b="1" dirty="0">
                <a:solidFill>
                  <a:srgbClr val="004467"/>
                </a:solidFill>
                <a:latin typeface="Century Gothic" panose="020B0502020202020204" pitchFamily="34" charset="0"/>
                <a:cs typeface="GE Inspira Pitch"/>
              </a:rPr>
              <a:t>.</a:t>
            </a:r>
          </a:p>
        </p:txBody>
      </p:sp>
      <p:sp>
        <p:nvSpPr>
          <p:cNvPr id="39" name="TextBox 38"/>
          <p:cNvSpPr txBox="1"/>
          <p:nvPr/>
        </p:nvSpPr>
        <p:spPr>
          <a:xfrm>
            <a:off x="9245600" y="4571804"/>
            <a:ext cx="2584704" cy="1585045"/>
          </a:xfrm>
          <a:prstGeom prst="rect">
            <a:avLst/>
          </a:prstGeom>
          <a:noFill/>
        </p:spPr>
        <p:txBody>
          <a:bodyPr wrap="square" lIns="0" tIns="60958" rIns="0" bIns="60958" rtlCol="0">
            <a:spAutoFit/>
          </a:bodyPr>
          <a:lstStyle/>
          <a:p>
            <a:r>
              <a:rPr lang="en-US" b="1" dirty="0">
                <a:solidFill>
                  <a:srgbClr val="004467"/>
                </a:solidFill>
                <a:latin typeface="Century Gothic" panose="020B0502020202020204" pitchFamily="34" charset="0"/>
                <a:cs typeface="GE Inspira Pitch"/>
              </a:rPr>
              <a:t>4. We </a:t>
            </a:r>
            <a:r>
              <a:rPr lang="en-US" b="1" u="sng" dirty="0">
                <a:solidFill>
                  <a:srgbClr val="004467"/>
                </a:solidFill>
                <a:latin typeface="Century Gothic" panose="020B0502020202020204" pitchFamily="34" charset="0"/>
                <a:cs typeface="GE Inspira Pitch"/>
              </a:rPr>
              <a:t>measure and share</a:t>
            </a:r>
            <a:r>
              <a:rPr lang="en-US" b="1" dirty="0">
                <a:solidFill>
                  <a:srgbClr val="004467"/>
                </a:solidFill>
                <a:latin typeface="Century Gothic" panose="020B0502020202020204" pitchFamily="34" charset="0"/>
                <a:cs typeface="GE Inspira Pitch"/>
              </a:rPr>
              <a:t> what works – and what doesn’t – to engage the global surgery community.</a:t>
            </a:r>
          </a:p>
        </p:txBody>
      </p:sp>
      <p:sp>
        <p:nvSpPr>
          <p:cNvPr id="40" name="Oval 39"/>
          <p:cNvSpPr/>
          <p:nvPr/>
        </p:nvSpPr>
        <p:spPr>
          <a:xfrm>
            <a:off x="7467767" y="4279532"/>
            <a:ext cx="243840" cy="243840"/>
          </a:xfrm>
          <a:prstGeom prst="ellipse">
            <a:avLst/>
          </a:prstGeom>
          <a:solidFill>
            <a:srgbClr val="00446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41" name="Oval 40"/>
          <p:cNvSpPr/>
          <p:nvPr/>
        </p:nvSpPr>
        <p:spPr>
          <a:xfrm>
            <a:off x="1489281" y="4279532"/>
            <a:ext cx="243840" cy="243840"/>
          </a:xfrm>
          <a:prstGeom prst="ellipse">
            <a:avLst/>
          </a:prstGeom>
          <a:solidFill>
            <a:srgbClr val="00446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42" name="Oval 41"/>
          <p:cNvSpPr/>
          <p:nvPr/>
        </p:nvSpPr>
        <p:spPr>
          <a:xfrm>
            <a:off x="4494951" y="4279532"/>
            <a:ext cx="243840" cy="243840"/>
          </a:xfrm>
          <a:prstGeom prst="ellipse">
            <a:avLst/>
          </a:prstGeom>
          <a:solidFill>
            <a:srgbClr val="00446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43" name="Oval 42"/>
          <p:cNvSpPr/>
          <p:nvPr/>
        </p:nvSpPr>
        <p:spPr>
          <a:xfrm>
            <a:off x="10398252" y="4279532"/>
            <a:ext cx="243840" cy="243840"/>
          </a:xfrm>
          <a:prstGeom prst="ellipse">
            <a:avLst/>
          </a:prstGeom>
          <a:solidFill>
            <a:srgbClr val="00446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cxnSp>
        <p:nvCxnSpPr>
          <p:cNvPr id="44" name="Straight Connector 43"/>
          <p:cNvCxnSpPr>
            <a:stCxn id="41" idx="6"/>
            <a:endCxn id="42" idx="2"/>
          </p:cNvCxnSpPr>
          <p:nvPr/>
        </p:nvCxnSpPr>
        <p:spPr>
          <a:xfrm>
            <a:off x="1733122" y="4401452"/>
            <a:ext cx="2761829" cy="0"/>
          </a:xfrm>
          <a:prstGeom prst="line">
            <a:avLst/>
          </a:prstGeom>
          <a:ln w="19050">
            <a:solidFill>
              <a:srgbClr val="00446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2" idx="6"/>
            <a:endCxn id="40" idx="2"/>
          </p:cNvCxnSpPr>
          <p:nvPr/>
        </p:nvCxnSpPr>
        <p:spPr>
          <a:xfrm>
            <a:off x="4738791" y="4401452"/>
            <a:ext cx="2728976" cy="0"/>
          </a:xfrm>
          <a:prstGeom prst="line">
            <a:avLst/>
          </a:prstGeom>
          <a:ln w="19050">
            <a:solidFill>
              <a:srgbClr val="00446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0" idx="6"/>
            <a:endCxn id="43" idx="2"/>
          </p:cNvCxnSpPr>
          <p:nvPr/>
        </p:nvCxnSpPr>
        <p:spPr>
          <a:xfrm>
            <a:off x="7711607" y="4401452"/>
            <a:ext cx="2686645" cy="0"/>
          </a:xfrm>
          <a:prstGeom prst="line">
            <a:avLst/>
          </a:prstGeom>
          <a:ln w="19050">
            <a:solidFill>
              <a:srgbClr val="00446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3" idx="6"/>
          </p:cNvCxnSpPr>
          <p:nvPr/>
        </p:nvCxnSpPr>
        <p:spPr>
          <a:xfrm>
            <a:off x="10642093" y="4401452"/>
            <a:ext cx="1194308" cy="0"/>
          </a:xfrm>
          <a:prstGeom prst="line">
            <a:avLst/>
          </a:prstGeom>
          <a:ln w="19050">
            <a:solidFill>
              <a:srgbClr val="00446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10" cstate="screen">
            <a:grayscl/>
            <a:extLst>
              <a:ext uri="{28A0092B-C50C-407E-A947-70E740481C1C}">
                <a14:useLocalDpi xmlns:a14="http://schemas.microsoft.com/office/drawing/2010/main"/>
              </a:ext>
            </a:extLst>
          </a:blip>
          <a:stretch>
            <a:fillRect/>
          </a:stretch>
        </p:blipFill>
        <p:spPr>
          <a:xfrm>
            <a:off x="9700937" y="2447416"/>
            <a:ext cx="1663976" cy="1663976"/>
          </a:xfrm>
          <a:prstGeom prst="rect">
            <a:avLst/>
          </a:prstGeom>
        </p:spPr>
      </p:pic>
      <p:pic>
        <p:nvPicPr>
          <p:cNvPr id="49" name="Picture 48"/>
          <p:cNvPicPr>
            <a:picLocks noChangeAspect="1"/>
          </p:cNvPicPr>
          <p:nvPr/>
        </p:nvPicPr>
        <p:blipFill rotWithShape="1">
          <a:blip r:embed="rId11" cstate="screen">
            <a:grayscl/>
            <a:extLst>
              <a:ext uri="{28A0092B-C50C-407E-A947-70E740481C1C}">
                <a14:useLocalDpi xmlns:a14="http://schemas.microsoft.com/office/drawing/2010/main"/>
              </a:ext>
            </a:extLst>
          </a:blip>
          <a:srcRect/>
          <a:stretch/>
        </p:blipFill>
        <p:spPr>
          <a:xfrm>
            <a:off x="3764975" y="2447416"/>
            <a:ext cx="1663976" cy="1663976"/>
          </a:xfrm>
          <a:prstGeom prst="ellipse">
            <a:avLst/>
          </a:prstGeom>
        </p:spPr>
      </p:pic>
      <p:pic>
        <p:nvPicPr>
          <p:cNvPr id="50" name="Picture 49"/>
          <p:cNvPicPr>
            <a:picLocks noChangeAspect="1"/>
          </p:cNvPicPr>
          <p:nvPr/>
        </p:nvPicPr>
        <p:blipFill rotWithShape="1">
          <a:blip r:embed="rId12" cstate="screen">
            <a:grayscl/>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rcRect/>
          <a:stretch/>
        </p:blipFill>
        <p:spPr>
          <a:xfrm>
            <a:off x="6732956" y="2447416"/>
            <a:ext cx="1663976" cy="1663976"/>
          </a:xfrm>
          <a:prstGeom prst="ellipse">
            <a:avLst/>
          </a:prstGeom>
        </p:spPr>
      </p:pic>
      <p:sp>
        <p:nvSpPr>
          <p:cNvPr id="52" name="TextBox 51"/>
          <p:cNvSpPr txBox="1"/>
          <p:nvPr/>
        </p:nvSpPr>
        <p:spPr>
          <a:xfrm>
            <a:off x="11734800" y="8191481"/>
            <a:ext cx="355600" cy="292384"/>
          </a:xfrm>
          <a:prstGeom prst="rect">
            <a:avLst/>
          </a:prstGeom>
          <a:noFill/>
        </p:spPr>
        <p:txBody>
          <a:bodyPr wrap="square" lIns="121917" tIns="60958" rIns="121917" bIns="60958" rtlCol="0">
            <a:spAutoFit/>
          </a:bodyPr>
          <a:lstStyle/>
          <a:p>
            <a:r>
              <a:rPr lang="en-US" sz="1100" b="1" dirty="0"/>
              <a:t>4</a:t>
            </a:r>
          </a:p>
        </p:txBody>
      </p:sp>
      <p:sp>
        <p:nvSpPr>
          <p:cNvPr id="53" name="TextBox 52"/>
          <p:cNvSpPr txBox="1"/>
          <p:nvPr/>
        </p:nvSpPr>
        <p:spPr>
          <a:xfrm>
            <a:off x="336629" y="4571804"/>
            <a:ext cx="2584704" cy="1585045"/>
          </a:xfrm>
          <a:prstGeom prst="rect">
            <a:avLst/>
          </a:prstGeom>
          <a:noFill/>
        </p:spPr>
        <p:txBody>
          <a:bodyPr wrap="square" lIns="0" tIns="60958" rIns="0" bIns="60958" rtlCol="0">
            <a:spAutoFit/>
          </a:bodyPr>
          <a:lstStyle>
            <a:defPPr>
              <a:defRPr lang="en-US"/>
            </a:defPPr>
            <a:lvl1pPr>
              <a:defRPr sz="1600">
                <a:solidFill>
                  <a:srgbClr val="818286"/>
                </a:solidFill>
                <a:latin typeface="Century Gothic" panose="020B0502020202020204" pitchFamily="34" charset="0"/>
                <a:cs typeface="GE Inspira Pitch"/>
              </a:defRPr>
            </a:lvl1pPr>
          </a:lstStyle>
          <a:p>
            <a:r>
              <a:rPr lang="en-US" sz="1900" b="1" dirty="0">
                <a:solidFill>
                  <a:srgbClr val="004467"/>
                </a:solidFill>
              </a:rPr>
              <a:t>1. We act as </a:t>
            </a:r>
            <a:r>
              <a:rPr lang="en-US" sz="1900" b="1" u="sng" dirty="0">
                <a:solidFill>
                  <a:srgbClr val="004467"/>
                </a:solidFill>
              </a:rPr>
              <a:t>advocates and advisors</a:t>
            </a:r>
            <a:r>
              <a:rPr lang="en-US" sz="1900" b="1" dirty="0">
                <a:solidFill>
                  <a:srgbClr val="004467"/>
                </a:solidFill>
              </a:rPr>
              <a:t> as countries to conduct national surgical planning.</a:t>
            </a:r>
          </a:p>
        </p:txBody>
      </p:sp>
      <p:sp>
        <p:nvSpPr>
          <p:cNvPr id="54" name="TextBox 53"/>
          <p:cNvSpPr txBox="1"/>
          <p:nvPr/>
        </p:nvSpPr>
        <p:spPr>
          <a:xfrm>
            <a:off x="560829" y="1549206"/>
            <a:ext cx="11271360" cy="615553"/>
          </a:xfrm>
          <a:prstGeom prst="rect">
            <a:avLst/>
          </a:prstGeom>
          <a:noFill/>
        </p:spPr>
        <p:txBody>
          <a:bodyPr wrap="square" lIns="0" tIns="0" rIns="0" bIns="0" rtlCol="0">
            <a:spAutoFit/>
          </a:bodyPr>
          <a:lstStyle/>
          <a:p>
            <a:endParaRPr lang="en-US" sz="2000" b="1" dirty="0">
              <a:solidFill>
                <a:srgbClr val="004467"/>
              </a:solidFill>
              <a:latin typeface="Century Gothic" panose="020B0502020202020204" pitchFamily="34" charset="0"/>
            </a:endParaRPr>
          </a:p>
          <a:p>
            <a:r>
              <a:rPr lang="en-US" sz="2000" b="1" dirty="0">
                <a:solidFill>
                  <a:srgbClr val="004467"/>
                </a:solidFill>
                <a:latin typeface="Century Gothic" panose="020B0502020202020204" pitchFamily="34" charset="0"/>
              </a:rPr>
              <a:t>We bring together innovations, global expertise &amp; local experience in 4 key areas:</a:t>
            </a:r>
          </a:p>
        </p:txBody>
      </p:sp>
      <p:sp>
        <p:nvSpPr>
          <p:cNvPr id="16" name="Rectangle 15"/>
          <p:cNvSpPr/>
          <p:nvPr/>
        </p:nvSpPr>
        <p:spPr>
          <a:xfrm>
            <a:off x="-609599" y="0"/>
            <a:ext cx="1406592" cy="16906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xmlns="" xmlns:mv="urn:schemas-microsoft-com:mac:vml" xmlns:mc="http://schemas.openxmlformats.org/markup-compatibility/2006" id="{E43538ED-AEAD-47A1-AF27-FCA6E4853248}"/>
              </a:ext>
            </a:extLst>
          </p:cNvPr>
          <p:cNvCxnSpPr/>
          <p:nvPr/>
        </p:nvCxnSpPr>
        <p:spPr>
          <a:xfrm>
            <a:off x="560830" y="1790424"/>
            <a:ext cx="10804084" cy="0"/>
          </a:xfrm>
          <a:prstGeom prst="line">
            <a:avLst/>
          </a:prstGeom>
          <a:ln w="19050">
            <a:solidFill>
              <a:srgbClr val="FDB9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xmlns="" xmlns:mv="urn:schemas-microsoft-com:mac:vml" xmlns:mc="http://schemas.openxmlformats.org/markup-compatibility/2006" id="{62882F34-7D53-43FA-B9B2-AAE18A9545F0}"/>
              </a:ext>
            </a:extLst>
          </p:cNvPr>
          <p:cNvCxnSpPr/>
          <p:nvPr/>
        </p:nvCxnSpPr>
        <p:spPr>
          <a:xfrm>
            <a:off x="560830" y="2225857"/>
            <a:ext cx="10804084" cy="0"/>
          </a:xfrm>
          <a:prstGeom prst="line">
            <a:avLst/>
          </a:prstGeom>
          <a:ln w="19050">
            <a:solidFill>
              <a:srgbClr val="FDB900"/>
            </a:solidFill>
          </a:ln>
          <a:effectLst/>
        </p:spPr>
        <p:style>
          <a:lnRef idx="2">
            <a:schemeClr val="accent1"/>
          </a:lnRef>
          <a:fillRef idx="0">
            <a:schemeClr val="accent1"/>
          </a:fillRef>
          <a:effectRef idx="1">
            <a:schemeClr val="accent1"/>
          </a:effectRef>
          <a:fontRef idx="minor">
            <a:schemeClr val="tx1"/>
          </a:fontRef>
        </p:style>
      </p:cxnSp>
      <p:pic>
        <p:nvPicPr>
          <p:cNvPr id="57" name="Picture 5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77194" y="431392"/>
            <a:ext cx="372149" cy="1181409"/>
          </a:xfrm>
          <a:prstGeom prst="rect">
            <a:avLst/>
          </a:prstGeom>
        </p:spPr>
      </p:pic>
    </p:spTree>
    <p:extLst>
      <p:ext uri="{BB962C8B-B14F-4D97-AF65-F5344CB8AC3E}">
        <p14:creationId xmlns:p14="http://schemas.microsoft.com/office/powerpoint/2010/main" val="13085741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Screen Shot 2018-03-20 at 11.04.21 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05" y="1011862"/>
            <a:ext cx="12230605" cy="578065"/>
          </a:xfrm>
          <a:prstGeom prst="rect">
            <a:avLst/>
          </a:prstGeom>
        </p:spPr>
      </p:pic>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255018766"/>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2062" name="think-cell Slide" r:id="rId6" imgW="6350000" imgH="6350000" progId="">
                  <p:embed/>
                </p:oleObj>
              </mc:Choice>
              <mc:Fallback>
                <p:oleObj name="think-cell Slide" r:id="rId6" imgW="6350000" imgH="6350000" progId="">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8" y="2118"/>
                        <a:ext cx="2117" cy="21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p:cNvSpPr/>
          <p:nvPr>
            <p:custDataLst>
              <p:tags r:id="rId3"/>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200" b="1" dirty="0">
              <a:latin typeface="Century Gothic" panose="020B0502020202020204" pitchFamily="34" charset="0"/>
              <a:ea typeface="+mj-ea"/>
              <a:cs typeface="+mj-cs"/>
              <a:sym typeface="Century Gothic" panose="020B0502020202020204" pitchFamily="34" charset="0"/>
            </a:endParaRPr>
          </a:p>
        </p:txBody>
      </p:sp>
      <p:sp>
        <p:nvSpPr>
          <p:cNvPr id="10" name="Title 1"/>
          <p:cNvSpPr>
            <a:spLocks noGrp="1"/>
          </p:cNvSpPr>
          <p:nvPr>
            <p:ph type="title" idx="4294967295"/>
          </p:nvPr>
        </p:nvSpPr>
        <p:spPr>
          <a:xfrm>
            <a:off x="1049866" y="365125"/>
            <a:ext cx="10315048" cy="1325563"/>
          </a:xfrm>
        </p:spPr>
        <p:txBody>
          <a:bodyPr>
            <a:normAutofit/>
          </a:bodyPr>
          <a:lstStyle/>
          <a:p>
            <a:r>
              <a:rPr lang="en-US" sz="3200" b="1" dirty="0">
                <a:solidFill>
                  <a:srgbClr val="FFFFFF"/>
                </a:solidFill>
                <a:latin typeface="Century Gothic" panose="020B0502020202020204" pitchFamily="34" charset="0"/>
              </a:rPr>
              <a:t>We are a multi-partner initiative and partner closely with country governments to bring about change</a:t>
            </a:r>
          </a:p>
        </p:txBody>
      </p:sp>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3967" y="465887"/>
            <a:ext cx="387499" cy="1124040"/>
          </a:xfrm>
          <a:prstGeom prst="rect">
            <a:avLst/>
          </a:prstGeom>
        </p:spPr>
      </p:pic>
      <p:sp>
        <p:nvSpPr>
          <p:cNvPr id="51" name="Rectangle 50"/>
          <p:cNvSpPr/>
          <p:nvPr/>
        </p:nvSpPr>
        <p:spPr>
          <a:xfrm>
            <a:off x="152400" y="7721581"/>
            <a:ext cx="1752600" cy="736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52" name="TextBox 51"/>
          <p:cNvSpPr txBox="1"/>
          <p:nvPr/>
        </p:nvSpPr>
        <p:spPr>
          <a:xfrm>
            <a:off x="11734800" y="8191481"/>
            <a:ext cx="355600" cy="292384"/>
          </a:xfrm>
          <a:prstGeom prst="rect">
            <a:avLst/>
          </a:prstGeom>
          <a:noFill/>
        </p:spPr>
        <p:txBody>
          <a:bodyPr wrap="square" lIns="121917" tIns="60958" rIns="121917" bIns="60958" rtlCol="0">
            <a:spAutoFit/>
          </a:bodyPr>
          <a:lstStyle/>
          <a:p>
            <a:r>
              <a:rPr lang="en-US" sz="1100" b="1" dirty="0"/>
              <a:t>4</a:t>
            </a:r>
          </a:p>
        </p:txBody>
      </p:sp>
      <p:pic>
        <p:nvPicPr>
          <p:cNvPr id="29" name="Picture 2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92201" y="4819511"/>
            <a:ext cx="2815644" cy="558056"/>
          </a:xfrm>
          <a:prstGeom prst="rect">
            <a:avLst/>
          </a:prstGeom>
        </p:spPr>
      </p:pic>
      <p:pic>
        <p:nvPicPr>
          <p:cNvPr id="30" name="Picture 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92200" y="3026010"/>
            <a:ext cx="1728749" cy="717324"/>
          </a:xfrm>
          <a:prstGeom prst="rect">
            <a:avLst/>
          </a:prstGeom>
        </p:spPr>
      </p:pic>
      <p:pic>
        <p:nvPicPr>
          <p:cNvPr id="31" name="Picture 3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1643" y="2112640"/>
            <a:ext cx="2159956" cy="754883"/>
          </a:xfrm>
          <a:prstGeom prst="rect">
            <a:avLst/>
          </a:prstGeom>
        </p:spPr>
      </p:pic>
      <p:pic>
        <p:nvPicPr>
          <p:cNvPr id="32" name="Picture 3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900665" y="3503913"/>
            <a:ext cx="1059112" cy="1059112"/>
          </a:xfrm>
          <a:prstGeom prst="rect">
            <a:avLst/>
          </a:prstGeom>
        </p:spPr>
      </p:pic>
      <p:pic>
        <p:nvPicPr>
          <p:cNvPr id="33" name="Picture 2" descr="Tanzania Emblem RGB"/>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776173" y="2112641"/>
            <a:ext cx="1308100" cy="12319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4" name="Picture 33">
            <a:extLst>
              <a:ext uri="{FF2B5EF4-FFF2-40B4-BE49-F238E27FC236}">
                <a16:creationId xmlns="" xmlns:a16="http://schemas.microsoft.com/office/drawing/2014/main" xmlns:mv="urn:schemas-microsoft-com:mac:vml" xmlns:mc="http://schemas.openxmlformats.org/markup-compatibility/2006" id="{0F67732E-B3C6-41AE-B9EF-FE030A2AFF8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92200" y="3967542"/>
            <a:ext cx="2335621" cy="627761"/>
          </a:xfrm>
          <a:prstGeom prst="rect">
            <a:avLst/>
          </a:prstGeom>
        </p:spPr>
      </p:pic>
      <p:pic>
        <p:nvPicPr>
          <p:cNvPr id="57" name="Picture 56" descr="NEW_G4_LOGO.png">
            <a:extLst>
              <a:ext uri="{FF2B5EF4-FFF2-40B4-BE49-F238E27FC236}">
                <a16:creationId xmlns="" xmlns:a16="http://schemas.microsoft.com/office/drawing/2014/main" xmlns:mv="urn:schemas-microsoft-com:mac:vml" xmlns:mc="http://schemas.openxmlformats.org/markup-compatibility/2006" id="{BDE4E757-C103-4E91-97F7-B499B6C226E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347085" y="5548375"/>
            <a:ext cx="1926279" cy="947885"/>
          </a:xfrm>
          <a:prstGeom prst="rect">
            <a:avLst/>
          </a:prstGeom>
        </p:spPr>
      </p:pic>
      <p:pic>
        <p:nvPicPr>
          <p:cNvPr id="58" name="Picture 57">
            <a:extLst>
              <a:ext uri="{FF2B5EF4-FFF2-40B4-BE49-F238E27FC236}">
                <a16:creationId xmlns="" xmlns:a16="http://schemas.microsoft.com/office/drawing/2014/main" xmlns:mv="urn:schemas-microsoft-com:mac:vml" xmlns:mc="http://schemas.openxmlformats.org/markup-compatibility/2006" id="{6C3DA250-A3D7-4150-97AD-155114A48CE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492200" y="2211066"/>
            <a:ext cx="1870248" cy="648976"/>
          </a:xfrm>
          <a:prstGeom prst="rect">
            <a:avLst/>
          </a:prstGeom>
        </p:spPr>
      </p:pic>
      <p:pic>
        <p:nvPicPr>
          <p:cNvPr id="2" name="Picture 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952947" y="2112640"/>
            <a:ext cx="1608253" cy="1372437"/>
          </a:xfrm>
          <a:prstGeom prst="rect">
            <a:avLst/>
          </a:prstGeom>
        </p:spPr>
      </p:pic>
      <p:pic>
        <p:nvPicPr>
          <p:cNvPr id="6" name="Picture 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486038" y="3403013"/>
            <a:ext cx="2432477" cy="828765"/>
          </a:xfrm>
          <a:prstGeom prst="rect">
            <a:avLst/>
          </a:prstGeom>
        </p:spPr>
      </p:pic>
      <p:pic>
        <p:nvPicPr>
          <p:cNvPr id="7" name="Picture 6"/>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494156" y="2097494"/>
            <a:ext cx="968688" cy="1060177"/>
          </a:xfrm>
          <a:prstGeom prst="rect">
            <a:avLst/>
          </a:prstGeom>
        </p:spPr>
      </p:pic>
      <p:pic>
        <p:nvPicPr>
          <p:cNvPr id="8" name="Picture 7"/>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249798" y="3374955"/>
            <a:ext cx="2335615" cy="1070940"/>
          </a:xfrm>
          <a:prstGeom prst="rect">
            <a:avLst/>
          </a:prstGeom>
        </p:spPr>
      </p:pic>
      <p:pic>
        <p:nvPicPr>
          <p:cNvPr id="9" name="Picture 8"/>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642299" y="2286322"/>
            <a:ext cx="1377691" cy="748044"/>
          </a:xfrm>
          <a:prstGeom prst="rect">
            <a:avLst/>
          </a:prstGeom>
        </p:spPr>
      </p:pic>
      <p:pic>
        <p:nvPicPr>
          <p:cNvPr id="11" name="Picture 1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343284" y="4252532"/>
            <a:ext cx="1355488" cy="1257261"/>
          </a:xfrm>
          <a:prstGeom prst="rect">
            <a:avLst/>
          </a:prstGeom>
        </p:spPr>
      </p:pic>
      <p:pic>
        <p:nvPicPr>
          <p:cNvPr id="12" name="Picture 1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041807" y="4318109"/>
            <a:ext cx="1214045" cy="1170827"/>
          </a:xfrm>
          <a:prstGeom prst="rect">
            <a:avLst/>
          </a:prstGeom>
        </p:spPr>
      </p:pic>
      <p:pic>
        <p:nvPicPr>
          <p:cNvPr id="13" name="Picture 1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657725" y="4354136"/>
            <a:ext cx="1210115" cy="1084387"/>
          </a:xfrm>
          <a:prstGeom prst="rect">
            <a:avLst/>
          </a:prstGeom>
        </p:spPr>
      </p:pic>
      <p:pic>
        <p:nvPicPr>
          <p:cNvPr id="14" name="Picture 1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798969" y="5490743"/>
            <a:ext cx="1064351" cy="1005517"/>
          </a:xfrm>
          <a:prstGeom prst="rect">
            <a:avLst/>
          </a:prstGeom>
        </p:spPr>
      </p:pic>
      <p:sp>
        <p:nvSpPr>
          <p:cNvPr id="59" name="TextBox 58">
            <a:extLst>
              <a:ext uri="{FF2B5EF4-FFF2-40B4-BE49-F238E27FC236}">
                <a16:creationId xmlns:a16="http://schemas.microsoft.com/office/drawing/2014/main" xmlns="" xmlns:mv="urn:schemas-microsoft-com:mac:vml" xmlns:mc="http://schemas.openxmlformats.org/markup-compatibility/2006" id="{11D87585-F24B-47EE-A21B-F5855B0B73A2}"/>
              </a:ext>
            </a:extLst>
          </p:cNvPr>
          <p:cNvSpPr txBox="1"/>
          <p:nvPr/>
        </p:nvSpPr>
        <p:spPr>
          <a:xfrm>
            <a:off x="416183" y="1713800"/>
            <a:ext cx="2685428" cy="353939"/>
          </a:xfrm>
          <a:prstGeom prst="rect">
            <a:avLst/>
          </a:prstGeom>
          <a:noFill/>
        </p:spPr>
        <p:txBody>
          <a:bodyPr wrap="square" lIns="0" tIns="60958" rIns="0" bIns="60958" rtlCol="0">
            <a:spAutoFit/>
          </a:bodyPr>
          <a:lstStyle/>
          <a:p>
            <a:r>
              <a:rPr lang="en-US" sz="1500" b="1" i="1" dirty="0">
                <a:solidFill>
                  <a:srgbClr val="004467"/>
                </a:solidFill>
                <a:latin typeface="Century Gothic" panose="020B0502020202020204" pitchFamily="34" charset="0"/>
              </a:rPr>
              <a:t>Made possible by…</a:t>
            </a:r>
            <a:endParaRPr lang="en-GB" sz="1500" b="1" i="1" dirty="0">
              <a:solidFill>
                <a:srgbClr val="004467"/>
              </a:solidFill>
              <a:latin typeface="Century Gothic" panose="020B0502020202020204" pitchFamily="34" charset="0"/>
            </a:endParaRPr>
          </a:p>
        </p:txBody>
      </p:sp>
      <p:sp>
        <p:nvSpPr>
          <p:cNvPr id="60" name="TextBox 59">
            <a:extLst>
              <a:ext uri="{FF2B5EF4-FFF2-40B4-BE49-F238E27FC236}">
                <a16:creationId xmlns:a16="http://schemas.microsoft.com/office/drawing/2014/main" xmlns="" xmlns:mv="urn:schemas-microsoft-com:mac:vml" xmlns:mc="http://schemas.openxmlformats.org/markup-compatibility/2006" id="{11D87585-F24B-47EE-A21B-F5855B0B73A2}"/>
              </a:ext>
            </a:extLst>
          </p:cNvPr>
          <p:cNvSpPr txBox="1"/>
          <p:nvPr/>
        </p:nvSpPr>
        <p:spPr>
          <a:xfrm>
            <a:off x="2618067" y="1713800"/>
            <a:ext cx="2685428" cy="353939"/>
          </a:xfrm>
          <a:prstGeom prst="rect">
            <a:avLst/>
          </a:prstGeom>
          <a:noFill/>
        </p:spPr>
        <p:txBody>
          <a:bodyPr wrap="square" lIns="0" tIns="60958" rIns="0" bIns="60958" rtlCol="0">
            <a:spAutoFit/>
          </a:bodyPr>
          <a:lstStyle/>
          <a:p>
            <a:r>
              <a:rPr lang="en-US" sz="1500" b="1" i="1" dirty="0">
                <a:solidFill>
                  <a:srgbClr val="004467"/>
                </a:solidFill>
                <a:latin typeface="Century Gothic" panose="020B0502020202020204" pitchFamily="34" charset="0"/>
              </a:rPr>
              <a:t>Country partners…</a:t>
            </a:r>
            <a:endParaRPr lang="en-GB" sz="1500" b="1" i="1" dirty="0">
              <a:solidFill>
                <a:srgbClr val="004467"/>
              </a:solidFill>
              <a:latin typeface="Century Gothic" panose="020B0502020202020204" pitchFamily="34" charset="0"/>
            </a:endParaRPr>
          </a:p>
        </p:txBody>
      </p:sp>
      <p:sp>
        <p:nvSpPr>
          <p:cNvPr id="61" name="TextBox 60">
            <a:extLst>
              <a:ext uri="{FF2B5EF4-FFF2-40B4-BE49-F238E27FC236}">
                <a16:creationId xmlns:a16="http://schemas.microsoft.com/office/drawing/2014/main" xmlns="" xmlns:mv="urn:schemas-microsoft-com:mac:vml" xmlns:mc="http://schemas.openxmlformats.org/markup-compatibility/2006" id="{11D87585-F24B-47EE-A21B-F5855B0B73A2}"/>
              </a:ext>
            </a:extLst>
          </p:cNvPr>
          <p:cNvSpPr txBox="1"/>
          <p:nvPr/>
        </p:nvSpPr>
        <p:spPr>
          <a:xfrm>
            <a:off x="4557307" y="1713800"/>
            <a:ext cx="2685428" cy="353939"/>
          </a:xfrm>
          <a:prstGeom prst="rect">
            <a:avLst/>
          </a:prstGeom>
          <a:noFill/>
        </p:spPr>
        <p:txBody>
          <a:bodyPr wrap="square" lIns="0" tIns="60958" rIns="0" bIns="60958" rtlCol="0">
            <a:spAutoFit/>
          </a:bodyPr>
          <a:lstStyle/>
          <a:p>
            <a:r>
              <a:rPr lang="en-US" sz="1500" b="1" i="1" dirty="0">
                <a:solidFill>
                  <a:srgbClr val="004467"/>
                </a:solidFill>
                <a:latin typeface="Century Gothic" panose="020B0502020202020204" pitchFamily="34" charset="0"/>
              </a:rPr>
              <a:t>Lead partners…</a:t>
            </a:r>
            <a:endParaRPr lang="en-GB" sz="1500" b="1" i="1" dirty="0">
              <a:solidFill>
                <a:srgbClr val="004467"/>
              </a:solidFill>
              <a:latin typeface="Century Gothic" panose="020B0502020202020204" pitchFamily="34" charset="0"/>
            </a:endParaRPr>
          </a:p>
        </p:txBody>
      </p:sp>
      <p:sp>
        <p:nvSpPr>
          <p:cNvPr id="62" name="TextBox 61">
            <a:extLst>
              <a:ext uri="{FF2B5EF4-FFF2-40B4-BE49-F238E27FC236}">
                <a16:creationId xmlns:a16="http://schemas.microsoft.com/office/drawing/2014/main" xmlns="" xmlns:mv="urn:schemas-microsoft-com:mac:vml" xmlns:mc="http://schemas.openxmlformats.org/markup-compatibility/2006" id="{11D87585-F24B-47EE-A21B-F5855B0B73A2}"/>
              </a:ext>
            </a:extLst>
          </p:cNvPr>
          <p:cNvSpPr txBox="1"/>
          <p:nvPr/>
        </p:nvSpPr>
        <p:spPr>
          <a:xfrm>
            <a:off x="7299441" y="1713800"/>
            <a:ext cx="2685428" cy="353939"/>
          </a:xfrm>
          <a:prstGeom prst="rect">
            <a:avLst/>
          </a:prstGeom>
          <a:noFill/>
        </p:spPr>
        <p:txBody>
          <a:bodyPr wrap="square" lIns="0" tIns="60958" rIns="0" bIns="60958" rtlCol="0">
            <a:spAutoFit/>
          </a:bodyPr>
          <a:lstStyle/>
          <a:p>
            <a:r>
              <a:rPr lang="en-US" sz="1500" b="1" i="1" dirty="0">
                <a:solidFill>
                  <a:srgbClr val="004467"/>
                </a:solidFill>
                <a:latin typeface="Century Gothic" panose="020B0502020202020204" pitchFamily="34" charset="0"/>
              </a:rPr>
              <a:t>Implementing partners…</a:t>
            </a:r>
            <a:endParaRPr lang="en-GB" sz="1500" b="1" i="1" dirty="0">
              <a:solidFill>
                <a:srgbClr val="004467"/>
              </a:solidFill>
              <a:latin typeface="Century Gothic" panose="020B0502020202020204" pitchFamily="34" charset="0"/>
            </a:endParaRPr>
          </a:p>
        </p:txBody>
      </p:sp>
      <p:cxnSp>
        <p:nvCxnSpPr>
          <p:cNvPr id="16" name="Straight Connector 15"/>
          <p:cNvCxnSpPr/>
          <p:nvPr/>
        </p:nvCxnSpPr>
        <p:spPr>
          <a:xfrm>
            <a:off x="387607" y="2030816"/>
            <a:ext cx="2109216"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599016" y="2030816"/>
            <a:ext cx="18288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514069" y="2030816"/>
            <a:ext cx="268224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299440" y="2030816"/>
            <a:ext cx="463296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8605" y="0"/>
            <a:ext cx="835598" cy="16906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049866" y="365125"/>
            <a:ext cx="10515601"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FFFFFF"/>
              </a:solidFill>
              <a:latin typeface="Century Gothic" panose="020B0502020202020204" pitchFamily="34" charset="0"/>
            </a:endParaRPr>
          </a:p>
        </p:txBody>
      </p:sp>
      <p:pic>
        <p:nvPicPr>
          <p:cNvPr id="39" name="Picture 38"/>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77194" y="431392"/>
            <a:ext cx="372149" cy="1181409"/>
          </a:xfrm>
          <a:prstGeom prst="rect">
            <a:avLst/>
          </a:prstGeom>
        </p:spPr>
      </p:pic>
    </p:spTree>
    <p:extLst>
      <p:ext uri="{BB962C8B-B14F-4D97-AF65-F5344CB8AC3E}">
        <p14:creationId xmlns:p14="http://schemas.microsoft.com/office/powerpoint/2010/main" val="25374657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8-03-20 at 11.04.21 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05" y="1011862"/>
            <a:ext cx="12230605" cy="578065"/>
          </a:xfrm>
          <a:prstGeom prst="rect">
            <a:avLst/>
          </a:prstGeom>
        </p:spPr>
      </p:pic>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419815618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3086" name="think-cell Slide" r:id="rId6" imgW="6350000" imgH="6350000" progId="">
                  <p:embed/>
                </p:oleObj>
              </mc:Choice>
              <mc:Fallback>
                <p:oleObj name="think-cell Slide" r:id="rId6" imgW="6350000" imgH="6350000" progId="">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8" y="2118"/>
                        <a:ext cx="2117" cy="21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p:cNvSpPr/>
          <p:nvPr>
            <p:custDataLst>
              <p:tags r:id="rId3"/>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200" b="1" dirty="0">
              <a:latin typeface="Century Gothic" panose="020B0502020202020204" pitchFamily="34" charset="0"/>
              <a:ea typeface="+mj-ea"/>
              <a:cs typeface="+mj-cs"/>
              <a:sym typeface="Century Gothic" panose="020B0502020202020204" pitchFamily="34" charset="0"/>
            </a:endParaRPr>
          </a:p>
        </p:txBody>
      </p:sp>
      <p:sp>
        <p:nvSpPr>
          <p:cNvPr id="10" name="Title 1"/>
          <p:cNvSpPr>
            <a:spLocks noGrp="1"/>
          </p:cNvSpPr>
          <p:nvPr>
            <p:ph type="title" idx="4294967295"/>
          </p:nvPr>
        </p:nvSpPr>
        <p:spPr>
          <a:xfrm>
            <a:off x="957425" y="365125"/>
            <a:ext cx="9442287" cy="1325563"/>
          </a:xfrm>
        </p:spPr>
        <p:txBody>
          <a:bodyPr>
            <a:normAutofit/>
          </a:bodyPr>
          <a:lstStyle/>
          <a:p>
            <a:r>
              <a:rPr lang="en-US" sz="3200" b="1" dirty="0">
                <a:solidFill>
                  <a:srgbClr val="FFFFFF"/>
                </a:solidFill>
                <a:latin typeface="Century Gothic" panose="020B0502020202020204" pitchFamily="34" charset="0"/>
              </a:rPr>
              <a:t>Our work to date in Ethiopia</a:t>
            </a:r>
          </a:p>
        </p:txBody>
      </p:sp>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3967" y="465887"/>
            <a:ext cx="387499" cy="1124040"/>
          </a:xfrm>
          <a:prstGeom prst="rect">
            <a:avLst/>
          </a:prstGeom>
        </p:spPr>
      </p:pic>
      <p:sp>
        <p:nvSpPr>
          <p:cNvPr id="81" name="TextBox 80">
            <a:extLst>
              <a:ext uri="{FF2B5EF4-FFF2-40B4-BE49-F238E27FC236}">
                <a16:creationId xmlns:a16="http://schemas.microsoft.com/office/drawing/2014/main" xmlns="" xmlns:mv="urn:schemas-microsoft-com:mac:vml" xmlns:mc="http://schemas.openxmlformats.org/markup-compatibility/2006" id="{11D87585-F24B-47EE-A21B-F5855B0B73A2}"/>
              </a:ext>
            </a:extLst>
          </p:cNvPr>
          <p:cNvSpPr txBox="1"/>
          <p:nvPr/>
        </p:nvSpPr>
        <p:spPr>
          <a:xfrm>
            <a:off x="1059022" y="1849310"/>
            <a:ext cx="5815911" cy="4950069"/>
          </a:xfrm>
          <a:prstGeom prst="rect">
            <a:avLst/>
          </a:prstGeom>
          <a:noFill/>
        </p:spPr>
        <p:txBody>
          <a:bodyPr wrap="square" lIns="0" tIns="60958" rIns="0" bIns="60958" rtlCol="0">
            <a:spAutoFit/>
          </a:bodyPr>
          <a:lstStyle/>
          <a:p>
            <a:pPr>
              <a:spcAft>
                <a:spcPts val="1600"/>
              </a:spcAft>
            </a:pPr>
            <a:r>
              <a:rPr lang="en-US" b="1" dirty="0">
                <a:solidFill>
                  <a:srgbClr val="004467"/>
                </a:solidFill>
                <a:latin typeface="Century Gothic" panose="020B0502020202020204" pitchFamily="34" charset="0"/>
                <a:cs typeface="Times New Roman" panose="02020603050405020304" pitchFamily="18" charset="0"/>
              </a:rPr>
              <a:t>National Surgical Planning </a:t>
            </a:r>
            <a:r>
              <a:rPr lang="en-US" dirty="0">
                <a:solidFill>
                  <a:srgbClr val="004467"/>
                </a:solidFill>
                <a:latin typeface="Century Gothic" panose="020B0502020202020204" pitchFamily="34" charset="0"/>
                <a:cs typeface="Times New Roman" panose="02020603050405020304" pitchFamily="18" charset="0"/>
              </a:rPr>
              <a:t>to develop the Saving Lives Through Surgery (SaLTS) strategy</a:t>
            </a:r>
          </a:p>
          <a:p>
            <a:pPr>
              <a:spcAft>
                <a:spcPts val="1600"/>
              </a:spcAft>
            </a:pPr>
            <a:r>
              <a:rPr lang="en-US" b="1" dirty="0">
                <a:solidFill>
                  <a:srgbClr val="004467"/>
                </a:solidFill>
                <a:latin typeface="Century Gothic" panose="020B0502020202020204" pitchFamily="34" charset="0"/>
                <a:cs typeface="Times New Roman" panose="02020603050405020304" pitchFamily="18" charset="0"/>
              </a:rPr>
              <a:t>Workforce Development Innovations</a:t>
            </a:r>
            <a:r>
              <a:rPr lang="en-US" dirty="0">
                <a:solidFill>
                  <a:srgbClr val="004467"/>
                </a:solidFill>
                <a:latin typeface="Century Gothic" panose="020B0502020202020204" pitchFamily="34" charset="0"/>
                <a:cs typeface="Times New Roman" panose="02020603050405020304" pitchFamily="18" charset="0"/>
              </a:rPr>
              <a:t>, including anesthesia and BMET training</a:t>
            </a:r>
          </a:p>
          <a:p>
            <a:pPr>
              <a:spcAft>
                <a:spcPts val="1600"/>
              </a:spcAft>
            </a:pPr>
            <a:r>
              <a:rPr lang="en-US" b="1" dirty="0">
                <a:solidFill>
                  <a:srgbClr val="004467"/>
                </a:solidFill>
                <a:latin typeface="Century Gothic" panose="020B0502020202020204" pitchFamily="34" charset="0"/>
                <a:cs typeface="Times New Roman" panose="02020603050405020304" pitchFamily="18" charset="0"/>
              </a:rPr>
              <a:t>Innovative Infrastructure Development, </a:t>
            </a:r>
            <a:r>
              <a:rPr lang="en-US" dirty="0">
                <a:solidFill>
                  <a:srgbClr val="004467"/>
                </a:solidFill>
                <a:latin typeface="Century Gothic" panose="020B0502020202020204" pitchFamily="34" charset="0"/>
                <a:cs typeface="Times New Roman" panose="02020603050405020304" pitchFamily="18" charset="0"/>
              </a:rPr>
              <a:t>such as the development of a self-sustaining private-public partnership medical oxygen plant</a:t>
            </a:r>
          </a:p>
          <a:p>
            <a:pPr>
              <a:spcAft>
                <a:spcPts val="1600"/>
              </a:spcAft>
            </a:pPr>
            <a:r>
              <a:rPr lang="en-US" b="1" dirty="0">
                <a:solidFill>
                  <a:srgbClr val="004467"/>
                </a:solidFill>
                <a:latin typeface="Century Gothic" panose="020B0502020202020204" pitchFamily="34" charset="0"/>
                <a:cs typeface="Times New Roman" panose="02020603050405020304" pitchFamily="18" charset="0"/>
              </a:rPr>
              <a:t>Leadership Transformation Program</a:t>
            </a:r>
            <a:r>
              <a:rPr lang="en-US" dirty="0">
                <a:solidFill>
                  <a:srgbClr val="004467"/>
                </a:solidFill>
                <a:latin typeface="Century Gothic" panose="020B0502020202020204" pitchFamily="34" charset="0"/>
                <a:cs typeface="Times New Roman" panose="02020603050405020304" pitchFamily="18" charset="0"/>
              </a:rPr>
              <a:t> to spark transformation through team-based leadership training and ongoing mentorship</a:t>
            </a:r>
          </a:p>
          <a:p>
            <a:pPr>
              <a:spcAft>
                <a:spcPts val="1600"/>
              </a:spcAft>
            </a:pPr>
            <a:r>
              <a:rPr lang="en-US" b="1" dirty="0">
                <a:solidFill>
                  <a:srgbClr val="004467"/>
                </a:solidFill>
                <a:latin typeface="Century Gothic" panose="020B0502020202020204" pitchFamily="34" charset="0"/>
                <a:cs typeface="Times New Roman" panose="02020603050405020304" pitchFamily="18" charset="0"/>
              </a:rPr>
              <a:t>Monitoring and Evaluation </a:t>
            </a:r>
            <a:r>
              <a:rPr lang="en-US" dirty="0">
                <a:solidFill>
                  <a:srgbClr val="004467"/>
                </a:solidFill>
                <a:latin typeface="Century Gothic" panose="020B0502020202020204" pitchFamily="34" charset="0"/>
                <a:cs typeface="Times New Roman" panose="02020603050405020304" pitchFamily="18" charset="0"/>
              </a:rPr>
              <a:t>to support the FMOH to develop and use KPIs</a:t>
            </a:r>
            <a:endParaRPr lang="en-US" b="1" dirty="0">
              <a:solidFill>
                <a:srgbClr val="004467"/>
              </a:solidFill>
              <a:latin typeface="Century Gothic" panose="020B0502020202020204" pitchFamily="34" charset="0"/>
              <a:cs typeface="Times New Roman" panose="02020603050405020304" pitchFamily="18" charset="0"/>
            </a:endParaRPr>
          </a:p>
          <a:p>
            <a:pPr marL="380990" indent="-380990">
              <a:spcAft>
                <a:spcPts val="1600"/>
              </a:spcAft>
              <a:buFont typeface="Arial" panose="020B0604020202020204" pitchFamily="34" charset="0"/>
              <a:buChar char="•"/>
            </a:pPr>
            <a:endParaRPr lang="en-GB" b="1" dirty="0">
              <a:solidFill>
                <a:srgbClr val="004467"/>
              </a:solidFill>
              <a:latin typeface="Century Gothic" panose="020B0502020202020204" pitchFamily="34" charset="0"/>
            </a:endParaRPr>
          </a:p>
        </p:txBody>
      </p:sp>
      <p:sp>
        <p:nvSpPr>
          <p:cNvPr id="74" name="Diamond 73"/>
          <p:cNvSpPr/>
          <p:nvPr/>
        </p:nvSpPr>
        <p:spPr>
          <a:xfrm>
            <a:off x="662716" y="1915987"/>
            <a:ext cx="294709" cy="294581"/>
          </a:xfrm>
          <a:prstGeom prst="diamond">
            <a:avLst/>
          </a:prstGeom>
          <a:solidFill>
            <a:srgbClr val="FD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35" name="Diamond 34"/>
          <p:cNvSpPr/>
          <p:nvPr/>
        </p:nvSpPr>
        <p:spPr>
          <a:xfrm>
            <a:off x="662716" y="3466327"/>
            <a:ext cx="294709" cy="294581"/>
          </a:xfrm>
          <a:prstGeom prst="diamond">
            <a:avLst/>
          </a:prstGeom>
          <a:solidFill>
            <a:srgbClr val="FD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36" name="Diamond 35"/>
          <p:cNvSpPr/>
          <p:nvPr/>
        </p:nvSpPr>
        <p:spPr>
          <a:xfrm>
            <a:off x="662716" y="2703510"/>
            <a:ext cx="294709" cy="294581"/>
          </a:xfrm>
          <a:prstGeom prst="diamond">
            <a:avLst/>
          </a:prstGeom>
          <a:solidFill>
            <a:srgbClr val="FD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37" name="Diamond 36"/>
          <p:cNvSpPr/>
          <p:nvPr/>
        </p:nvSpPr>
        <p:spPr>
          <a:xfrm>
            <a:off x="662716" y="4563235"/>
            <a:ext cx="294709" cy="294581"/>
          </a:xfrm>
          <a:prstGeom prst="diamond">
            <a:avLst/>
          </a:prstGeom>
          <a:solidFill>
            <a:srgbClr val="FD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38" name="Diamond 37"/>
          <p:cNvSpPr/>
          <p:nvPr/>
        </p:nvSpPr>
        <p:spPr>
          <a:xfrm>
            <a:off x="662716" y="5647436"/>
            <a:ext cx="294709" cy="294581"/>
          </a:xfrm>
          <a:prstGeom prst="diamond">
            <a:avLst/>
          </a:prstGeom>
          <a:solidFill>
            <a:srgbClr val="FD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pic>
        <p:nvPicPr>
          <p:cNvPr id="2" name="Picture 1"/>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7082286" y="1690689"/>
            <a:ext cx="4619557" cy="4612639"/>
          </a:xfrm>
          <a:prstGeom prst="rect">
            <a:avLst/>
          </a:prstGeom>
        </p:spPr>
      </p:pic>
      <p:sp>
        <p:nvSpPr>
          <p:cNvPr id="16" name="Rectangle 15"/>
          <p:cNvSpPr/>
          <p:nvPr/>
        </p:nvSpPr>
        <p:spPr>
          <a:xfrm>
            <a:off x="4235" y="0"/>
            <a:ext cx="792758" cy="16906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7194" y="431392"/>
            <a:ext cx="372149" cy="1181409"/>
          </a:xfrm>
          <a:prstGeom prst="rect">
            <a:avLst/>
          </a:prstGeom>
        </p:spPr>
      </p:pic>
    </p:spTree>
    <p:extLst>
      <p:ext uri="{BB962C8B-B14F-4D97-AF65-F5344CB8AC3E}">
        <p14:creationId xmlns:p14="http://schemas.microsoft.com/office/powerpoint/2010/main" val="11513130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Screen Shot 2018-03-20 at 11.04.21 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05" y="1011862"/>
            <a:ext cx="12230605" cy="578065"/>
          </a:xfrm>
          <a:prstGeom prst="rect">
            <a:avLst/>
          </a:prstGeom>
        </p:spPr>
      </p:pic>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268797776"/>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4110" name="think-cell Slide" r:id="rId6" imgW="6350000" imgH="6350000" progId="">
                  <p:embed/>
                </p:oleObj>
              </mc:Choice>
              <mc:Fallback>
                <p:oleObj name="think-cell Slide" r:id="rId6" imgW="6350000" imgH="6350000" progId="">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8" y="2118"/>
                        <a:ext cx="2117" cy="21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p:cNvSpPr/>
          <p:nvPr>
            <p:custDataLst>
              <p:tags r:id="rId3"/>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200" b="1" dirty="0">
              <a:latin typeface="Century Gothic" panose="020B0502020202020204" pitchFamily="34" charset="0"/>
              <a:ea typeface="+mj-ea"/>
              <a:cs typeface="+mj-cs"/>
              <a:sym typeface="Century Gothic" panose="020B0502020202020204" pitchFamily="34" charset="0"/>
            </a:endParaRPr>
          </a:p>
        </p:txBody>
      </p:sp>
      <p:sp>
        <p:nvSpPr>
          <p:cNvPr id="10" name="Title 1"/>
          <p:cNvSpPr>
            <a:spLocks noGrp="1"/>
          </p:cNvSpPr>
          <p:nvPr>
            <p:ph type="title" idx="4294967295"/>
          </p:nvPr>
        </p:nvSpPr>
        <p:spPr>
          <a:xfrm>
            <a:off x="1013140" y="158122"/>
            <a:ext cx="9471238" cy="1741345"/>
          </a:xfrm>
        </p:spPr>
        <p:txBody>
          <a:bodyPr>
            <a:normAutofit/>
          </a:bodyPr>
          <a:lstStyle/>
          <a:p>
            <a:r>
              <a:rPr lang="en-US" sz="3200" b="1" dirty="0">
                <a:solidFill>
                  <a:srgbClr val="FFFFFF"/>
                </a:solidFill>
                <a:latin typeface="Century Gothic" panose="020B0502020202020204" pitchFamily="34" charset="0"/>
              </a:rPr>
              <a:t>Our impact to date in Ethiopia: 2 years. 10 hospitals. 650+ leaders trained.</a:t>
            </a:r>
          </a:p>
        </p:txBody>
      </p:sp>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3967" y="465887"/>
            <a:ext cx="387499" cy="1124040"/>
          </a:xfrm>
          <a:prstGeom prst="rect">
            <a:avLst/>
          </a:prstGeom>
        </p:spPr>
      </p:pic>
      <p:sp>
        <p:nvSpPr>
          <p:cNvPr id="63" name="TextBox 62"/>
          <p:cNvSpPr txBox="1"/>
          <p:nvPr/>
        </p:nvSpPr>
        <p:spPr>
          <a:xfrm>
            <a:off x="336629" y="4091106"/>
            <a:ext cx="2584704" cy="2595583"/>
          </a:xfrm>
          <a:prstGeom prst="rect">
            <a:avLst/>
          </a:prstGeom>
          <a:noFill/>
        </p:spPr>
        <p:txBody>
          <a:bodyPr wrap="square" lIns="0" tIns="60958" rIns="0" bIns="60958" rtlCol="0">
            <a:spAutoFit/>
          </a:bodyPr>
          <a:lstStyle/>
          <a:p>
            <a:r>
              <a:rPr lang="en-US" sz="2700" b="1" dirty="0">
                <a:solidFill>
                  <a:srgbClr val="004467"/>
                </a:solidFill>
                <a:latin typeface="Century Gothic" panose="020B0502020202020204" pitchFamily="34" charset="0"/>
              </a:rPr>
              <a:t>527</a:t>
            </a:r>
            <a:r>
              <a:rPr lang="en-US" sz="1200" b="1" dirty="0">
                <a:solidFill>
                  <a:srgbClr val="004467"/>
                </a:solidFill>
                <a:latin typeface="Century Gothic" panose="020B0502020202020204" pitchFamily="34" charset="0"/>
              </a:rPr>
              <a:t> </a:t>
            </a:r>
            <a:r>
              <a:rPr lang="en-US" sz="1400" b="1" dirty="0">
                <a:solidFill>
                  <a:srgbClr val="004467"/>
                </a:solidFill>
                <a:latin typeface="Century Gothic" panose="020B0502020202020204" pitchFamily="34" charset="0"/>
              </a:rPr>
              <a:t>Hospital staff trained on sterilization and infection prevention</a:t>
            </a:r>
          </a:p>
          <a:p>
            <a:endParaRPr lang="en-US" sz="500" b="1" dirty="0">
              <a:solidFill>
                <a:srgbClr val="004467"/>
              </a:solidFill>
              <a:latin typeface="Century Gothic" panose="020B0502020202020204" pitchFamily="34" charset="0"/>
            </a:endParaRPr>
          </a:p>
          <a:p>
            <a:r>
              <a:rPr lang="en-US" sz="2700" b="1" dirty="0">
                <a:solidFill>
                  <a:srgbClr val="004467"/>
                </a:solidFill>
                <a:latin typeface="Century Gothic" panose="020B0502020202020204" pitchFamily="34" charset="0"/>
              </a:rPr>
              <a:t>130</a:t>
            </a:r>
            <a:r>
              <a:rPr lang="en-US" sz="1400" b="1" dirty="0">
                <a:solidFill>
                  <a:srgbClr val="004467"/>
                </a:solidFill>
                <a:latin typeface="Century Gothic" panose="020B0502020202020204" pitchFamily="34" charset="0"/>
              </a:rPr>
              <a:t> Surgical leaders and mentors developed</a:t>
            </a:r>
            <a:endParaRPr lang="en-GB" sz="1400" b="1" dirty="0">
              <a:solidFill>
                <a:srgbClr val="004467"/>
              </a:solidFill>
              <a:latin typeface="Century Gothic" panose="020B0502020202020204" pitchFamily="34" charset="0"/>
            </a:endParaRPr>
          </a:p>
          <a:p>
            <a:endParaRPr lang="en-US" sz="500" b="1" dirty="0">
              <a:solidFill>
                <a:srgbClr val="004467"/>
              </a:solidFill>
              <a:latin typeface="Century Gothic" panose="020B0502020202020204" pitchFamily="34" charset="0"/>
            </a:endParaRPr>
          </a:p>
          <a:p>
            <a:r>
              <a:rPr lang="en-US" sz="2700" b="1" dirty="0">
                <a:solidFill>
                  <a:srgbClr val="004467"/>
                </a:solidFill>
                <a:latin typeface="Century Gothic" panose="020B0502020202020204" pitchFamily="34" charset="0"/>
              </a:rPr>
              <a:t>10 </a:t>
            </a:r>
            <a:r>
              <a:rPr lang="en-US" sz="1400" b="1" dirty="0">
                <a:solidFill>
                  <a:srgbClr val="004467"/>
                </a:solidFill>
                <a:latin typeface="Century Gothic" panose="020B0502020202020204" pitchFamily="34" charset="0"/>
              </a:rPr>
              <a:t>new machines provided</a:t>
            </a:r>
            <a:endParaRPr lang="en-US" sz="1400" dirty="0">
              <a:solidFill>
                <a:srgbClr val="004467"/>
              </a:solidFill>
              <a:latin typeface="Century Gothic" panose="020B0502020202020204" pitchFamily="34" charset="0"/>
            </a:endParaRPr>
          </a:p>
          <a:p>
            <a:pPr algn="ctr"/>
            <a:endParaRPr lang="en-US" sz="1400" dirty="0">
              <a:solidFill>
                <a:srgbClr val="004467"/>
              </a:solidFill>
              <a:latin typeface="Century Gothic" panose="020B0502020202020204" pitchFamily="34" charset="0"/>
            </a:endParaRPr>
          </a:p>
          <a:p>
            <a:pPr algn="ctr"/>
            <a:endParaRPr lang="en-GB" sz="1400" dirty="0">
              <a:solidFill>
                <a:srgbClr val="004467"/>
              </a:solidFill>
              <a:latin typeface="Century Gothic" panose="020B0502020202020204" pitchFamily="34" charset="0"/>
            </a:endParaRPr>
          </a:p>
        </p:txBody>
      </p:sp>
      <p:cxnSp>
        <p:nvCxnSpPr>
          <p:cNvPr id="65" name="Straight Connector 64"/>
          <p:cNvCxnSpPr>
            <a:cxnSpLocks/>
            <a:endCxn id="67" idx="2"/>
          </p:cNvCxnSpPr>
          <p:nvPr/>
        </p:nvCxnSpPr>
        <p:spPr>
          <a:xfrm>
            <a:off x="347473" y="3307996"/>
            <a:ext cx="1141809" cy="0"/>
          </a:xfrm>
          <a:prstGeom prst="line">
            <a:avLst/>
          </a:prstGeom>
          <a:ln w="19050">
            <a:solidFill>
              <a:srgbClr val="00446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7467767" y="3173884"/>
            <a:ext cx="243840" cy="268224"/>
          </a:xfrm>
          <a:prstGeom prst="ellipse">
            <a:avLst/>
          </a:prstGeom>
          <a:solidFill>
            <a:srgbClr val="00446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67" name="Oval 66"/>
          <p:cNvSpPr/>
          <p:nvPr/>
        </p:nvSpPr>
        <p:spPr>
          <a:xfrm>
            <a:off x="1489281" y="3173884"/>
            <a:ext cx="243840" cy="268224"/>
          </a:xfrm>
          <a:prstGeom prst="ellipse">
            <a:avLst/>
          </a:prstGeom>
          <a:solidFill>
            <a:srgbClr val="00446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68" name="Oval 67"/>
          <p:cNvSpPr/>
          <p:nvPr/>
        </p:nvSpPr>
        <p:spPr>
          <a:xfrm>
            <a:off x="4494951" y="3173884"/>
            <a:ext cx="243840" cy="268224"/>
          </a:xfrm>
          <a:prstGeom prst="ellipse">
            <a:avLst/>
          </a:prstGeom>
          <a:solidFill>
            <a:srgbClr val="00446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69" name="Oval 68"/>
          <p:cNvSpPr/>
          <p:nvPr/>
        </p:nvSpPr>
        <p:spPr>
          <a:xfrm>
            <a:off x="10398252" y="3173884"/>
            <a:ext cx="243840" cy="268224"/>
          </a:xfrm>
          <a:prstGeom prst="ellipse">
            <a:avLst/>
          </a:prstGeom>
          <a:solidFill>
            <a:srgbClr val="00446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cxnSp>
        <p:nvCxnSpPr>
          <p:cNvPr id="70" name="Straight Connector 69"/>
          <p:cNvCxnSpPr>
            <a:cxnSpLocks/>
            <a:stCxn id="67" idx="6"/>
            <a:endCxn id="68" idx="2"/>
          </p:cNvCxnSpPr>
          <p:nvPr/>
        </p:nvCxnSpPr>
        <p:spPr>
          <a:xfrm>
            <a:off x="1733122" y="3307996"/>
            <a:ext cx="2761829" cy="0"/>
          </a:xfrm>
          <a:prstGeom prst="line">
            <a:avLst/>
          </a:prstGeom>
          <a:ln w="19050">
            <a:solidFill>
              <a:srgbClr val="00446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cxnSpLocks/>
            <a:stCxn id="68" idx="6"/>
            <a:endCxn id="66" idx="2"/>
          </p:cNvCxnSpPr>
          <p:nvPr/>
        </p:nvCxnSpPr>
        <p:spPr>
          <a:xfrm>
            <a:off x="4738791" y="3307996"/>
            <a:ext cx="2728976" cy="0"/>
          </a:xfrm>
          <a:prstGeom prst="line">
            <a:avLst/>
          </a:prstGeom>
          <a:ln w="19050">
            <a:solidFill>
              <a:srgbClr val="00446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cxnSpLocks/>
            <a:stCxn id="66" idx="6"/>
            <a:endCxn id="69" idx="2"/>
          </p:cNvCxnSpPr>
          <p:nvPr/>
        </p:nvCxnSpPr>
        <p:spPr>
          <a:xfrm>
            <a:off x="7711607" y="3307996"/>
            <a:ext cx="2686645" cy="0"/>
          </a:xfrm>
          <a:prstGeom prst="line">
            <a:avLst/>
          </a:prstGeom>
          <a:ln w="19050">
            <a:solidFill>
              <a:srgbClr val="00446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cxnSpLocks/>
            <a:stCxn id="69" idx="6"/>
          </p:cNvCxnSpPr>
          <p:nvPr/>
        </p:nvCxnSpPr>
        <p:spPr>
          <a:xfrm>
            <a:off x="10642093" y="3307996"/>
            <a:ext cx="1194308" cy="0"/>
          </a:xfrm>
          <a:prstGeom prst="line">
            <a:avLst/>
          </a:prstGeom>
          <a:ln w="19050">
            <a:solidFill>
              <a:srgbClr val="00446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336629" y="4000197"/>
            <a:ext cx="2584704" cy="120701"/>
          </a:xfrm>
          <a:prstGeom prst="rect">
            <a:avLst/>
          </a:prstGeom>
          <a:solidFill>
            <a:srgbClr val="FD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75" name="TextBox 74"/>
          <p:cNvSpPr txBox="1"/>
          <p:nvPr/>
        </p:nvSpPr>
        <p:spPr>
          <a:xfrm>
            <a:off x="3307041" y="4125015"/>
            <a:ext cx="2694132" cy="3180357"/>
          </a:xfrm>
          <a:prstGeom prst="rect">
            <a:avLst/>
          </a:prstGeom>
          <a:noFill/>
        </p:spPr>
        <p:txBody>
          <a:bodyPr wrap="square" lIns="0" tIns="60958" rIns="0" bIns="60958" rtlCol="0">
            <a:spAutoFit/>
          </a:bodyPr>
          <a:lstStyle>
            <a:defPPr>
              <a:defRPr lang="en-US"/>
            </a:defPPr>
            <a:lvl1pPr>
              <a:defRPr sz="1600" b="1">
                <a:solidFill>
                  <a:srgbClr val="004467"/>
                </a:solidFill>
                <a:latin typeface="Century Gothic" panose="020B0502020202020204" pitchFamily="34" charset="0"/>
                <a:cs typeface="GE Inspira Pitch"/>
              </a:defRPr>
            </a:lvl1pPr>
          </a:lstStyle>
          <a:p>
            <a:r>
              <a:rPr lang="en-US" sz="2700" dirty="0"/>
              <a:t>50%+ </a:t>
            </a:r>
            <a:r>
              <a:rPr lang="en-US" sz="1400" dirty="0"/>
              <a:t>Increased volume of surgical services</a:t>
            </a:r>
          </a:p>
          <a:p>
            <a:endParaRPr lang="en-US" sz="500" dirty="0"/>
          </a:p>
          <a:p>
            <a:r>
              <a:rPr lang="en-US" sz="2700" dirty="0"/>
              <a:t>1/3 </a:t>
            </a:r>
            <a:r>
              <a:rPr lang="en-US" sz="1400" dirty="0"/>
              <a:t>Reduction of surgical mortality in six months</a:t>
            </a:r>
          </a:p>
          <a:p>
            <a:endParaRPr lang="en-US" sz="500" dirty="0"/>
          </a:p>
          <a:p>
            <a:r>
              <a:rPr lang="en-US" sz="2700" dirty="0"/>
              <a:t>78% </a:t>
            </a:r>
            <a:r>
              <a:rPr lang="en-US" sz="1400" dirty="0"/>
              <a:t>Reduction in referrals</a:t>
            </a:r>
          </a:p>
          <a:p>
            <a:endParaRPr lang="en-US" sz="1400" dirty="0"/>
          </a:p>
          <a:p>
            <a:r>
              <a:rPr lang="en-US" sz="1400" dirty="0"/>
              <a:t>	</a:t>
            </a:r>
          </a:p>
          <a:p>
            <a:endParaRPr lang="en-US" sz="1400" dirty="0"/>
          </a:p>
          <a:p>
            <a:endParaRPr lang="en-US" sz="1400" dirty="0"/>
          </a:p>
          <a:p>
            <a:pPr algn="ctr"/>
            <a:endParaRPr lang="en-US" sz="1200" dirty="0"/>
          </a:p>
          <a:p>
            <a:pPr algn="ctr"/>
            <a:endParaRPr lang="en-US" sz="1200" dirty="0"/>
          </a:p>
        </p:txBody>
      </p:sp>
      <p:sp>
        <p:nvSpPr>
          <p:cNvPr id="76" name="Rectangle 75"/>
          <p:cNvSpPr/>
          <p:nvPr/>
        </p:nvSpPr>
        <p:spPr>
          <a:xfrm>
            <a:off x="3307041" y="4000197"/>
            <a:ext cx="2584704" cy="120701"/>
          </a:xfrm>
          <a:prstGeom prst="rect">
            <a:avLst/>
          </a:prstGeom>
          <a:solidFill>
            <a:srgbClr val="FD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77" name="TextBox 76"/>
          <p:cNvSpPr txBox="1"/>
          <p:nvPr/>
        </p:nvSpPr>
        <p:spPr>
          <a:xfrm>
            <a:off x="6272109" y="4115490"/>
            <a:ext cx="2688508" cy="1908215"/>
          </a:xfrm>
          <a:prstGeom prst="rect">
            <a:avLst/>
          </a:prstGeom>
          <a:noFill/>
        </p:spPr>
        <p:txBody>
          <a:bodyPr wrap="square" lIns="0" tIns="60958" rIns="0" bIns="60958" rtlCol="0">
            <a:spAutoFit/>
          </a:bodyPr>
          <a:lstStyle/>
          <a:p>
            <a:r>
              <a:rPr lang="en-US" sz="2700" b="1" dirty="0">
                <a:solidFill>
                  <a:srgbClr val="004467"/>
                </a:solidFill>
                <a:latin typeface="Century Gothic" panose="020B0502020202020204" pitchFamily="34" charset="0"/>
              </a:rPr>
              <a:t>2 </a:t>
            </a:r>
            <a:r>
              <a:rPr lang="en-US" sz="1400" b="1" dirty="0">
                <a:solidFill>
                  <a:srgbClr val="004467"/>
                </a:solidFill>
                <a:latin typeface="Century Gothic" panose="020B0502020202020204" pitchFamily="34" charset="0"/>
              </a:rPr>
              <a:t>New oxygen plans created via a public-private partnership for a medical oxygen plant</a:t>
            </a:r>
          </a:p>
          <a:p>
            <a:endParaRPr lang="en-US" sz="500" b="1" dirty="0">
              <a:solidFill>
                <a:srgbClr val="004467"/>
              </a:solidFill>
              <a:latin typeface="Century Gothic" panose="020B0502020202020204" pitchFamily="34" charset="0"/>
            </a:endParaRPr>
          </a:p>
          <a:p>
            <a:endParaRPr lang="en-US" sz="1400" b="1" dirty="0">
              <a:solidFill>
                <a:srgbClr val="004467"/>
              </a:solidFill>
              <a:latin typeface="Century Gothic" panose="020B0502020202020204" pitchFamily="34" charset="0"/>
            </a:endParaRPr>
          </a:p>
          <a:p>
            <a:endParaRPr lang="en-US" sz="1400" b="1" dirty="0">
              <a:solidFill>
                <a:srgbClr val="004467"/>
              </a:solidFill>
              <a:latin typeface="Century Gothic" panose="020B0502020202020204" pitchFamily="34" charset="0"/>
            </a:endParaRPr>
          </a:p>
          <a:p>
            <a:endParaRPr lang="en-US" sz="1400" b="1" dirty="0">
              <a:solidFill>
                <a:srgbClr val="004467"/>
              </a:solidFill>
              <a:latin typeface="Century Gothic" panose="020B0502020202020204" pitchFamily="34" charset="0"/>
            </a:endParaRPr>
          </a:p>
        </p:txBody>
      </p:sp>
      <p:sp>
        <p:nvSpPr>
          <p:cNvPr id="78" name="Rectangle 77"/>
          <p:cNvSpPr/>
          <p:nvPr/>
        </p:nvSpPr>
        <p:spPr>
          <a:xfrm>
            <a:off x="6280756" y="4000197"/>
            <a:ext cx="2584704" cy="120701"/>
          </a:xfrm>
          <a:prstGeom prst="rect">
            <a:avLst/>
          </a:prstGeom>
          <a:solidFill>
            <a:srgbClr val="FD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79" name="TextBox 78"/>
          <p:cNvSpPr txBox="1"/>
          <p:nvPr/>
        </p:nvSpPr>
        <p:spPr>
          <a:xfrm>
            <a:off x="9254696" y="4091105"/>
            <a:ext cx="2577493" cy="2267288"/>
          </a:xfrm>
          <a:prstGeom prst="rect">
            <a:avLst/>
          </a:prstGeom>
          <a:noFill/>
        </p:spPr>
        <p:txBody>
          <a:bodyPr wrap="square" lIns="0" tIns="60958" rIns="0" bIns="60958" rtlCol="0">
            <a:spAutoFit/>
          </a:bodyPr>
          <a:lstStyle>
            <a:defPPr>
              <a:defRPr lang="en-US"/>
            </a:defPPr>
            <a:lvl1pPr>
              <a:defRPr sz="1600" b="1">
                <a:solidFill>
                  <a:srgbClr val="004467"/>
                </a:solidFill>
                <a:latin typeface="Century Gothic" panose="020B0502020202020204" pitchFamily="34" charset="0"/>
                <a:cs typeface="GE Inspira Pitch"/>
              </a:defRPr>
            </a:lvl1pPr>
          </a:lstStyle>
          <a:p>
            <a:r>
              <a:rPr lang="en-US" sz="1900" dirty="0"/>
              <a:t>Saving Lives Through Surgery</a:t>
            </a:r>
            <a:r>
              <a:rPr lang="en-US" sz="1900" b="0" dirty="0"/>
              <a:t> </a:t>
            </a:r>
            <a:endParaRPr lang="en-US" sz="1900" dirty="0"/>
          </a:p>
          <a:p>
            <a:r>
              <a:rPr lang="en-US" sz="1400" dirty="0"/>
              <a:t>Collaborated with the Federal Ministry of Health to help develop national plan</a:t>
            </a:r>
          </a:p>
          <a:p>
            <a:endParaRPr lang="en-US" sz="500" b="0" dirty="0"/>
          </a:p>
          <a:p>
            <a:r>
              <a:rPr lang="en-US" sz="2700" dirty="0"/>
              <a:t>1,000</a:t>
            </a:r>
            <a:r>
              <a:rPr lang="en-US" sz="900" dirty="0"/>
              <a:t> </a:t>
            </a:r>
            <a:r>
              <a:rPr lang="en-US" sz="1400" dirty="0"/>
              <a:t>more leaders will complete the leadership program via FMOH scale-up</a:t>
            </a:r>
          </a:p>
        </p:txBody>
      </p:sp>
      <p:sp>
        <p:nvSpPr>
          <p:cNvPr id="80" name="Rectangle 79"/>
          <p:cNvSpPr/>
          <p:nvPr/>
        </p:nvSpPr>
        <p:spPr>
          <a:xfrm>
            <a:off x="9254696" y="4000197"/>
            <a:ext cx="2584704" cy="120701"/>
          </a:xfrm>
          <a:prstGeom prst="rect">
            <a:avLst/>
          </a:prstGeom>
          <a:solidFill>
            <a:srgbClr val="FD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81" name="TextBox 80">
            <a:extLst>
              <a:ext uri="{FF2B5EF4-FFF2-40B4-BE49-F238E27FC236}">
                <a16:creationId xmlns:a16="http://schemas.microsoft.com/office/drawing/2014/main" xmlns="" xmlns:mv="urn:schemas-microsoft-com:mac:vml" xmlns:mc="http://schemas.openxmlformats.org/markup-compatibility/2006" id="{11D87585-F24B-47EE-A21B-F5855B0B73A2}"/>
              </a:ext>
            </a:extLst>
          </p:cNvPr>
          <p:cNvSpPr txBox="1"/>
          <p:nvPr/>
        </p:nvSpPr>
        <p:spPr>
          <a:xfrm>
            <a:off x="344437" y="3414069"/>
            <a:ext cx="2685428" cy="389851"/>
          </a:xfrm>
          <a:prstGeom prst="rect">
            <a:avLst/>
          </a:prstGeom>
          <a:noFill/>
        </p:spPr>
        <p:txBody>
          <a:bodyPr wrap="square" lIns="0" tIns="60958" rIns="0" bIns="60958" rtlCol="0">
            <a:spAutoFit/>
          </a:bodyPr>
          <a:lstStyle/>
          <a:p>
            <a:r>
              <a:rPr lang="en-US" sz="1700" b="1" dirty="0">
                <a:solidFill>
                  <a:srgbClr val="004467"/>
                </a:solidFill>
                <a:latin typeface="Century Gothic" panose="020B0502020202020204" pitchFamily="34" charset="0"/>
              </a:rPr>
              <a:t>In the operating room…</a:t>
            </a:r>
            <a:endParaRPr lang="en-GB" sz="1700" b="1" dirty="0">
              <a:solidFill>
                <a:srgbClr val="004467"/>
              </a:solidFill>
              <a:latin typeface="Century Gothic" panose="020B0502020202020204" pitchFamily="34" charset="0"/>
            </a:endParaRPr>
          </a:p>
        </p:txBody>
      </p:sp>
      <p:sp>
        <p:nvSpPr>
          <p:cNvPr id="82" name="TextBox 81">
            <a:extLst>
              <a:ext uri="{FF2B5EF4-FFF2-40B4-BE49-F238E27FC236}">
                <a16:creationId xmlns:a16="http://schemas.microsoft.com/office/drawing/2014/main" xmlns="" xmlns:mv="urn:schemas-microsoft-com:mac:vml" xmlns:mc="http://schemas.openxmlformats.org/markup-compatibility/2006" id="{6A7E4E58-19C1-4688-8BFD-039DC83F1C34}"/>
              </a:ext>
            </a:extLst>
          </p:cNvPr>
          <p:cNvSpPr txBox="1"/>
          <p:nvPr/>
        </p:nvSpPr>
        <p:spPr>
          <a:xfrm>
            <a:off x="3269976" y="3414070"/>
            <a:ext cx="3010779" cy="615549"/>
          </a:xfrm>
          <a:prstGeom prst="rect">
            <a:avLst/>
          </a:prstGeom>
          <a:noFill/>
        </p:spPr>
        <p:txBody>
          <a:bodyPr wrap="square" lIns="0" tIns="60958" rIns="0" bIns="60958" rtlCol="0">
            <a:spAutoFit/>
          </a:bodyPr>
          <a:lstStyle/>
          <a:p>
            <a:r>
              <a:rPr lang="en-US" sz="1700" b="1" dirty="0">
                <a:solidFill>
                  <a:srgbClr val="004467"/>
                </a:solidFill>
                <a:latin typeface="Century Gothic" panose="020B0502020202020204" pitchFamily="34" charset="0"/>
              </a:rPr>
              <a:t>In the hospital…</a:t>
            </a:r>
          </a:p>
          <a:p>
            <a:r>
              <a:rPr lang="en-US" sz="1500" b="1" dirty="0">
                <a:solidFill>
                  <a:srgbClr val="004467"/>
                </a:solidFill>
                <a:latin typeface="Century Gothic" panose="020B0502020202020204" pitchFamily="34" charset="0"/>
              </a:rPr>
              <a:t>Results from specific hospitals</a:t>
            </a:r>
            <a:endParaRPr lang="en-GB" sz="1500" b="1" dirty="0">
              <a:solidFill>
                <a:srgbClr val="004467"/>
              </a:solidFill>
              <a:latin typeface="Century Gothic" panose="020B0502020202020204" pitchFamily="34" charset="0"/>
            </a:endParaRPr>
          </a:p>
        </p:txBody>
      </p:sp>
      <p:sp>
        <p:nvSpPr>
          <p:cNvPr id="83" name="TextBox 82">
            <a:extLst>
              <a:ext uri="{FF2B5EF4-FFF2-40B4-BE49-F238E27FC236}">
                <a16:creationId xmlns:a16="http://schemas.microsoft.com/office/drawing/2014/main" xmlns="" xmlns:mv="urn:schemas-microsoft-com:mac:vml" xmlns:mc="http://schemas.openxmlformats.org/markup-compatibility/2006" id="{CB031FA8-135B-4408-981B-290EA5CF9109}"/>
              </a:ext>
            </a:extLst>
          </p:cNvPr>
          <p:cNvSpPr txBox="1"/>
          <p:nvPr/>
        </p:nvSpPr>
        <p:spPr>
          <a:xfrm>
            <a:off x="6275189" y="3414070"/>
            <a:ext cx="2685428" cy="384717"/>
          </a:xfrm>
          <a:prstGeom prst="rect">
            <a:avLst/>
          </a:prstGeom>
          <a:noFill/>
        </p:spPr>
        <p:txBody>
          <a:bodyPr wrap="square" lIns="0" tIns="60958" rIns="0" bIns="60958" rtlCol="0">
            <a:spAutoFit/>
          </a:bodyPr>
          <a:lstStyle/>
          <a:p>
            <a:r>
              <a:rPr lang="en-US" sz="1700" b="1" dirty="0">
                <a:solidFill>
                  <a:srgbClr val="004467"/>
                </a:solidFill>
                <a:latin typeface="Century Gothic" panose="020B0502020202020204" pitchFamily="34" charset="0"/>
              </a:rPr>
              <a:t>In the community…</a:t>
            </a:r>
            <a:endParaRPr lang="en-GB" sz="1700" b="1" dirty="0">
              <a:solidFill>
                <a:srgbClr val="004467"/>
              </a:solidFill>
              <a:latin typeface="Century Gothic" panose="020B0502020202020204" pitchFamily="34" charset="0"/>
            </a:endParaRPr>
          </a:p>
        </p:txBody>
      </p:sp>
      <p:sp>
        <p:nvSpPr>
          <p:cNvPr id="84" name="TextBox 83">
            <a:extLst>
              <a:ext uri="{FF2B5EF4-FFF2-40B4-BE49-F238E27FC236}">
                <a16:creationId xmlns:a16="http://schemas.microsoft.com/office/drawing/2014/main" xmlns="" xmlns:mv="urn:schemas-microsoft-com:mac:vml" xmlns:mc="http://schemas.openxmlformats.org/markup-compatibility/2006" id="{CC7E0A8B-4232-4EB0-B673-F6783A496961}"/>
              </a:ext>
            </a:extLst>
          </p:cNvPr>
          <p:cNvSpPr txBox="1"/>
          <p:nvPr/>
        </p:nvSpPr>
        <p:spPr>
          <a:xfrm>
            <a:off x="9200729" y="3414070"/>
            <a:ext cx="2685428" cy="384717"/>
          </a:xfrm>
          <a:prstGeom prst="rect">
            <a:avLst/>
          </a:prstGeom>
          <a:noFill/>
        </p:spPr>
        <p:txBody>
          <a:bodyPr wrap="square" lIns="0" tIns="60958" rIns="0" bIns="60958" rtlCol="0">
            <a:spAutoFit/>
          </a:bodyPr>
          <a:lstStyle/>
          <a:p>
            <a:r>
              <a:rPr lang="en-US" sz="1700" b="1" dirty="0">
                <a:solidFill>
                  <a:srgbClr val="004467"/>
                </a:solidFill>
                <a:latin typeface="Century Gothic" panose="020B0502020202020204" pitchFamily="34" charset="0"/>
              </a:rPr>
              <a:t>In the country…</a:t>
            </a:r>
            <a:endParaRPr lang="en-GB" sz="1700" b="1" dirty="0">
              <a:solidFill>
                <a:srgbClr val="004467"/>
              </a:solidFill>
              <a:latin typeface="Century Gothic" panose="020B0502020202020204" pitchFamily="34" charset="0"/>
            </a:endParaRPr>
          </a:p>
        </p:txBody>
      </p:sp>
      <p:pic>
        <p:nvPicPr>
          <p:cNvPr id="86" name="Picture 85">
            <a:extLst>
              <a:ext uri="{FF2B5EF4-FFF2-40B4-BE49-F238E27FC236}">
                <a16:creationId xmlns:a16="http://schemas.microsoft.com/office/drawing/2014/main" xmlns="" xmlns:mv="urn:schemas-microsoft-com:mac:vml" xmlns:mc="http://schemas.openxmlformats.org/markup-compatibility/2006" id="{1F451101-9B95-44A1-97FE-BFB65B2490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3140" y="1939993"/>
            <a:ext cx="1158064" cy="1158064"/>
          </a:xfrm>
          <a:prstGeom prst="rect">
            <a:avLst/>
          </a:prstGeom>
        </p:spPr>
      </p:pic>
      <p:pic>
        <p:nvPicPr>
          <p:cNvPr id="87" name="Picture 86">
            <a:extLst>
              <a:ext uri="{FF2B5EF4-FFF2-40B4-BE49-F238E27FC236}">
                <a16:creationId xmlns:a16="http://schemas.microsoft.com/office/drawing/2014/main" xmlns="" xmlns:mv="urn:schemas-microsoft-com:mac:vml" xmlns:mc="http://schemas.openxmlformats.org/markup-compatibility/2006" id="{2FAEAFE3-F431-4E5B-A748-C5A32D3E96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25051" y="1939993"/>
            <a:ext cx="1158064" cy="1158064"/>
          </a:xfrm>
          <a:prstGeom prst="rect">
            <a:avLst/>
          </a:prstGeom>
        </p:spPr>
      </p:pic>
      <p:pic>
        <p:nvPicPr>
          <p:cNvPr id="88" name="Picture 87">
            <a:extLst>
              <a:ext uri="{FF2B5EF4-FFF2-40B4-BE49-F238E27FC236}">
                <a16:creationId xmlns:a16="http://schemas.microsoft.com/office/drawing/2014/main" xmlns="" xmlns:mv="urn:schemas-microsoft-com:mac:vml" xmlns:mc="http://schemas.openxmlformats.org/markup-compatibility/2006" id="{81D33250-EF60-4B1D-9DE7-B852D5CAF2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23948" y="1955924"/>
            <a:ext cx="1158064" cy="1158064"/>
          </a:xfrm>
          <a:prstGeom prst="rect">
            <a:avLst/>
          </a:prstGeom>
        </p:spPr>
      </p:pic>
      <p:sp>
        <p:nvSpPr>
          <p:cNvPr id="90" name="Oval 89">
            <a:extLst>
              <a:ext uri="{FF2B5EF4-FFF2-40B4-BE49-F238E27FC236}">
                <a16:creationId xmlns:a16="http://schemas.microsoft.com/office/drawing/2014/main" xmlns="" xmlns:mv="urn:schemas-microsoft-com:mac:vml" xmlns:mc="http://schemas.openxmlformats.org/markup-compatibility/2006" id="{0FD5A07B-EDCC-41B9-BBAF-E2A4C0E743CB}"/>
              </a:ext>
            </a:extLst>
          </p:cNvPr>
          <p:cNvSpPr/>
          <p:nvPr/>
        </p:nvSpPr>
        <p:spPr>
          <a:xfrm>
            <a:off x="7021000" y="1991863"/>
            <a:ext cx="1104216" cy="1104216"/>
          </a:xfrm>
          <a:prstGeom prst="ellipse">
            <a:avLst/>
          </a:prstGeom>
          <a:solidFill>
            <a:srgbClr val="00A5A0"/>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GB" dirty="0"/>
          </a:p>
        </p:txBody>
      </p:sp>
      <p:pic>
        <p:nvPicPr>
          <p:cNvPr id="91" name="Picture 90">
            <a:extLst>
              <a:ext uri="{FF2B5EF4-FFF2-40B4-BE49-F238E27FC236}">
                <a16:creationId xmlns:a16="http://schemas.microsoft.com/office/drawing/2014/main" xmlns="" xmlns:mv="urn:schemas-microsoft-com:mac:vml" xmlns:mc="http://schemas.openxmlformats.org/markup-compatibility/2006" id="{7F953CC1-E901-44DC-A38F-E4125BC046D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37416" y="2106470"/>
            <a:ext cx="671384" cy="737613"/>
          </a:xfrm>
          <a:prstGeom prst="rect">
            <a:avLst/>
          </a:prstGeom>
        </p:spPr>
      </p:pic>
      <p:sp>
        <p:nvSpPr>
          <p:cNvPr id="35" name="Rectangle 34"/>
          <p:cNvSpPr/>
          <p:nvPr/>
        </p:nvSpPr>
        <p:spPr>
          <a:xfrm>
            <a:off x="-38605" y="0"/>
            <a:ext cx="835598" cy="16906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7194" y="431392"/>
            <a:ext cx="372149" cy="1181409"/>
          </a:xfrm>
          <a:prstGeom prst="rect">
            <a:avLst/>
          </a:prstGeom>
        </p:spPr>
      </p:pic>
    </p:spTree>
    <p:extLst>
      <p:ext uri="{BB962C8B-B14F-4D97-AF65-F5344CB8AC3E}">
        <p14:creationId xmlns:p14="http://schemas.microsoft.com/office/powerpoint/2010/main" val="33168245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8-03-20 at 11.04.21 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05" y="1011862"/>
            <a:ext cx="12230605" cy="578065"/>
          </a:xfrm>
          <a:prstGeom prst="rect">
            <a:avLst/>
          </a:prstGeom>
        </p:spPr>
      </p:pic>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4234819327"/>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5134" name="think-cell Slide" r:id="rId6" imgW="6350000" imgH="6350000" progId="">
                  <p:embed/>
                </p:oleObj>
              </mc:Choice>
              <mc:Fallback>
                <p:oleObj name="think-cell Slide" r:id="rId6" imgW="6350000" imgH="6350000" progId="">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8" y="2118"/>
                        <a:ext cx="2117" cy="21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p:cNvSpPr/>
          <p:nvPr>
            <p:custDataLst>
              <p:tags r:id="rId3"/>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200" b="1" dirty="0">
              <a:latin typeface="Century Gothic" panose="020B0502020202020204" pitchFamily="34" charset="0"/>
              <a:ea typeface="+mj-ea"/>
              <a:cs typeface="+mj-cs"/>
              <a:sym typeface="Century Gothic" panose="020B0502020202020204" pitchFamily="34" charset="0"/>
            </a:endParaRPr>
          </a:p>
        </p:txBody>
      </p:sp>
      <p:sp>
        <p:nvSpPr>
          <p:cNvPr id="10" name="Title 1"/>
          <p:cNvSpPr>
            <a:spLocks noGrp="1"/>
          </p:cNvSpPr>
          <p:nvPr>
            <p:ph type="title" idx="4294967295"/>
          </p:nvPr>
        </p:nvSpPr>
        <p:spPr>
          <a:xfrm>
            <a:off x="1059023" y="365125"/>
            <a:ext cx="9340690" cy="1325563"/>
          </a:xfrm>
        </p:spPr>
        <p:txBody>
          <a:bodyPr>
            <a:normAutofit/>
          </a:bodyPr>
          <a:lstStyle/>
          <a:p>
            <a:r>
              <a:rPr lang="en-US" sz="3200" b="1" dirty="0">
                <a:solidFill>
                  <a:srgbClr val="FFFFFF"/>
                </a:solidFill>
                <a:latin typeface="Century Gothic" panose="020B0502020202020204" pitchFamily="34" charset="0"/>
              </a:rPr>
              <a:t>Our work to date in Tanzania</a:t>
            </a:r>
          </a:p>
        </p:txBody>
      </p:sp>
      <p:sp>
        <p:nvSpPr>
          <p:cNvPr id="81" name="TextBox 80">
            <a:extLst>
              <a:ext uri="{FF2B5EF4-FFF2-40B4-BE49-F238E27FC236}">
                <a16:creationId xmlns:a16="http://schemas.microsoft.com/office/drawing/2014/main" xmlns="" xmlns:mv="urn:schemas-microsoft-com:mac:vml" xmlns:mc="http://schemas.openxmlformats.org/markup-compatibility/2006" id="{11D87585-F24B-47EE-A21B-F5855B0B73A2}"/>
              </a:ext>
            </a:extLst>
          </p:cNvPr>
          <p:cNvSpPr txBox="1"/>
          <p:nvPr/>
        </p:nvSpPr>
        <p:spPr>
          <a:xfrm>
            <a:off x="868309" y="1849310"/>
            <a:ext cx="5780143" cy="3954925"/>
          </a:xfrm>
          <a:prstGeom prst="rect">
            <a:avLst/>
          </a:prstGeom>
          <a:noFill/>
        </p:spPr>
        <p:txBody>
          <a:bodyPr wrap="square" lIns="0" tIns="60958" rIns="0" bIns="60958" rtlCol="0">
            <a:spAutoFit/>
          </a:bodyPr>
          <a:lstStyle/>
          <a:p>
            <a:pPr marL="380990" indent="-380990">
              <a:spcAft>
                <a:spcPts val="1600"/>
              </a:spcAft>
              <a:buFont typeface="Arial" panose="020B0604020202020204" pitchFamily="34" charset="0"/>
              <a:buChar char="•"/>
            </a:pPr>
            <a:r>
              <a:rPr lang="en-US" b="1" dirty="0">
                <a:solidFill>
                  <a:srgbClr val="004467"/>
                </a:solidFill>
                <a:latin typeface="Century Gothic" panose="020B0502020202020204" pitchFamily="34" charset="0"/>
                <a:cs typeface="Times New Roman" panose="02020603050405020304" pitchFamily="18" charset="0"/>
              </a:rPr>
              <a:t>National Surgical Obstetrics and Anesthesia Plan (NSOAP) </a:t>
            </a:r>
            <a:r>
              <a:rPr lang="en-US" dirty="0">
                <a:solidFill>
                  <a:srgbClr val="004467"/>
                </a:solidFill>
                <a:latin typeface="Century Gothic" panose="020B0502020202020204" pitchFamily="34" charset="0"/>
                <a:cs typeface="Times New Roman" panose="02020603050405020304" pitchFamily="18" charset="0"/>
              </a:rPr>
              <a:t>support for Ministry of Health and PORALG</a:t>
            </a:r>
          </a:p>
          <a:p>
            <a:pPr marL="380990" indent="-380990">
              <a:spcAft>
                <a:spcPts val="1600"/>
              </a:spcAft>
              <a:buFont typeface="Arial" panose="020B0604020202020204" pitchFamily="34" charset="0"/>
              <a:buChar char="•"/>
            </a:pPr>
            <a:r>
              <a:rPr lang="en-US" b="1" dirty="0">
                <a:solidFill>
                  <a:srgbClr val="004467"/>
                </a:solidFill>
                <a:latin typeface="Century Gothic" panose="020B0502020202020204" pitchFamily="34" charset="0"/>
                <a:cs typeface="Times New Roman" panose="02020603050405020304" pitchFamily="18" charset="0"/>
              </a:rPr>
              <a:t>Plans to roll out workforce development innovations and leadership transformation program at facilities </a:t>
            </a:r>
            <a:r>
              <a:rPr lang="en-US" b="1" dirty="0">
                <a:solidFill>
                  <a:srgbClr val="004467"/>
                </a:solidFill>
                <a:latin typeface="Century Gothic" panose="020B0502020202020204" pitchFamily="34" charset="0"/>
                <a:ea typeface="Times New Roman" panose="02020603050405020304" pitchFamily="18" charset="0"/>
                <a:cs typeface="Times New Roman" panose="02020603050405020304" pitchFamily="18" charset="0"/>
              </a:rPr>
              <a:t>in Mara and Kagera regions</a:t>
            </a:r>
            <a:r>
              <a:rPr lang="en-US" dirty="0">
                <a:solidFill>
                  <a:srgbClr val="004467"/>
                </a:solidFill>
                <a:latin typeface="Century Gothic" panose="020B0502020202020204" pitchFamily="34" charset="0"/>
                <a:ea typeface="Times New Roman" panose="02020603050405020304" pitchFamily="18" charset="0"/>
                <a:cs typeface="Times New Roman" panose="02020603050405020304" pitchFamily="18" charset="0"/>
              </a:rPr>
              <a:t> to address critical challenges in order to enhance access and quality of surgical and anesthesia care</a:t>
            </a:r>
          </a:p>
          <a:p>
            <a:pPr marL="380990" indent="-380990">
              <a:spcAft>
                <a:spcPts val="1600"/>
              </a:spcAft>
              <a:buFont typeface="Arial" panose="020B0604020202020204" pitchFamily="34" charset="0"/>
              <a:buChar char="•"/>
            </a:pPr>
            <a:endParaRPr lang="en-US" b="1" dirty="0">
              <a:solidFill>
                <a:srgbClr val="004467"/>
              </a:solidFill>
              <a:latin typeface="Century Gothic" panose="020B0502020202020204" pitchFamily="34" charset="0"/>
              <a:cs typeface="Times New Roman" panose="02020603050405020304" pitchFamily="18" charset="0"/>
            </a:endParaRPr>
          </a:p>
          <a:p>
            <a:pPr marL="380990" indent="-380990">
              <a:spcAft>
                <a:spcPts val="1600"/>
              </a:spcAft>
              <a:buFont typeface="Arial" panose="020B0604020202020204" pitchFamily="34" charset="0"/>
              <a:buChar char="•"/>
            </a:pPr>
            <a:endParaRPr lang="en-GB" b="1" dirty="0">
              <a:solidFill>
                <a:srgbClr val="004467"/>
              </a:solidFill>
              <a:latin typeface="Century Gothic" panose="020B0502020202020204" pitchFamily="34" charset="0"/>
            </a:endParaRPr>
          </a:p>
        </p:txBody>
      </p:sp>
      <p:sp>
        <p:nvSpPr>
          <p:cNvPr id="74" name="Diamond 73"/>
          <p:cNvSpPr/>
          <p:nvPr/>
        </p:nvSpPr>
        <p:spPr>
          <a:xfrm>
            <a:off x="764314" y="1949853"/>
            <a:ext cx="294709" cy="294581"/>
          </a:xfrm>
          <a:prstGeom prst="diamond">
            <a:avLst/>
          </a:prstGeom>
          <a:solidFill>
            <a:srgbClr val="FD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sp>
        <p:nvSpPr>
          <p:cNvPr id="36" name="Diamond 35"/>
          <p:cNvSpPr/>
          <p:nvPr/>
        </p:nvSpPr>
        <p:spPr>
          <a:xfrm>
            <a:off x="764314" y="3011490"/>
            <a:ext cx="294709" cy="294581"/>
          </a:xfrm>
          <a:prstGeom prst="diamond">
            <a:avLst/>
          </a:prstGeom>
          <a:solidFill>
            <a:srgbClr val="FD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p:nvPicPr>
        <p:blipFill rotWithShape="1">
          <a:blip r:embed="rId8" cstate="screen">
            <a:grayscl/>
            <a:extLst>
              <a:ext uri="{28A0092B-C50C-407E-A947-70E740481C1C}">
                <a14:useLocalDpi xmlns:a14="http://schemas.microsoft.com/office/drawing/2010/main"/>
              </a:ext>
            </a:extLst>
          </a:blip>
          <a:srcRect/>
          <a:stretch/>
        </p:blipFill>
        <p:spPr>
          <a:xfrm>
            <a:off x="6896100" y="1940277"/>
            <a:ext cx="4905376" cy="3752851"/>
          </a:xfrm>
          <a:prstGeom prst="rect">
            <a:avLst/>
          </a:prstGeom>
        </p:spPr>
      </p:pic>
      <p:sp>
        <p:nvSpPr>
          <p:cNvPr id="13" name="Rectangle 12"/>
          <p:cNvSpPr/>
          <p:nvPr/>
        </p:nvSpPr>
        <p:spPr>
          <a:xfrm>
            <a:off x="-38605" y="0"/>
            <a:ext cx="835598" cy="16906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7194" y="431392"/>
            <a:ext cx="372149" cy="1181409"/>
          </a:xfrm>
          <a:prstGeom prst="rect">
            <a:avLst/>
          </a:prstGeom>
        </p:spPr>
      </p:pic>
    </p:spTree>
    <p:extLst>
      <p:ext uri="{BB962C8B-B14F-4D97-AF65-F5344CB8AC3E}">
        <p14:creationId xmlns:p14="http://schemas.microsoft.com/office/powerpoint/2010/main" val="39077040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sp>
        <p:nvSpPr>
          <p:cNvPr id="2" name="Title 1">
            <a:extLst>
              <a:ext uri="{FF2B5EF4-FFF2-40B4-BE49-F238E27FC236}">
                <a16:creationId xmlns:a16="http://schemas.microsoft.com/office/drawing/2014/main" xmlns="" xmlns:mv="urn:schemas-microsoft-com:mac:vml" xmlns:mc="http://schemas.openxmlformats.org/markup-compatibility/2006" id="{03FDC967-6B05-894C-B27C-F1003640DEB1}"/>
              </a:ext>
            </a:extLst>
          </p:cNvPr>
          <p:cNvSpPr>
            <a:spLocks noGrp="1"/>
          </p:cNvSpPr>
          <p:nvPr>
            <p:ph type="ctrTitle"/>
          </p:nvPr>
        </p:nvSpPr>
        <p:spPr>
          <a:xfrm>
            <a:off x="1524000" y="1125411"/>
            <a:ext cx="9440333" cy="2387600"/>
          </a:xfrm>
        </p:spPr>
        <p:txBody>
          <a:bodyPr>
            <a:noAutofit/>
          </a:bodyPr>
          <a:lstStyle/>
          <a:p>
            <a:r>
              <a:rPr lang="en-US" sz="3600" b="1" dirty="0" smtClean="0"/>
              <a:t>Arbutus</a:t>
            </a:r>
            <a:endParaRPr lang="en-US" sz="3600" b="1" dirty="0"/>
          </a:p>
        </p:txBody>
      </p:sp>
      <p:sp>
        <p:nvSpPr>
          <p:cNvPr id="6" name="Subtitle 2">
            <a:extLst>
              <a:ext uri="{FF2B5EF4-FFF2-40B4-BE49-F238E27FC236}">
                <a16:creationId xmlns="" xmlns:a16="http://schemas.microsoft.com/office/drawing/2014/main" xmlns:mv="urn:schemas-microsoft-com:mac:vml" xmlns:mc="http://schemas.openxmlformats.org/markup-compatibility/2006" id="{25950100-7933-464E-A639-C6096D92E30A}"/>
              </a:ext>
            </a:extLst>
          </p:cNvPr>
          <p:cNvSpPr>
            <a:spLocks noGrp="1"/>
          </p:cNvSpPr>
          <p:nvPr>
            <p:ph type="subTitle" idx="1"/>
          </p:nvPr>
        </p:nvSpPr>
        <p:spPr>
          <a:xfrm>
            <a:off x="1524000" y="4357511"/>
            <a:ext cx="9144000" cy="1484489"/>
          </a:xfrm>
        </p:spPr>
        <p:txBody>
          <a:bodyPr>
            <a:normAutofit fontScale="92500" lnSpcReduction="10000"/>
          </a:bodyPr>
          <a:lstStyle/>
          <a:p>
            <a:r>
              <a:rPr lang="en-US" sz="2800" dirty="0" smtClean="0"/>
              <a:t>Elise </a:t>
            </a:r>
            <a:r>
              <a:rPr lang="en-US" sz="2800" dirty="0" err="1" smtClean="0"/>
              <a:t>Huisman</a:t>
            </a:r>
            <a:endParaRPr lang="en-US" sz="2800" dirty="0"/>
          </a:p>
          <a:p>
            <a:pPr>
              <a:spcBef>
                <a:spcPts val="0"/>
              </a:spcBef>
            </a:pPr>
            <a:r>
              <a:rPr lang="en-US" sz="2200" dirty="0" smtClean="0"/>
              <a:t>Co-Founder and Director, Clinical, Arbutus</a:t>
            </a:r>
          </a:p>
          <a:p>
            <a:pPr>
              <a:spcBef>
                <a:spcPts val="0"/>
              </a:spcBef>
            </a:pPr>
            <a:endParaRPr lang="en-US" sz="2200" dirty="0" smtClean="0"/>
          </a:p>
          <a:p>
            <a:pPr>
              <a:spcBef>
                <a:spcPts val="0"/>
              </a:spcBef>
            </a:pPr>
            <a:r>
              <a:rPr lang="en-US" sz="2200" dirty="0">
                <a:hlinkClick r:id="rId3"/>
              </a:rPr>
              <a:t>https:/</a:t>
            </a:r>
            <a:r>
              <a:rPr lang="en-US" sz="2200" dirty="0" smtClean="0">
                <a:hlinkClick r:id="rId3"/>
              </a:rPr>
              <a:t>/www.arbutusmedical.ca</a:t>
            </a:r>
            <a:r>
              <a:rPr lang="en-US" sz="2200" dirty="0" smtClean="0"/>
              <a:t> </a:t>
            </a:r>
          </a:p>
          <a:p>
            <a:pPr>
              <a:spcBef>
                <a:spcPts val="0"/>
              </a:spcBef>
            </a:pPr>
            <a:r>
              <a:rPr lang="en-US" sz="2200" dirty="0" err="1" smtClean="0">
                <a:hlinkClick r:id="rId4"/>
              </a:rPr>
              <a:t>E</a:t>
            </a:r>
            <a:r>
              <a:rPr lang="en-US" sz="2200" dirty="0" err="1" smtClean="0"/>
              <a:t>lise.huisman@arbutusmedical.ca</a:t>
            </a:r>
            <a:endParaRPr lang="en-US" sz="2200" dirty="0">
              <a:hlinkClick r:id="rId4"/>
            </a:endParaRPr>
          </a:p>
        </p:txBody>
      </p:sp>
      <p:pic>
        <p:nvPicPr>
          <p:cNvPr id="3" name="Picture 2" descr="arbutus-700x181_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0176" y="389466"/>
            <a:ext cx="3994773" cy="1032934"/>
          </a:xfrm>
          <a:prstGeom prst="rect">
            <a:avLst/>
          </a:prstGeom>
        </p:spPr>
      </p:pic>
    </p:spTree>
    <p:extLst>
      <p:ext uri="{BB962C8B-B14F-4D97-AF65-F5344CB8AC3E}">
        <p14:creationId xmlns:p14="http://schemas.microsoft.com/office/powerpoint/2010/main" val="635419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Our Member Network</a:t>
            </a:r>
            <a:endParaRPr lang="en-US" b="1" dirty="0"/>
          </a:p>
        </p:txBody>
      </p:sp>
      <p:sp>
        <p:nvSpPr>
          <p:cNvPr id="4" name="Rectangle 3"/>
          <p:cNvSpPr/>
          <p:nvPr/>
        </p:nvSpPr>
        <p:spPr>
          <a:xfrm>
            <a:off x="6486288" y="1946662"/>
            <a:ext cx="5333859" cy="3825145"/>
          </a:xfrm>
          <a:prstGeom prst="rect">
            <a:avLst/>
          </a:prstGeom>
        </p:spPr>
        <p:txBody>
          <a:bodyPr wrap="square" lIns="91396" tIns="45718" rIns="91396" bIns="45718">
            <a:spAutoFit/>
          </a:bodyPr>
          <a:lstStyle/>
          <a:p>
            <a:pPr defTabSz="609171">
              <a:lnSpc>
                <a:spcPct val="120000"/>
              </a:lnSpc>
            </a:pPr>
            <a:r>
              <a:rPr lang="en-US" b="1" dirty="0" smtClean="0">
                <a:solidFill>
                  <a:srgbClr val="908371">
                    <a:lumMod val="50000"/>
                  </a:srgbClr>
                </a:solidFill>
                <a:latin typeface="Arial"/>
                <a:ea typeface="ヒラギノ角ゴ ProN W3"/>
                <a:cs typeface="Arial"/>
              </a:rPr>
              <a:t>Our Network</a:t>
            </a:r>
            <a:endParaRPr lang="en-US" b="1" dirty="0">
              <a:solidFill>
                <a:srgbClr val="908371">
                  <a:lumMod val="50000"/>
                </a:srgbClr>
              </a:solidFill>
              <a:latin typeface="Arial"/>
              <a:ea typeface="ヒラギノ角ゴ ProN W3"/>
              <a:cs typeface="Arial"/>
            </a:endParaRPr>
          </a:p>
          <a:p>
            <a:pPr marL="228514" lvl="1" indent="-228514" defTabSz="609171">
              <a:lnSpc>
                <a:spcPct val="120000"/>
              </a:lnSpc>
              <a:buFont typeface="Arial"/>
              <a:buChar char="•"/>
            </a:pPr>
            <a:r>
              <a:rPr lang="en-US" dirty="0" smtClean="0">
                <a:solidFill>
                  <a:srgbClr val="908371">
                    <a:lumMod val="50000"/>
                  </a:srgbClr>
                </a:solidFill>
                <a:latin typeface="Arial"/>
                <a:ea typeface="ヒラギノ角ゴ ProN W3"/>
                <a:cs typeface="Arial"/>
              </a:rPr>
              <a:t>85+ </a:t>
            </a:r>
            <a:r>
              <a:rPr lang="en-US" dirty="0">
                <a:solidFill>
                  <a:srgbClr val="908371">
                    <a:lumMod val="50000"/>
                  </a:srgbClr>
                </a:solidFill>
                <a:latin typeface="Arial"/>
                <a:ea typeface="ヒラギノ角ゴ ProN W3"/>
                <a:cs typeface="Arial"/>
              </a:rPr>
              <a:t>Member Organizations</a:t>
            </a:r>
          </a:p>
          <a:p>
            <a:pPr marL="228514" lvl="1" indent="-228514" defTabSz="609171">
              <a:lnSpc>
                <a:spcPct val="120000"/>
              </a:lnSpc>
              <a:buFont typeface="Arial"/>
              <a:buChar char="•"/>
            </a:pPr>
            <a:r>
              <a:rPr lang="en-US" dirty="0" smtClean="0">
                <a:solidFill>
                  <a:srgbClr val="908371">
                    <a:lumMod val="50000"/>
                  </a:srgbClr>
                </a:solidFill>
                <a:latin typeface="Arial"/>
                <a:ea typeface="ヒラギノ角ゴ ProN W3"/>
                <a:cs typeface="Arial"/>
              </a:rPr>
              <a:t>Representing 300</a:t>
            </a:r>
            <a:r>
              <a:rPr lang="en-US" dirty="0">
                <a:solidFill>
                  <a:srgbClr val="908371">
                    <a:lumMod val="50000"/>
                  </a:srgbClr>
                </a:solidFill>
                <a:latin typeface="Arial"/>
                <a:ea typeface="ヒラギノ角ゴ ProN W3"/>
                <a:cs typeface="Arial"/>
              </a:rPr>
              <a:t>+ organizations</a:t>
            </a:r>
          </a:p>
          <a:p>
            <a:pPr marL="228514" lvl="1" indent="-228514" defTabSz="609171">
              <a:lnSpc>
                <a:spcPct val="120000"/>
              </a:lnSpc>
              <a:buFont typeface="Arial"/>
              <a:buChar char="•"/>
            </a:pPr>
            <a:r>
              <a:rPr lang="en-US" dirty="0">
                <a:solidFill>
                  <a:srgbClr val="908371">
                    <a:lumMod val="50000"/>
                  </a:srgbClr>
                </a:solidFill>
                <a:latin typeface="Arial"/>
                <a:ea typeface="ヒラギノ角ゴ ProN W3"/>
                <a:cs typeface="Arial"/>
              </a:rPr>
              <a:t>160 </a:t>
            </a:r>
            <a:r>
              <a:rPr lang="en-US" dirty="0" smtClean="0">
                <a:solidFill>
                  <a:srgbClr val="908371">
                    <a:lumMod val="50000"/>
                  </a:srgbClr>
                </a:solidFill>
                <a:latin typeface="Arial"/>
                <a:ea typeface="ヒラギノ角ゴ ProN W3"/>
                <a:cs typeface="Arial"/>
              </a:rPr>
              <a:t>countries in </a:t>
            </a:r>
            <a:r>
              <a:rPr lang="en-US" dirty="0">
                <a:solidFill>
                  <a:srgbClr val="908371">
                    <a:lumMod val="50000"/>
                  </a:srgbClr>
                </a:solidFill>
                <a:latin typeface="Arial"/>
                <a:ea typeface="ヒラギノ角ゴ ProN W3"/>
                <a:cs typeface="Arial"/>
              </a:rPr>
              <a:t>6 continents</a:t>
            </a:r>
          </a:p>
          <a:p>
            <a:pPr defTabSz="609171">
              <a:lnSpc>
                <a:spcPct val="200000"/>
              </a:lnSpc>
            </a:pPr>
            <a:r>
              <a:rPr lang="en-US" b="1" dirty="0">
                <a:solidFill>
                  <a:srgbClr val="908371">
                    <a:lumMod val="50000"/>
                  </a:srgbClr>
                </a:solidFill>
                <a:latin typeface="Arial"/>
                <a:ea typeface="ヒラギノ角ゴ ProN W3"/>
                <a:cs typeface="Arial"/>
              </a:rPr>
              <a:t>Members Include:</a:t>
            </a:r>
          </a:p>
          <a:p>
            <a:pPr marL="380850" lvl="1" indent="-380850" defTabSz="609171">
              <a:lnSpc>
                <a:spcPct val="120000"/>
              </a:lnSpc>
              <a:buFont typeface="Arial"/>
              <a:buChar char="•"/>
            </a:pPr>
            <a:r>
              <a:rPr lang="en-US" dirty="0">
                <a:solidFill>
                  <a:srgbClr val="908371">
                    <a:lumMod val="50000"/>
                  </a:srgbClr>
                </a:solidFill>
                <a:latin typeface="Arial"/>
                <a:ea typeface="ヒラギノ角ゴ ProN W3"/>
                <a:cs typeface="Arial"/>
              </a:rPr>
              <a:t>Academic Institutions</a:t>
            </a:r>
          </a:p>
          <a:p>
            <a:pPr marL="380850" lvl="1" indent="-380850" defTabSz="609171">
              <a:lnSpc>
                <a:spcPct val="120000"/>
              </a:lnSpc>
              <a:buFont typeface="Arial"/>
              <a:buChar char="•"/>
            </a:pPr>
            <a:r>
              <a:rPr lang="en-US" dirty="0">
                <a:solidFill>
                  <a:srgbClr val="908371">
                    <a:lumMod val="50000"/>
                  </a:srgbClr>
                </a:solidFill>
                <a:latin typeface="Arial"/>
                <a:ea typeface="ヒラギノ角ゴ ProN W3"/>
                <a:cs typeface="Arial"/>
              </a:rPr>
              <a:t>Professional Societies</a:t>
            </a:r>
          </a:p>
          <a:p>
            <a:pPr marL="380850" lvl="1" indent="-380850" defTabSz="609171">
              <a:lnSpc>
                <a:spcPct val="120000"/>
              </a:lnSpc>
              <a:buFont typeface="Arial"/>
              <a:buChar char="•"/>
            </a:pPr>
            <a:r>
              <a:rPr lang="en-US" dirty="0">
                <a:solidFill>
                  <a:srgbClr val="908371">
                    <a:lumMod val="50000"/>
                  </a:srgbClr>
                </a:solidFill>
                <a:latin typeface="Arial"/>
                <a:ea typeface="ヒラギノ角ゴ ProN W3"/>
                <a:cs typeface="Arial"/>
              </a:rPr>
              <a:t>Social Enterprises</a:t>
            </a:r>
          </a:p>
          <a:p>
            <a:pPr marL="380850" lvl="1" indent="-380850" defTabSz="609171">
              <a:lnSpc>
                <a:spcPct val="120000"/>
              </a:lnSpc>
              <a:buFont typeface="Arial"/>
              <a:buChar char="•"/>
            </a:pPr>
            <a:r>
              <a:rPr lang="en-US" dirty="0">
                <a:solidFill>
                  <a:srgbClr val="908371">
                    <a:lumMod val="50000"/>
                  </a:srgbClr>
                </a:solidFill>
                <a:latin typeface="Arial"/>
                <a:ea typeface="ヒラギノ角ゴ ProN W3"/>
                <a:cs typeface="Arial"/>
              </a:rPr>
              <a:t>Non-profits/NGOs</a:t>
            </a:r>
          </a:p>
          <a:p>
            <a:pPr marL="380850" lvl="1" indent="-380850" defTabSz="609171">
              <a:lnSpc>
                <a:spcPct val="120000"/>
              </a:lnSpc>
              <a:buFont typeface="Arial"/>
              <a:buChar char="•"/>
            </a:pPr>
            <a:r>
              <a:rPr lang="en-US" dirty="0">
                <a:solidFill>
                  <a:srgbClr val="908371">
                    <a:lumMod val="50000"/>
                  </a:srgbClr>
                </a:solidFill>
                <a:latin typeface="Arial"/>
                <a:ea typeface="ヒラギノ角ゴ ProN W3"/>
                <a:cs typeface="Arial"/>
              </a:rPr>
              <a:t>Public and Private Sector Organizations</a:t>
            </a:r>
          </a:p>
        </p:txBody>
      </p:sp>
      <p:pic>
        <p:nvPicPr>
          <p:cNvPr id="7" name="Picture 6" descr="NEW_G4_LOGO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5586" y="1461272"/>
            <a:ext cx="1474561" cy="728707"/>
          </a:xfrm>
          <a:prstGeom prst="rect">
            <a:avLst/>
          </a:prstGeom>
        </p:spPr>
      </p:pic>
      <p:pic>
        <p:nvPicPr>
          <p:cNvPr id="5" name="Picture 4" descr="Screen Shot 2018-03-19 at 7.35.07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868" y="1241139"/>
            <a:ext cx="5384799" cy="5595055"/>
          </a:xfrm>
          <a:prstGeom prst="rect">
            <a:avLst/>
          </a:prstGeom>
        </p:spPr>
      </p:pic>
    </p:spTree>
    <p:extLst>
      <p:ext uri="{BB962C8B-B14F-4D97-AF65-F5344CB8AC3E}">
        <p14:creationId xmlns:p14="http://schemas.microsoft.com/office/powerpoint/2010/main" val="5548271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xmlns:mv="urn:schemas-microsoft-com:mac:vml" xmlns:mc="http://schemas.openxmlformats.org/markup-compatibility/2006" id="{92FF30B9-193F-4D48-ABE7-7E75D8010C79}"/>
              </a:ext>
            </a:extLst>
          </p:cNvPr>
          <p:cNvSpPr>
            <a:spLocks noGrp="1"/>
          </p:cNvSpPr>
          <p:nvPr>
            <p:ph idx="1"/>
          </p:nvPr>
        </p:nvSpPr>
        <p:spPr/>
        <p:txBody>
          <a:bodyPr>
            <a:normAutofit/>
          </a:bodyPr>
          <a:lstStyle/>
          <a:p>
            <a:pPr marL="0" indent="0">
              <a:buNone/>
            </a:pPr>
            <a:r>
              <a:rPr lang="en-CA" b="1" dirty="0"/>
              <a:t>Vision</a:t>
            </a:r>
          </a:p>
          <a:p>
            <a:pPr marL="0" indent="0">
              <a:buNone/>
            </a:pPr>
            <a:r>
              <a:rPr lang="en-CA" dirty="0"/>
              <a:t>Safe Surgery for everyone, everywhere</a:t>
            </a:r>
          </a:p>
          <a:p>
            <a:pPr marL="0" indent="0">
              <a:buNone/>
            </a:pPr>
            <a:endParaRPr lang="en-CA" dirty="0"/>
          </a:p>
          <a:p>
            <a:pPr marL="0" indent="0">
              <a:buNone/>
            </a:pPr>
            <a:r>
              <a:rPr lang="en-CA" b="1" dirty="0"/>
              <a:t>Mission</a:t>
            </a:r>
          </a:p>
          <a:p>
            <a:pPr marL="0" indent="0">
              <a:buNone/>
            </a:pPr>
            <a:r>
              <a:rPr lang="en-CA" dirty="0"/>
              <a:t>Developing safe, affordable, and reliable surgical equipment for use in low-resource settings. </a:t>
            </a:r>
          </a:p>
        </p:txBody>
      </p:sp>
      <p:sp>
        <p:nvSpPr>
          <p:cNvPr id="3" name="Title 2">
            <a:extLst>
              <a:ext uri="{FF2B5EF4-FFF2-40B4-BE49-F238E27FC236}">
                <a16:creationId xmlns:a16="http://schemas.microsoft.com/office/drawing/2014/main" xmlns="" xmlns:mv="urn:schemas-microsoft-com:mac:vml" xmlns:mc="http://schemas.openxmlformats.org/markup-compatibility/2006" id="{14073362-7248-4B5E-8EAA-531AE6ED0A11}"/>
              </a:ext>
            </a:extLst>
          </p:cNvPr>
          <p:cNvSpPr>
            <a:spLocks noGrp="1"/>
          </p:cNvSpPr>
          <p:nvPr>
            <p:ph type="title"/>
          </p:nvPr>
        </p:nvSpPr>
        <p:spPr>
          <a:xfrm>
            <a:off x="838200" y="297393"/>
            <a:ext cx="10515600" cy="1325563"/>
          </a:xfrm>
        </p:spPr>
        <p:txBody>
          <a:bodyPr>
            <a:normAutofit/>
          </a:bodyPr>
          <a:lstStyle/>
          <a:p>
            <a:r>
              <a:rPr lang="en-CA" sz="3600" b="1" dirty="0"/>
              <a:t>Arbutus Medical</a:t>
            </a:r>
          </a:p>
        </p:txBody>
      </p:sp>
      <p:pic>
        <p:nvPicPr>
          <p:cNvPr id="4" name="Shape 182" descr="20170919 Arbutus Medical Logo - 250x83.png">
            <a:extLst>
              <a:ext uri="{FF2B5EF4-FFF2-40B4-BE49-F238E27FC236}">
                <a16:creationId xmlns:a16="http://schemas.microsoft.com/office/drawing/2014/main" xmlns="" xmlns:mv="urn:schemas-microsoft-com:mac:vml" xmlns:mc="http://schemas.openxmlformats.org/markup-compatibility/2006" id="{E2774979-1814-4601-AE45-7D8FFE9B73D8}"/>
              </a:ext>
            </a:extLst>
          </p:cNvPr>
          <p:cNvPicPr preferRelativeResize="0"/>
          <p:nvPr/>
        </p:nvPicPr>
        <p:blipFill>
          <a:blip r:embed="rId3">
            <a:alphaModFix/>
          </a:blip>
          <a:stretch>
            <a:fillRect/>
          </a:stretch>
        </p:blipFill>
        <p:spPr>
          <a:xfrm>
            <a:off x="9356965" y="2961621"/>
            <a:ext cx="2224879" cy="738667"/>
          </a:xfrm>
          <a:prstGeom prst="rect">
            <a:avLst/>
          </a:prstGeom>
          <a:noFill/>
          <a:ln>
            <a:noFill/>
          </a:ln>
        </p:spPr>
      </p:pic>
    </p:spTree>
    <p:extLst>
      <p:ext uri="{BB962C8B-B14F-4D97-AF65-F5344CB8AC3E}">
        <p14:creationId xmlns:p14="http://schemas.microsoft.com/office/powerpoint/2010/main" val="1105164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xmlns:mv="urn:schemas-microsoft-com:mac:vml" xmlns:mc="http://schemas.openxmlformats.org/markup-compatibility/2006" id="{1AEC72F4-5644-49D4-8E8A-86D98FE8E8EB}"/>
              </a:ext>
            </a:extLst>
          </p:cNvPr>
          <p:cNvSpPr>
            <a:spLocks noGrp="1"/>
          </p:cNvSpPr>
          <p:nvPr>
            <p:ph idx="1"/>
          </p:nvPr>
        </p:nvSpPr>
        <p:spPr/>
        <p:txBody>
          <a:bodyPr/>
          <a:lstStyle/>
          <a:p>
            <a:pPr marL="0" indent="0">
              <a:buNone/>
            </a:pPr>
            <a:endParaRPr lang="en-CA" dirty="0"/>
          </a:p>
          <a:p>
            <a:pPr marL="0" indent="0">
              <a:buNone/>
            </a:pPr>
            <a:r>
              <a:rPr lang="en-CA" dirty="0"/>
              <a:t>Measuring and improving access to orthopaedic implants and surgical tools</a:t>
            </a:r>
          </a:p>
        </p:txBody>
      </p:sp>
      <p:sp>
        <p:nvSpPr>
          <p:cNvPr id="3" name="Title 2">
            <a:extLst>
              <a:ext uri="{FF2B5EF4-FFF2-40B4-BE49-F238E27FC236}">
                <a16:creationId xmlns:a16="http://schemas.microsoft.com/office/drawing/2014/main" xmlns="" xmlns:mv="urn:schemas-microsoft-com:mac:vml" xmlns:mc="http://schemas.openxmlformats.org/markup-compatibility/2006" id="{4A16E645-5AC6-4910-8B14-C877B155DABC}"/>
              </a:ext>
            </a:extLst>
          </p:cNvPr>
          <p:cNvSpPr>
            <a:spLocks noGrp="1"/>
          </p:cNvSpPr>
          <p:nvPr>
            <p:ph type="title"/>
          </p:nvPr>
        </p:nvSpPr>
        <p:spPr>
          <a:xfrm>
            <a:off x="838200" y="280460"/>
            <a:ext cx="10515600" cy="1325563"/>
          </a:xfrm>
        </p:spPr>
        <p:txBody>
          <a:bodyPr>
            <a:normAutofit/>
          </a:bodyPr>
          <a:lstStyle/>
          <a:p>
            <a:r>
              <a:rPr lang="en-CA" sz="3600" b="1" dirty="0"/>
              <a:t>Area of Focus - Orthopaedics</a:t>
            </a:r>
          </a:p>
        </p:txBody>
      </p:sp>
      <p:pic>
        <p:nvPicPr>
          <p:cNvPr id="8" name="Shape 181" descr="AOAlliance_Logo_cropped.png">
            <a:extLst>
              <a:ext uri="{FF2B5EF4-FFF2-40B4-BE49-F238E27FC236}">
                <a16:creationId xmlns:a16="http://schemas.microsoft.com/office/drawing/2014/main" xmlns="" xmlns:mv="urn:schemas-microsoft-com:mac:vml" xmlns:mc="http://schemas.openxmlformats.org/markup-compatibility/2006" id="{F527D1B0-709A-46B3-902A-AAAC7407ED08}"/>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16375" y="4572251"/>
            <a:ext cx="2840035" cy="841933"/>
          </a:xfrm>
          <a:prstGeom prst="rect">
            <a:avLst/>
          </a:prstGeom>
          <a:noFill/>
          <a:ln>
            <a:noFill/>
          </a:ln>
        </p:spPr>
      </p:pic>
      <p:pic>
        <p:nvPicPr>
          <p:cNvPr id="9" name="Shape 182" descr="20170919 Arbutus Medical Logo - 250x83.png">
            <a:extLst>
              <a:ext uri="{FF2B5EF4-FFF2-40B4-BE49-F238E27FC236}">
                <a16:creationId xmlns:a16="http://schemas.microsoft.com/office/drawing/2014/main" xmlns="" xmlns:mv="urn:schemas-microsoft-com:mac:vml" xmlns:mc="http://schemas.openxmlformats.org/markup-compatibility/2006" id="{7E0DE576-5380-4E4A-8702-3E4586949765}"/>
              </a:ext>
            </a:extLst>
          </p:cNvPr>
          <p:cNvPicPr preferRelativeResize="0"/>
          <p:nvPr/>
        </p:nvPicPr>
        <p:blipFill>
          <a:blip r:embed="rId4">
            <a:alphaModFix/>
          </a:blip>
          <a:stretch>
            <a:fillRect/>
          </a:stretch>
        </p:blipFill>
        <p:spPr>
          <a:xfrm>
            <a:off x="9392686" y="4572265"/>
            <a:ext cx="2224879" cy="738667"/>
          </a:xfrm>
          <a:prstGeom prst="rect">
            <a:avLst/>
          </a:prstGeom>
          <a:noFill/>
          <a:ln>
            <a:noFill/>
          </a:ln>
        </p:spPr>
      </p:pic>
      <p:pic>
        <p:nvPicPr>
          <p:cNvPr id="10" name="Shape 183">
            <a:extLst>
              <a:ext uri="{FF2B5EF4-FFF2-40B4-BE49-F238E27FC236}">
                <a16:creationId xmlns:a16="http://schemas.microsoft.com/office/drawing/2014/main" xmlns="" xmlns:mv="urn:schemas-microsoft-com:mac:vml" xmlns:mc="http://schemas.openxmlformats.org/markup-compatibility/2006" id="{B7891A63-F548-4123-B9C8-1DF77CFE779F}"/>
              </a:ext>
            </a:extLst>
          </p:cNvPr>
          <p:cNvPicPr preferRelativeResize="0"/>
          <p:nvPr/>
        </p:nvPicPr>
        <p:blipFill>
          <a:blip r:embed="rId5">
            <a:alphaModFix/>
          </a:blip>
          <a:stretch>
            <a:fillRect/>
          </a:stretch>
        </p:blipFill>
        <p:spPr>
          <a:xfrm>
            <a:off x="527967" y="4521751"/>
            <a:ext cx="1948660" cy="942900"/>
          </a:xfrm>
          <a:prstGeom prst="rect">
            <a:avLst/>
          </a:prstGeom>
          <a:noFill/>
          <a:ln>
            <a:noFill/>
          </a:ln>
        </p:spPr>
      </p:pic>
      <p:pic>
        <p:nvPicPr>
          <p:cNvPr id="11" name="Shape 184">
            <a:extLst>
              <a:ext uri="{FF2B5EF4-FFF2-40B4-BE49-F238E27FC236}">
                <a16:creationId xmlns:a16="http://schemas.microsoft.com/office/drawing/2014/main" xmlns="" xmlns:mv="urn:schemas-microsoft-com:mac:vml" xmlns:mc="http://schemas.openxmlformats.org/markup-compatibility/2006" id="{C5006BFB-2C1C-4ED3-A8C7-96DD1712C783}"/>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442701" y="4333867"/>
            <a:ext cx="1266900" cy="1318700"/>
          </a:xfrm>
          <a:prstGeom prst="rect">
            <a:avLst/>
          </a:prstGeom>
          <a:noFill/>
          <a:ln>
            <a:noFill/>
          </a:ln>
        </p:spPr>
      </p:pic>
    </p:spTree>
    <p:extLst>
      <p:ext uri="{BB962C8B-B14F-4D97-AF65-F5344CB8AC3E}">
        <p14:creationId xmlns:p14="http://schemas.microsoft.com/office/powerpoint/2010/main" val="11803887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xmlns:mv="urn:schemas-microsoft-com:mac:vml" xmlns:mc="http://schemas.openxmlformats.org/markup-compatibility/2006" id="{468F11B4-69DD-414E-8B8E-8AFE5FC84C57}"/>
              </a:ext>
            </a:extLst>
          </p:cNvPr>
          <p:cNvSpPr>
            <a:spLocks noGrp="1"/>
          </p:cNvSpPr>
          <p:nvPr>
            <p:ph idx="1"/>
          </p:nvPr>
        </p:nvSpPr>
        <p:spPr/>
        <p:txBody>
          <a:bodyPr>
            <a:normAutofit/>
          </a:bodyPr>
          <a:lstStyle/>
          <a:p>
            <a:pPr marL="177796" indent="0">
              <a:spcBef>
                <a:spcPts val="0"/>
              </a:spcBef>
              <a:buClr>
                <a:schemeClr val="dk1"/>
              </a:buClr>
              <a:buSzPts val="1100"/>
              <a:buNone/>
            </a:pPr>
            <a:r>
              <a:rPr lang="en-CA" sz="2700" b="1" dirty="0">
                <a:latin typeface="Helvetica Neue"/>
                <a:ea typeface="Helvetica Neue"/>
                <a:cs typeface="Helvetica Neue"/>
                <a:sym typeface="Helvetica Neue"/>
              </a:rPr>
              <a:t>Phase I: Survey-based data collection</a:t>
            </a:r>
          </a:p>
          <a:p>
            <a:pPr marL="558786" indent="-380990">
              <a:spcBef>
                <a:spcPts val="0"/>
              </a:spcBef>
              <a:buSzPts val="1100"/>
            </a:pPr>
            <a:r>
              <a:rPr lang="en-CA" sz="2700" dirty="0"/>
              <a:t>Baseline survey and data collection</a:t>
            </a:r>
          </a:p>
          <a:p>
            <a:pPr marL="558786" indent="-380990">
              <a:spcBef>
                <a:spcPts val="0"/>
              </a:spcBef>
              <a:buSzPts val="1100"/>
            </a:pPr>
            <a:r>
              <a:rPr lang="en-CA" sz="2700" dirty="0"/>
              <a:t>Scope: COSECSA, AOAF network of surgeons</a:t>
            </a:r>
          </a:p>
          <a:p>
            <a:pPr marL="558786" indent="-380990">
              <a:spcBef>
                <a:spcPts val="0"/>
              </a:spcBef>
              <a:buClr>
                <a:schemeClr val="dk1"/>
              </a:buClr>
              <a:buSzPts val="1100"/>
              <a:buFont typeface="Arial" panose="020B0604020202020204" pitchFamily="34" charset="0"/>
              <a:buChar char="•"/>
            </a:pPr>
            <a:endParaRPr lang="en-CA" sz="2700" dirty="0"/>
          </a:p>
          <a:p>
            <a:pPr marL="177796" indent="0">
              <a:spcBef>
                <a:spcPts val="0"/>
              </a:spcBef>
              <a:buClr>
                <a:schemeClr val="dk1"/>
              </a:buClr>
              <a:buSzPts val="1100"/>
              <a:buNone/>
            </a:pPr>
            <a:r>
              <a:rPr lang="en-CA" sz="2700" b="1" dirty="0">
                <a:latin typeface="Helvetica Neue"/>
                <a:ea typeface="Helvetica Neue"/>
                <a:cs typeface="Helvetica Neue"/>
                <a:sym typeface="Helvetica Neue"/>
              </a:rPr>
              <a:t>Phase II: Drill Cover training &amp; implementation</a:t>
            </a:r>
          </a:p>
          <a:p>
            <a:pPr marL="558786" indent="-380990">
              <a:spcBef>
                <a:spcPts val="0"/>
              </a:spcBef>
              <a:buClr>
                <a:schemeClr val="dk1"/>
              </a:buClr>
              <a:buSzPts val="1100"/>
              <a:buFont typeface="Arial" panose="020B0604020202020204" pitchFamily="34" charset="0"/>
              <a:buChar char="•"/>
            </a:pPr>
            <a:r>
              <a:rPr lang="en-CA" sz="2700" dirty="0"/>
              <a:t>Focus: a couple of specific hospitals</a:t>
            </a:r>
          </a:p>
          <a:p>
            <a:pPr marL="558786" indent="-380990">
              <a:spcBef>
                <a:spcPts val="0"/>
              </a:spcBef>
              <a:buClr>
                <a:schemeClr val="dk1"/>
              </a:buClr>
              <a:buSzPts val="1100"/>
              <a:buFont typeface="Arial" panose="020B0604020202020204" pitchFamily="34" charset="0"/>
              <a:buChar char="•"/>
            </a:pPr>
            <a:r>
              <a:rPr lang="en-CA" sz="2700" dirty="0"/>
              <a:t>Intervention sites prioritized using survey baseline</a:t>
            </a:r>
          </a:p>
          <a:p>
            <a:pPr marL="558786" indent="-380990">
              <a:spcBef>
                <a:spcPts val="0"/>
              </a:spcBef>
              <a:buClr>
                <a:schemeClr val="dk1"/>
              </a:buClr>
              <a:buSzPts val="1100"/>
              <a:buFont typeface="Arial" panose="020B0604020202020204" pitchFamily="34" charset="0"/>
              <a:buChar char="•"/>
            </a:pPr>
            <a:endParaRPr lang="en-CA" sz="2700" dirty="0"/>
          </a:p>
          <a:p>
            <a:pPr marL="177796" indent="0">
              <a:spcBef>
                <a:spcPts val="0"/>
              </a:spcBef>
              <a:buClr>
                <a:schemeClr val="dk1"/>
              </a:buClr>
              <a:buSzPts val="1100"/>
              <a:buNone/>
            </a:pPr>
            <a:r>
              <a:rPr lang="en-CA" sz="2700" b="1" dirty="0">
                <a:latin typeface="Helvetica Neue"/>
                <a:ea typeface="Helvetica Neue"/>
                <a:cs typeface="Helvetica Neue"/>
                <a:sym typeface="Helvetica Neue"/>
              </a:rPr>
              <a:t>Phase III: Comprehensive long-term monitoring</a:t>
            </a:r>
          </a:p>
          <a:p>
            <a:pPr marL="558786" indent="-380990">
              <a:spcBef>
                <a:spcPts val="0"/>
              </a:spcBef>
              <a:buClr>
                <a:schemeClr val="dk1"/>
              </a:buClr>
              <a:buSzPts val="1100"/>
              <a:buFont typeface="Arial" panose="020B0604020202020204" pitchFamily="34" charset="0"/>
              <a:buChar char="•"/>
            </a:pPr>
            <a:r>
              <a:rPr lang="en-CA" sz="2700" dirty="0"/>
              <a:t>Follow-up training provided where needed</a:t>
            </a:r>
          </a:p>
          <a:p>
            <a:pPr marL="558786" indent="-380990">
              <a:spcBef>
                <a:spcPts val="0"/>
              </a:spcBef>
              <a:buClr>
                <a:schemeClr val="dk1"/>
              </a:buClr>
              <a:buSzPts val="1100"/>
              <a:buFont typeface="Arial" panose="020B0604020202020204" pitchFamily="34" charset="0"/>
              <a:buChar char="•"/>
            </a:pPr>
            <a:r>
              <a:rPr lang="en-CA" sz="2700" dirty="0"/>
              <a:t>Outcomes measurement at select sites (if feasible)</a:t>
            </a:r>
          </a:p>
          <a:p>
            <a:pPr marL="0" indent="0">
              <a:buNone/>
            </a:pPr>
            <a:endParaRPr lang="en-CA" sz="2700" dirty="0"/>
          </a:p>
        </p:txBody>
      </p:sp>
      <p:sp>
        <p:nvSpPr>
          <p:cNvPr id="3" name="Title 2">
            <a:extLst>
              <a:ext uri="{FF2B5EF4-FFF2-40B4-BE49-F238E27FC236}">
                <a16:creationId xmlns:a16="http://schemas.microsoft.com/office/drawing/2014/main" xmlns="" xmlns:mv="urn:schemas-microsoft-com:mac:vml" xmlns:mc="http://schemas.openxmlformats.org/markup-compatibility/2006" id="{C58ECDF1-DCF5-4123-84A4-C235880516DD}"/>
              </a:ext>
            </a:extLst>
          </p:cNvPr>
          <p:cNvSpPr>
            <a:spLocks noGrp="1"/>
          </p:cNvSpPr>
          <p:nvPr>
            <p:ph type="title"/>
          </p:nvPr>
        </p:nvSpPr>
        <p:spPr>
          <a:xfrm>
            <a:off x="838200" y="280460"/>
            <a:ext cx="10515600" cy="1325563"/>
          </a:xfrm>
        </p:spPr>
        <p:txBody>
          <a:bodyPr>
            <a:normAutofit/>
          </a:bodyPr>
          <a:lstStyle/>
          <a:p>
            <a:r>
              <a:rPr lang="en-CA" sz="3600" b="1" dirty="0"/>
              <a:t>Project Outline</a:t>
            </a:r>
          </a:p>
        </p:txBody>
      </p:sp>
    </p:spTree>
    <p:extLst>
      <p:ext uri="{BB962C8B-B14F-4D97-AF65-F5344CB8AC3E}">
        <p14:creationId xmlns:p14="http://schemas.microsoft.com/office/powerpoint/2010/main" val="23972319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xmlns:mv="urn:schemas-microsoft-com:mac:vml" xmlns:mc="http://schemas.openxmlformats.org/markup-compatibility/2006" id="{AF3A9863-7DB3-4AEB-81FE-FB4E273CFCE0}"/>
              </a:ext>
            </a:extLst>
          </p:cNvPr>
          <p:cNvSpPr>
            <a:spLocks noGrp="1"/>
          </p:cNvSpPr>
          <p:nvPr>
            <p:ph idx="1"/>
          </p:nvPr>
        </p:nvSpPr>
        <p:spPr/>
        <p:txBody>
          <a:bodyPr>
            <a:normAutofit/>
          </a:bodyPr>
          <a:lstStyle/>
          <a:p>
            <a:pPr marL="0" indent="0">
              <a:buNone/>
            </a:pPr>
            <a:r>
              <a:rPr lang="en-CA" b="1" dirty="0"/>
              <a:t>Importance</a:t>
            </a:r>
          </a:p>
          <a:p>
            <a:pPr marL="609585" indent="-457189">
              <a:lnSpc>
                <a:spcPct val="120000"/>
              </a:lnSpc>
              <a:spcBef>
                <a:spcPts val="0"/>
              </a:spcBef>
              <a:buSzPts val="1800"/>
              <a:buFont typeface="Helvetica Neue"/>
              <a:buAutoNum type="arabicPeriod"/>
            </a:pPr>
            <a:r>
              <a:rPr lang="en-US" sz="2700" dirty="0">
                <a:latin typeface="Helvetica Neue"/>
                <a:ea typeface="Helvetica Neue"/>
                <a:cs typeface="Helvetica Neue"/>
                <a:sym typeface="Helvetica Neue"/>
              </a:rPr>
              <a:t>Data to drive continued awareness &amp; advocacy campaigns </a:t>
            </a:r>
          </a:p>
          <a:p>
            <a:pPr marL="609585" indent="-457189">
              <a:lnSpc>
                <a:spcPct val="120000"/>
              </a:lnSpc>
              <a:spcBef>
                <a:spcPts val="0"/>
              </a:spcBef>
              <a:buSzPts val="1800"/>
              <a:buFont typeface="Helvetica Neue"/>
              <a:buAutoNum type="arabicPeriod"/>
            </a:pPr>
            <a:r>
              <a:rPr lang="en-US" sz="2700" dirty="0">
                <a:latin typeface="Helvetica Neue"/>
                <a:ea typeface="Helvetica Neue"/>
                <a:cs typeface="Helvetica Neue"/>
                <a:sym typeface="Helvetica Neue"/>
              </a:rPr>
              <a:t>Data to set priorities for equipment procurement /  education / courses / workshops</a:t>
            </a:r>
            <a:endParaRPr lang="en-CA" sz="2700" dirty="0"/>
          </a:p>
          <a:p>
            <a:pPr marL="0" indent="0">
              <a:buNone/>
            </a:pPr>
            <a:r>
              <a:rPr lang="en-CA" b="1" dirty="0"/>
              <a:t>Opportunities</a:t>
            </a:r>
          </a:p>
          <a:p>
            <a:r>
              <a:rPr lang="en-CA" sz="2700" dirty="0"/>
              <a:t>Country representatives</a:t>
            </a:r>
          </a:p>
          <a:p>
            <a:r>
              <a:rPr lang="en-CA" sz="2700"/>
              <a:t>Uniform methods</a:t>
            </a:r>
            <a:endParaRPr lang="en-CA" sz="2700" dirty="0"/>
          </a:p>
          <a:p>
            <a:r>
              <a:rPr lang="en-CA" sz="2700" dirty="0"/>
              <a:t>Expanding to other surgical specialties</a:t>
            </a:r>
          </a:p>
        </p:txBody>
      </p:sp>
      <p:sp>
        <p:nvSpPr>
          <p:cNvPr id="3" name="Title 2">
            <a:extLst>
              <a:ext uri="{FF2B5EF4-FFF2-40B4-BE49-F238E27FC236}">
                <a16:creationId xmlns:a16="http://schemas.microsoft.com/office/drawing/2014/main" xmlns="" xmlns:mv="urn:schemas-microsoft-com:mac:vml" xmlns:mc="http://schemas.openxmlformats.org/markup-compatibility/2006" id="{5D37033B-85D0-444A-B1D0-AF8FF374876A}"/>
              </a:ext>
            </a:extLst>
          </p:cNvPr>
          <p:cNvSpPr>
            <a:spLocks noGrp="1"/>
          </p:cNvSpPr>
          <p:nvPr>
            <p:ph type="title"/>
          </p:nvPr>
        </p:nvSpPr>
        <p:spPr>
          <a:xfrm>
            <a:off x="838200" y="306923"/>
            <a:ext cx="10515600" cy="1325563"/>
          </a:xfrm>
        </p:spPr>
        <p:txBody>
          <a:bodyPr>
            <a:normAutofit/>
          </a:bodyPr>
          <a:lstStyle/>
          <a:p>
            <a:r>
              <a:rPr lang="en-CA" sz="3600" b="1" dirty="0"/>
              <a:t>Importance &amp; Opportunities</a:t>
            </a:r>
          </a:p>
        </p:txBody>
      </p:sp>
    </p:spTree>
    <p:extLst>
      <p:ext uri="{BB962C8B-B14F-4D97-AF65-F5344CB8AC3E}">
        <p14:creationId xmlns:p14="http://schemas.microsoft.com/office/powerpoint/2010/main" val="19710188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1967"/>
            <a:ext cx="12192000" cy="179227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pPr defTabSz="914377"/>
            <a:endParaRPr lang="en-US" sz="1900">
              <a:solidFill>
                <a:srgbClr val="FFFFFF"/>
              </a:solidFill>
              <a:latin typeface="Calibri"/>
            </a:endParaRPr>
          </a:p>
        </p:txBody>
      </p:sp>
      <p:pic>
        <p:nvPicPr>
          <p:cNvPr id="8" name="Picture 7">
            <a:extLst>
              <a:ext uri="{FF2B5EF4-FFF2-40B4-BE49-F238E27FC236}">
                <a16:creationId xmlns="" xmlns:a16="http://schemas.microsoft.com/office/drawing/2014/main" xmlns:mv="urn:schemas-microsoft-com:mac:vml" xmlns:mc="http://schemas.openxmlformats.org/markup-compatibility/2006" id="{9DADCB7C-1B94-4331-A105-1A73C5E3F8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22328" y="195384"/>
            <a:ext cx="3187790" cy="1166729"/>
          </a:xfrm>
          <a:prstGeom prst="rect">
            <a:avLst/>
          </a:prstGeom>
        </p:spPr>
      </p:pic>
      <p:sp>
        <p:nvSpPr>
          <p:cNvPr id="7" name="Rectangle 6">
            <a:extLst>
              <a:ext uri="{FF2B5EF4-FFF2-40B4-BE49-F238E27FC236}">
                <a16:creationId xmlns="" xmlns:a16="http://schemas.microsoft.com/office/drawing/2014/main" xmlns:mv="urn:schemas-microsoft-com:mac:vml" xmlns:mc="http://schemas.openxmlformats.org/markup-compatibility/2006" id="{1E08EF41-F6E1-45E2-B59D-737EB4956B38}"/>
              </a:ext>
            </a:extLst>
          </p:cNvPr>
          <p:cNvSpPr/>
          <p:nvPr/>
        </p:nvSpPr>
        <p:spPr>
          <a:xfrm>
            <a:off x="0" y="2585272"/>
            <a:ext cx="12192000" cy="830997"/>
          </a:xfrm>
          <a:prstGeom prst="rect">
            <a:avLst/>
          </a:prstGeom>
        </p:spPr>
        <p:txBody>
          <a:bodyPr wrap="square">
            <a:spAutoFit/>
          </a:bodyPr>
          <a:lstStyle/>
          <a:p>
            <a:pPr algn="ctr"/>
            <a:r>
              <a:rPr lang="en-US" sz="4800" b="1" dirty="0" err="1" smtClean="0">
                <a:solidFill>
                  <a:schemeClr val="bg1"/>
                </a:solidFill>
                <a:latin typeface="Arial"/>
                <a:cs typeface="Arial"/>
              </a:rPr>
              <a:t>Diamedica</a:t>
            </a:r>
            <a:endParaRPr lang="en-US" sz="4800" b="1" dirty="0" smtClean="0">
              <a:solidFill>
                <a:schemeClr val="bg1"/>
              </a:solidFill>
              <a:latin typeface="Arial"/>
              <a:cs typeface="Arial"/>
            </a:endParaRPr>
          </a:p>
        </p:txBody>
      </p:sp>
      <p:sp>
        <p:nvSpPr>
          <p:cNvPr id="10" name="Subtitle 2">
            <a:extLst>
              <a:ext uri="{FF2B5EF4-FFF2-40B4-BE49-F238E27FC236}">
                <a16:creationId xmlns:a16="http://schemas.microsoft.com/office/drawing/2014/main" xmlns="" xmlns:mv="urn:schemas-microsoft-com:mac:vml" xmlns:mc="http://schemas.openxmlformats.org/markup-compatibility/2006" id="{25950100-7933-464E-A639-C6096D92E30A}"/>
              </a:ext>
            </a:extLst>
          </p:cNvPr>
          <p:cNvSpPr>
            <a:spLocks noGrp="1"/>
          </p:cNvSpPr>
          <p:nvPr>
            <p:ph type="subTitle" idx="1"/>
          </p:nvPr>
        </p:nvSpPr>
        <p:spPr>
          <a:xfrm>
            <a:off x="1524000" y="4357511"/>
            <a:ext cx="9144000" cy="1772356"/>
          </a:xfrm>
        </p:spPr>
        <p:txBody>
          <a:bodyPr>
            <a:normAutofit/>
          </a:bodyPr>
          <a:lstStyle/>
          <a:p>
            <a:r>
              <a:rPr lang="en-US" sz="2600" dirty="0" smtClean="0"/>
              <a:t>Rachel Currie-</a:t>
            </a:r>
            <a:r>
              <a:rPr lang="en-US" sz="2600" dirty="0" err="1" smtClean="0"/>
              <a:t>Cathey</a:t>
            </a:r>
            <a:endParaRPr lang="en-US" sz="2600" dirty="0" smtClean="0"/>
          </a:p>
          <a:p>
            <a:pPr>
              <a:spcBef>
                <a:spcPts val="0"/>
              </a:spcBef>
            </a:pPr>
            <a:r>
              <a:rPr lang="en-GB" sz="2000" dirty="0"/>
              <a:t>Head of Sales and </a:t>
            </a:r>
            <a:r>
              <a:rPr lang="en-GB" sz="2000" dirty="0" smtClean="0"/>
              <a:t>Marketing, </a:t>
            </a:r>
            <a:r>
              <a:rPr lang="en-GB" sz="2000" dirty="0" err="1" smtClean="0"/>
              <a:t>Diamedica</a:t>
            </a:r>
            <a:endParaRPr lang="en-GB" sz="2000" dirty="0" smtClean="0"/>
          </a:p>
          <a:p>
            <a:pPr>
              <a:spcBef>
                <a:spcPts val="0"/>
              </a:spcBef>
            </a:pPr>
            <a:endParaRPr lang="en-US" sz="2000" dirty="0" smtClean="0"/>
          </a:p>
          <a:p>
            <a:pPr>
              <a:spcBef>
                <a:spcPts val="0"/>
              </a:spcBef>
            </a:pPr>
            <a:r>
              <a:rPr lang="en-US" sz="2000" dirty="0">
                <a:hlinkClick r:id="rId4"/>
              </a:rPr>
              <a:t>http://www.diamedica.co.uk/english</a:t>
            </a:r>
            <a:r>
              <a:rPr lang="en-US" sz="2000" dirty="0" smtClean="0">
                <a:hlinkClick r:id="rId4"/>
              </a:rPr>
              <a:t>/</a:t>
            </a:r>
            <a:endParaRPr lang="en-US" sz="2000" dirty="0" smtClean="0"/>
          </a:p>
          <a:p>
            <a:pPr>
              <a:spcBef>
                <a:spcPts val="0"/>
              </a:spcBef>
            </a:pPr>
            <a:r>
              <a:rPr lang="en-US" sz="2000" dirty="0" err="1" smtClean="0"/>
              <a:t>r.currie</a:t>
            </a:r>
            <a:r>
              <a:rPr lang="en-US" sz="2000" dirty="0" err="1"/>
              <a:t>-cathey@</a:t>
            </a:r>
            <a:r>
              <a:rPr lang="en-US" sz="2000" dirty="0" err="1" smtClean="0"/>
              <a:t>diamedica.co.uk</a:t>
            </a:r>
            <a:endParaRPr lang="en-US" sz="2000" strike="sngStrike" dirty="0"/>
          </a:p>
        </p:txBody>
      </p:sp>
    </p:spTree>
    <p:extLst>
      <p:ext uri="{BB962C8B-B14F-4D97-AF65-F5344CB8AC3E}">
        <p14:creationId xmlns:p14="http://schemas.microsoft.com/office/powerpoint/2010/main" val="6918277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25247"/>
            <a:ext cx="12214935" cy="60709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pic>
        <p:nvPicPr>
          <p:cNvPr id="18" name="Picture 17">
            <a:extLst>
              <a:ext uri="{FF2B5EF4-FFF2-40B4-BE49-F238E27FC236}">
                <a16:creationId xmlns:a16="http://schemas.microsoft.com/office/drawing/2014/main" xmlns="" xmlns:mv="urn:schemas-microsoft-com:mac:vml" xmlns:mc="http://schemas.openxmlformats.org/markup-compatibility/2006" id="{AF90A39F-4E72-4A65-9BC8-81C2860B55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1909" y="4138599"/>
            <a:ext cx="1271926" cy="2164924"/>
          </a:xfrm>
          <a:prstGeom prst="rect">
            <a:avLst/>
          </a:prstGeom>
        </p:spPr>
      </p:pic>
      <p:sp>
        <p:nvSpPr>
          <p:cNvPr id="9" name="TextBox 8">
            <a:extLst>
              <a:ext uri="{FF2B5EF4-FFF2-40B4-BE49-F238E27FC236}">
                <a16:creationId xmlns:a16="http://schemas.microsoft.com/office/drawing/2014/main" xmlns="" xmlns:mv="urn:schemas-microsoft-com:mac:vml" xmlns:mc="http://schemas.openxmlformats.org/markup-compatibility/2006" id="{8C02B1EA-CBB9-4B6C-A24B-244AECAF1DF9}"/>
              </a:ext>
            </a:extLst>
          </p:cNvPr>
          <p:cNvSpPr txBox="1"/>
          <p:nvPr/>
        </p:nvSpPr>
        <p:spPr>
          <a:xfrm>
            <a:off x="0" y="6487130"/>
            <a:ext cx="12192000" cy="384721"/>
          </a:xfrm>
          <a:prstGeom prst="rect">
            <a:avLst/>
          </a:prstGeom>
          <a:noFill/>
        </p:spPr>
        <p:txBody>
          <a:bodyPr wrap="square" rtlCol="0">
            <a:spAutoFit/>
          </a:bodyPr>
          <a:lstStyle/>
          <a:p>
            <a:pPr algn="ctr" defTabSz="914377"/>
            <a:r>
              <a:rPr lang="en-GB" sz="1900" dirty="0">
                <a:solidFill>
                  <a:srgbClr val="000000"/>
                </a:solidFill>
                <a:latin typeface="Arial"/>
                <a:cs typeface="Arial"/>
              </a:rPr>
              <a:t>www.diamedica.co.uk</a:t>
            </a:r>
          </a:p>
        </p:txBody>
      </p:sp>
      <p:sp>
        <p:nvSpPr>
          <p:cNvPr id="10" name="TextBox 9">
            <a:extLst>
              <a:ext uri="{FF2B5EF4-FFF2-40B4-BE49-F238E27FC236}">
                <a16:creationId xmlns:a16="http://schemas.microsoft.com/office/drawing/2014/main" xmlns="" xmlns:mv="urn:schemas-microsoft-com:mac:vml" xmlns:mc="http://schemas.openxmlformats.org/markup-compatibility/2006" id="{6E1D12F6-0C1A-4C84-A139-83263E0E3774}"/>
              </a:ext>
            </a:extLst>
          </p:cNvPr>
          <p:cNvSpPr txBox="1"/>
          <p:nvPr/>
        </p:nvSpPr>
        <p:spPr>
          <a:xfrm>
            <a:off x="3301386" y="478047"/>
            <a:ext cx="8713031" cy="400110"/>
          </a:xfrm>
          <a:prstGeom prst="rect">
            <a:avLst/>
          </a:prstGeom>
          <a:noFill/>
        </p:spPr>
        <p:txBody>
          <a:bodyPr wrap="square" rtlCol="0">
            <a:spAutoFit/>
          </a:bodyPr>
          <a:lstStyle/>
          <a:p>
            <a:pPr algn="r" defTabSz="914377"/>
            <a:endParaRPr lang="en-GB" sz="2000" dirty="0">
              <a:solidFill>
                <a:srgbClr val="000000"/>
              </a:solidFill>
              <a:latin typeface="Calibri"/>
            </a:endParaRPr>
          </a:p>
        </p:txBody>
      </p:sp>
      <p:pic>
        <p:nvPicPr>
          <p:cNvPr id="5" name="Picture 4">
            <a:extLst>
              <a:ext uri="{FF2B5EF4-FFF2-40B4-BE49-F238E27FC236}">
                <a16:creationId xmlns:a16="http://schemas.microsoft.com/office/drawing/2014/main" xmlns="" xmlns:mv="urn:schemas-microsoft-com:mac:vml" xmlns:mc="http://schemas.openxmlformats.org/markup-compatibility/2006" id="{4653EA58-74B7-4895-8F6E-04C68CED30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7277" y="4323494"/>
            <a:ext cx="1202407" cy="2025374"/>
          </a:xfrm>
          <a:prstGeom prst="rect">
            <a:avLst/>
          </a:prstGeom>
        </p:spPr>
      </p:pic>
      <p:sp>
        <p:nvSpPr>
          <p:cNvPr id="23" name="TextBox 22">
            <a:extLst>
              <a:ext uri="{FF2B5EF4-FFF2-40B4-BE49-F238E27FC236}">
                <a16:creationId xmlns:a16="http://schemas.microsoft.com/office/drawing/2014/main" xmlns="" xmlns:mv="urn:schemas-microsoft-com:mac:vml" xmlns:mc="http://schemas.openxmlformats.org/markup-compatibility/2006" id="{BAAC2059-70C5-4787-ABB1-1EFA2B214DBA}"/>
              </a:ext>
            </a:extLst>
          </p:cNvPr>
          <p:cNvSpPr txBox="1"/>
          <p:nvPr/>
        </p:nvSpPr>
        <p:spPr>
          <a:xfrm>
            <a:off x="25167" y="1071501"/>
            <a:ext cx="12141666" cy="1077218"/>
          </a:xfrm>
          <a:prstGeom prst="rect">
            <a:avLst/>
          </a:prstGeom>
          <a:noFill/>
        </p:spPr>
        <p:txBody>
          <a:bodyPr wrap="square" rtlCol="0">
            <a:spAutoFit/>
          </a:bodyPr>
          <a:lstStyle/>
          <a:p>
            <a:pPr algn="ctr" defTabSz="914377"/>
            <a:r>
              <a:rPr lang="en-GB" sz="3200" dirty="0">
                <a:solidFill>
                  <a:srgbClr val="000000"/>
                </a:solidFill>
                <a:cs typeface="Arial"/>
              </a:rPr>
              <a:t>Safe Anaesthesia and respiratory</a:t>
            </a:r>
          </a:p>
          <a:p>
            <a:pPr algn="ctr" defTabSz="914377"/>
            <a:r>
              <a:rPr lang="en-GB" sz="3200" dirty="0">
                <a:solidFill>
                  <a:srgbClr val="000000"/>
                </a:solidFill>
                <a:cs typeface="Arial"/>
              </a:rPr>
              <a:t>solutions for limited resource settings </a:t>
            </a:r>
          </a:p>
        </p:txBody>
      </p:sp>
      <p:sp>
        <p:nvSpPr>
          <p:cNvPr id="2" name="TextBox 1">
            <a:extLst>
              <a:ext uri="{FF2B5EF4-FFF2-40B4-BE49-F238E27FC236}">
                <a16:creationId xmlns:a16="http://schemas.microsoft.com/office/drawing/2014/main" xmlns="" xmlns:mv="urn:schemas-microsoft-com:mac:vml" xmlns:mc="http://schemas.openxmlformats.org/markup-compatibility/2006" id="{F6CEC2A7-11CC-4881-B54D-9BF42B4859A8}"/>
              </a:ext>
            </a:extLst>
          </p:cNvPr>
          <p:cNvSpPr txBox="1"/>
          <p:nvPr/>
        </p:nvSpPr>
        <p:spPr>
          <a:xfrm>
            <a:off x="817157" y="2620744"/>
            <a:ext cx="2709644" cy="798937"/>
          </a:xfrm>
          <a:prstGeom prst="rect">
            <a:avLst/>
          </a:prstGeom>
          <a:solidFill>
            <a:schemeClr val="accent6">
              <a:lumMod val="40000"/>
              <a:lumOff val="60000"/>
            </a:schemeClr>
          </a:solidFill>
        </p:spPr>
        <p:txBody>
          <a:bodyPr wrap="square" rtlCol="0">
            <a:spAutoFit/>
          </a:bodyPr>
          <a:lstStyle/>
          <a:p>
            <a:pPr algn="ctr" defTabSz="914377"/>
            <a:r>
              <a:rPr lang="en-GB" sz="1900" b="1" dirty="0">
                <a:solidFill>
                  <a:srgbClr val="000000"/>
                </a:solidFill>
                <a:latin typeface="Arial"/>
                <a:cs typeface="Arial"/>
              </a:rPr>
              <a:t>Anaesthesia</a:t>
            </a:r>
          </a:p>
          <a:p>
            <a:pPr marL="285750" indent="-285750" defTabSz="914377">
              <a:lnSpc>
                <a:spcPct val="150000"/>
              </a:lnSpc>
              <a:buFont typeface="Wingdings" panose="05000000000000000000" pitchFamily="2" charset="2"/>
              <a:buChar char="ü"/>
            </a:pPr>
            <a:r>
              <a:rPr lang="en-GB" sz="1900" dirty="0" err="1">
                <a:solidFill>
                  <a:srgbClr val="000000"/>
                </a:solidFill>
                <a:latin typeface="Arial"/>
                <a:cs typeface="Arial"/>
              </a:rPr>
              <a:t>Glostavent</a:t>
            </a:r>
            <a:r>
              <a:rPr lang="en-GB" sz="1900" dirty="0">
                <a:solidFill>
                  <a:srgbClr val="000000"/>
                </a:solidFill>
                <a:latin typeface="Arial"/>
                <a:cs typeface="Arial"/>
              </a:rPr>
              <a:t> Range</a:t>
            </a:r>
          </a:p>
        </p:txBody>
      </p:sp>
      <p:sp>
        <p:nvSpPr>
          <p:cNvPr id="16" name="TextBox 15">
            <a:extLst>
              <a:ext uri="{FF2B5EF4-FFF2-40B4-BE49-F238E27FC236}">
                <a16:creationId xmlns:a16="http://schemas.microsoft.com/office/drawing/2014/main" xmlns="" xmlns:mv="urn:schemas-microsoft-com:mac:vml" xmlns:mc="http://schemas.openxmlformats.org/markup-compatibility/2006" id="{80B4FB27-0D1C-42D4-8499-375423A0FC98}"/>
              </a:ext>
            </a:extLst>
          </p:cNvPr>
          <p:cNvSpPr txBox="1"/>
          <p:nvPr/>
        </p:nvSpPr>
        <p:spPr>
          <a:xfrm>
            <a:off x="8503001" y="2623217"/>
            <a:ext cx="2709644" cy="1408078"/>
          </a:xfrm>
          <a:prstGeom prst="rect">
            <a:avLst/>
          </a:prstGeom>
          <a:solidFill>
            <a:schemeClr val="accent6">
              <a:lumMod val="40000"/>
              <a:lumOff val="60000"/>
            </a:schemeClr>
          </a:solidFill>
        </p:spPr>
        <p:txBody>
          <a:bodyPr wrap="square" rtlCol="0">
            <a:spAutoFit/>
          </a:bodyPr>
          <a:lstStyle/>
          <a:p>
            <a:pPr algn="ctr" defTabSz="914377"/>
            <a:r>
              <a:rPr lang="en-GB" sz="1900" b="1" dirty="0">
                <a:solidFill>
                  <a:srgbClr val="000000"/>
                </a:solidFill>
                <a:latin typeface="Arial"/>
                <a:cs typeface="Arial"/>
              </a:rPr>
              <a:t>Intensive Care and Pain Management</a:t>
            </a:r>
            <a:endParaRPr lang="en-GB" sz="2000" b="1" dirty="0">
              <a:solidFill>
                <a:srgbClr val="000000"/>
              </a:solidFill>
              <a:latin typeface="Arial"/>
              <a:cs typeface="Arial"/>
            </a:endParaRPr>
          </a:p>
          <a:p>
            <a:pPr marL="342900" indent="-342900" defTabSz="914377">
              <a:lnSpc>
                <a:spcPct val="150000"/>
              </a:lnSpc>
              <a:buFont typeface="Wingdings" panose="05000000000000000000" pitchFamily="2" charset="2"/>
              <a:buChar char="ü"/>
            </a:pPr>
            <a:r>
              <a:rPr lang="en-GB" sz="1900" dirty="0">
                <a:solidFill>
                  <a:srgbClr val="000000"/>
                </a:solidFill>
                <a:latin typeface="Arial"/>
                <a:cs typeface="Arial"/>
              </a:rPr>
              <a:t>Baby CPAP</a:t>
            </a:r>
          </a:p>
          <a:p>
            <a:pPr marL="342900" indent="-342900" defTabSz="914377">
              <a:buFont typeface="Wingdings" panose="05000000000000000000" pitchFamily="2" charset="2"/>
              <a:buChar char="ü"/>
            </a:pPr>
            <a:r>
              <a:rPr lang="en-GB" sz="1900" dirty="0">
                <a:solidFill>
                  <a:srgbClr val="000000"/>
                </a:solidFill>
                <a:latin typeface="Arial"/>
                <a:cs typeface="Arial"/>
              </a:rPr>
              <a:t>Ventilators</a:t>
            </a:r>
          </a:p>
        </p:txBody>
      </p:sp>
      <p:sp>
        <p:nvSpPr>
          <p:cNvPr id="17" name="TextBox 16">
            <a:extLst>
              <a:ext uri="{FF2B5EF4-FFF2-40B4-BE49-F238E27FC236}">
                <a16:creationId xmlns:a16="http://schemas.microsoft.com/office/drawing/2014/main" xmlns="" xmlns:mv="urn:schemas-microsoft-com:mac:vml" xmlns:mc="http://schemas.openxmlformats.org/markup-compatibility/2006" id="{CB0FD053-7A4C-4E5E-95F8-092D5AA5D0F6}"/>
              </a:ext>
            </a:extLst>
          </p:cNvPr>
          <p:cNvSpPr txBox="1"/>
          <p:nvPr/>
        </p:nvSpPr>
        <p:spPr>
          <a:xfrm>
            <a:off x="4510992" y="2616994"/>
            <a:ext cx="2863380" cy="1408078"/>
          </a:xfrm>
          <a:prstGeom prst="rect">
            <a:avLst/>
          </a:prstGeom>
          <a:solidFill>
            <a:schemeClr val="accent6">
              <a:lumMod val="40000"/>
              <a:lumOff val="60000"/>
            </a:schemeClr>
          </a:solidFill>
        </p:spPr>
        <p:txBody>
          <a:bodyPr wrap="square" rtlCol="0">
            <a:spAutoFit/>
          </a:bodyPr>
          <a:lstStyle/>
          <a:p>
            <a:pPr algn="ctr" defTabSz="914377"/>
            <a:r>
              <a:rPr lang="en-GB" sz="1900" b="1" dirty="0">
                <a:solidFill>
                  <a:srgbClr val="000000"/>
                </a:solidFill>
                <a:latin typeface="Arial"/>
                <a:cs typeface="Arial"/>
              </a:rPr>
              <a:t>Oxygen Supply and Storage</a:t>
            </a:r>
          </a:p>
          <a:p>
            <a:pPr marL="285750" indent="-285750" defTabSz="914377">
              <a:lnSpc>
                <a:spcPct val="150000"/>
              </a:lnSpc>
              <a:buFont typeface="Wingdings" panose="05000000000000000000" pitchFamily="2" charset="2"/>
              <a:buChar char="ü"/>
            </a:pPr>
            <a:r>
              <a:rPr lang="en-GB" sz="1900" dirty="0">
                <a:solidFill>
                  <a:srgbClr val="000000"/>
                </a:solidFill>
                <a:latin typeface="Arial"/>
                <a:cs typeface="Arial"/>
              </a:rPr>
              <a:t>Reservoir System</a:t>
            </a:r>
          </a:p>
          <a:p>
            <a:pPr marL="285750" indent="-285750" defTabSz="914377">
              <a:buFont typeface="Wingdings" panose="05000000000000000000" pitchFamily="2" charset="2"/>
              <a:buChar char="ü"/>
            </a:pPr>
            <a:r>
              <a:rPr lang="en-GB" sz="1900" dirty="0">
                <a:solidFill>
                  <a:srgbClr val="000000"/>
                </a:solidFill>
                <a:latin typeface="Arial"/>
                <a:cs typeface="Arial"/>
              </a:rPr>
              <a:t>Concentrators</a:t>
            </a:r>
          </a:p>
        </p:txBody>
      </p:sp>
      <p:pic>
        <p:nvPicPr>
          <p:cNvPr id="12" name="Picture 11">
            <a:extLst>
              <a:ext uri="{FF2B5EF4-FFF2-40B4-BE49-F238E27FC236}">
                <a16:creationId xmlns:a16="http://schemas.microsoft.com/office/drawing/2014/main" xmlns="" xmlns:mv="urn:schemas-microsoft-com:mac:vml" xmlns:mc="http://schemas.openxmlformats.org/markup-compatibility/2006" id="{D94E2D2A-E666-4BA6-B87D-8C5A1D16E1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1296" y="4920422"/>
            <a:ext cx="2062623" cy="1337268"/>
          </a:xfrm>
          <a:prstGeom prst="rect">
            <a:avLst/>
          </a:prstGeom>
        </p:spPr>
      </p:pic>
      <p:pic>
        <p:nvPicPr>
          <p:cNvPr id="14" name="Picture 13">
            <a:extLst>
              <a:ext uri="{FF2B5EF4-FFF2-40B4-BE49-F238E27FC236}">
                <a16:creationId xmlns:a16="http://schemas.microsoft.com/office/drawing/2014/main" xmlns="" xmlns:mv="urn:schemas-microsoft-com:mac:vml" xmlns:mc="http://schemas.openxmlformats.org/markup-compatibility/2006" id="{B112D3F8-F303-4EAC-BB05-57346F1D9A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8287" y="4100000"/>
            <a:ext cx="1352682" cy="2302377"/>
          </a:xfrm>
          <a:prstGeom prst="rect">
            <a:avLst/>
          </a:prstGeom>
        </p:spPr>
      </p:pic>
      <p:pic>
        <p:nvPicPr>
          <p:cNvPr id="7" name="Picture 6">
            <a:extLst>
              <a:ext uri="{FF2B5EF4-FFF2-40B4-BE49-F238E27FC236}">
                <a16:creationId xmlns:a16="http://schemas.microsoft.com/office/drawing/2014/main" xmlns="" xmlns:mv="urn:schemas-microsoft-com:mac:vml" xmlns:mc="http://schemas.openxmlformats.org/markup-compatibility/2006" id="{0F158811-E033-433A-8E24-4BB1001E08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864" y="3575738"/>
            <a:ext cx="1501090" cy="2689367"/>
          </a:xfrm>
          <a:prstGeom prst="rect">
            <a:avLst/>
          </a:prstGeom>
        </p:spPr>
      </p:pic>
      <p:pic>
        <p:nvPicPr>
          <p:cNvPr id="3" name="Picture 2">
            <a:extLst>
              <a:ext uri="{FF2B5EF4-FFF2-40B4-BE49-F238E27FC236}">
                <a16:creationId xmlns:a16="http://schemas.microsoft.com/office/drawing/2014/main" xmlns="" xmlns:mv="urn:schemas-microsoft-com:mac:vml" xmlns:mc="http://schemas.openxmlformats.org/markup-compatibility/2006" id="{C0DA633D-63D8-4C62-9A16-25E109BE62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15176" y="4023472"/>
            <a:ext cx="1493186" cy="2541528"/>
          </a:xfrm>
          <a:prstGeom prst="rect">
            <a:avLst/>
          </a:prstGeom>
        </p:spPr>
      </p:pic>
      <p:pic>
        <p:nvPicPr>
          <p:cNvPr id="19" name="Picture 18">
            <a:extLst>
              <a:ext uri="{FF2B5EF4-FFF2-40B4-BE49-F238E27FC236}">
                <a16:creationId xmlns:a16="http://schemas.microsoft.com/office/drawing/2014/main" xmlns="" xmlns:mv="urn:schemas-microsoft-com:mac:vml" xmlns:mc="http://schemas.openxmlformats.org/markup-compatibility/2006" id="{8C35E473-D493-4B82-81BD-9020C407CE1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693" y="129934"/>
            <a:ext cx="1953221" cy="714877"/>
          </a:xfrm>
          <a:prstGeom prst="rect">
            <a:avLst/>
          </a:prstGeom>
        </p:spPr>
      </p:pic>
    </p:spTree>
    <p:extLst>
      <p:ext uri="{BB962C8B-B14F-4D97-AF65-F5344CB8AC3E}">
        <p14:creationId xmlns:p14="http://schemas.microsoft.com/office/powerpoint/2010/main" val="3761777580"/>
      </p:ext>
    </p:extLst>
  </p:cSld>
  <p:clrMapOvr>
    <a:masterClrMapping/>
  </p:clrMapOvr>
  <p:timing>
    <p:tnLst>
      <p:par>
        <p:cTn id="1" dur="indefinite" restart="never" nodeType="tmRoot"/>
      </p:par>
    </p:tnLst>
  </p:timing>
</p:sld>
</file>

<file path=ppt/slides/slide56.xml><?xml version="1.0" encoding="utf-8"?>
<mc:AlternateContent xmlns:mc="http://schemas.openxmlformats.org/markup-compatibility/2006">
  <mc:Choice xmlns:a="http://schemas.openxmlformats.org/drawingml/2006/main" xmlns:r="http://schemas.openxmlformats.org/officeDocument/2006/relationships" xmlns:p="http://schemas.openxmlformats.org/presentationml/2006/main" xmlns:p159="http://schemas.microsoft.com/office/powerpoint/2015/09/main" xmlns="" xmlns:mc="http://schemas.openxmlformats.org/markup-compatibility/2006" xmlns:mv="urn:schemas-microsoft-com:mac:vml" Requires="p159">
    <p:transition xmlns:p14="http://schemas.microsoft.com/office/powerpoint/2010/main" spd="slow" p14:dur="2000" advClick="0">
      <p159:morph option="byObject"/>
    </p:transition>
  </mc:Choice>
  <mc:Fallback>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1270335"/>
                <a:ext cx="12192000" cy="57569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sp>
            <p:nvSpPr>
              <p:cNvPr id="9" name="TextBox 8">
                <a:extLst>
                  <a:ext uri="{FF2B5EF4-FFF2-40B4-BE49-F238E27FC236}">
                    <a16:creationId xmlns:a16="http://schemas.microsoft.com/office/drawing/2014/main" xmlns="" xmlns:mv="urn:schemas-microsoft-com:mac:vml" id="{8C02B1EA-CBB9-4B6C-A24B-244AECAF1DF9}"/>
                  </a:ext>
                </a:extLst>
              </p:cNvPr>
              <p:cNvSpPr txBox="1"/>
              <p:nvPr/>
            </p:nvSpPr>
            <p:spPr>
              <a:xfrm>
                <a:off x="0" y="6483724"/>
                <a:ext cx="12192000" cy="384721"/>
              </a:xfrm>
              <a:prstGeom prst="rect">
                <a:avLst/>
              </a:prstGeom>
              <a:noFill/>
            </p:spPr>
            <p:txBody>
              <a:bodyPr wrap="square" rtlCol="0">
                <a:spAutoFit/>
              </a:bodyPr>
              <a:lstStyle/>
              <a:p>
                <a:pPr algn="ctr" defTabSz="914377"/>
                <a:r>
                  <a:rPr lang="en-GB" sz="1900" dirty="0">
                    <a:solidFill>
                      <a:srgbClr val="000000"/>
                    </a:solidFill>
                    <a:latin typeface="Arial"/>
                    <a:cs typeface="Arial"/>
                  </a:rPr>
                  <a:t>www.diamedica.co.uk</a:t>
                </a:r>
              </a:p>
            </p:txBody>
          </p:sp>
          <p:sp>
            <p:nvSpPr>
              <p:cNvPr id="10" name="TextBox 9">
                <a:extLst>
                  <a:ext uri="{FF2B5EF4-FFF2-40B4-BE49-F238E27FC236}">
                    <a16:creationId xmlns:a16="http://schemas.microsoft.com/office/drawing/2014/main" xmlns="" xmlns:mv="urn:schemas-microsoft-com:mac:vml" id="{19269774-D3AD-4194-B5E5-367DB81295CE}"/>
                  </a:ext>
                </a:extLst>
              </p:cNvPr>
              <p:cNvSpPr txBox="1"/>
              <p:nvPr/>
            </p:nvSpPr>
            <p:spPr>
              <a:xfrm>
                <a:off x="47706" y="1270336"/>
                <a:ext cx="12192000" cy="584775"/>
              </a:xfrm>
              <a:prstGeom prst="rect">
                <a:avLst/>
              </a:prstGeom>
              <a:noFill/>
            </p:spPr>
            <p:txBody>
              <a:bodyPr wrap="square" rtlCol="0">
                <a:spAutoFit/>
              </a:bodyPr>
              <a:lstStyle/>
              <a:p>
                <a:pPr marL="171450" indent="-171450" algn="ctr" defTabSz="914377">
                  <a:defRPr/>
                </a:pPr>
                <a:r>
                  <a:rPr lang="en-GB" altLang="en-US" sz="3200" dirty="0">
                    <a:solidFill>
                      <a:srgbClr val="000000"/>
                    </a:solidFill>
                    <a:latin typeface="Arial"/>
                    <a:cs typeface="Arial"/>
                  </a:rPr>
                  <a:t>Our Approach</a:t>
                </a:r>
              </a:p>
            </p:txBody>
          </p:sp>
          <p:pic>
            <p:nvPicPr>
              <p:cNvPr id="3" name="Picture 2">
                <a:extLst>
                  <a:ext uri="{FF2B5EF4-FFF2-40B4-BE49-F238E27FC236}">
                    <a16:creationId xmlns:a16="http://schemas.microsoft.com/office/drawing/2014/main" xmlns="" xmlns:mv="urn:schemas-microsoft-com:mac:vml" id="{F068EEDE-ED0A-412E-B134-A1CC257567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54517" y="2059729"/>
                <a:ext cx="8590196" cy="4084111"/>
              </a:xfrm>
              <a:prstGeom prst="rect">
                <a:avLst/>
              </a:prstGeom>
            </p:spPr>
          </p:pic>
          <p:sp>
            <p:nvSpPr>
              <p:cNvPr id="5" name="TextBox 4">
                <a:extLst>
                  <a:ext uri="{FF2B5EF4-FFF2-40B4-BE49-F238E27FC236}">
                    <a16:creationId xmlns:a16="http://schemas.microsoft.com/office/drawing/2014/main" xmlns="" xmlns:mv="urn:schemas-microsoft-com:mac:vml" id="{98F81197-FB32-4739-9045-17FE9ECD2C0F}"/>
                  </a:ext>
                </a:extLst>
              </p:cNvPr>
              <p:cNvSpPr txBox="1"/>
              <p:nvPr/>
            </p:nvSpPr>
            <p:spPr>
              <a:xfrm>
                <a:off x="345010" y="1854249"/>
                <a:ext cx="4429275" cy="1077218"/>
              </a:xfrm>
              <a:prstGeom prst="rect">
                <a:avLst/>
              </a:prstGeom>
              <a:solidFill>
                <a:schemeClr val="bg1"/>
              </a:solidFill>
              <a:ln w="22225">
                <a:solidFill>
                  <a:srgbClr val="92D050"/>
                </a:solidFill>
              </a:ln>
            </p:spPr>
            <p:txBody>
              <a:bodyPr wrap="square" rtlCol="0">
                <a:spAutoFit/>
              </a:bodyPr>
              <a:lstStyle/>
              <a:p>
                <a:pPr algn="ctr" defTabSz="914377"/>
                <a:r>
                  <a:rPr lang="en-GB" sz="1600" dirty="0">
                    <a:solidFill>
                      <a:srgbClr val="000000"/>
                    </a:solidFill>
                    <a:latin typeface="Calibri"/>
                  </a:rPr>
                  <a:t>Committed to designing and manufacturing equipment for use in low resource settings that is affordable, economical and easily maintained locally</a:t>
                </a:r>
              </a:p>
            </p:txBody>
          </p:sp>
          <p:sp>
            <p:nvSpPr>
              <p:cNvPr id="13" name="TextBox 12">
                <a:extLst>
                  <a:ext uri="{FF2B5EF4-FFF2-40B4-BE49-F238E27FC236}">
                    <a16:creationId xmlns:a16="http://schemas.microsoft.com/office/drawing/2014/main" xmlns="" xmlns:mv="urn:schemas-microsoft-com:mac:vml" id="{42A6CF12-DB61-4ADF-A83C-783CEC289649}"/>
                  </a:ext>
                </a:extLst>
              </p:cNvPr>
              <p:cNvSpPr txBox="1"/>
              <p:nvPr/>
            </p:nvSpPr>
            <p:spPr>
              <a:xfrm>
                <a:off x="8460015" y="2431548"/>
                <a:ext cx="3281266" cy="1077218"/>
              </a:xfrm>
              <a:prstGeom prst="rect">
                <a:avLst/>
              </a:prstGeom>
              <a:solidFill>
                <a:schemeClr val="bg1"/>
              </a:solidFill>
              <a:ln w="22225">
                <a:solidFill>
                  <a:srgbClr val="92D050"/>
                </a:solidFill>
              </a:ln>
            </p:spPr>
            <p:txBody>
              <a:bodyPr wrap="square" rtlCol="0">
                <a:spAutoFit/>
              </a:bodyPr>
              <a:lstStyle/>
              <a:p>
                <a:pPr algn="ctr" defTabSz="914377"/>
                <a:r>
                  <a:rPr lang="en-GB" sz="1600" dirty="0">
                    <a:solidFill>
                      <a:srgbClr val="000000"/>
                    </a:solidFill>
                    <a:latin typeface="Calibri"/>
                  </a:rPr>
                  <a:t>Specifically designed and manufactured to perform in some of the most challenging environments around the world</a:t>
                </a:r>
              </a:p>
            </p:txBody>
          </p:sp>
          <p:sp>
            <p:nvSpPr>
              <p:cNvPr id="14" name="TextBox 13">
                <a:extLst>
                  <a:ext uri="{FF2B5EF4-FFF2-40B4-BE49-F238E27FC236}">
                    <a16:creationId xmlns:a16="http://schemas.microsoft.com/office/drawing/2014/main" xmlns="" xmlns:mv="urn:schemas-microsoft-com:mac:vml" id="{A1DFDA4A-D621-4915-A092-E5AF9EA00284}"/>
                  </a:ext>
                </a:extLst>
              </p:cNvPr>
              <p:cNvSpPr txBox="1"/>
              <p:nvPr/>
            </p:nvSpPr>
            <p:spPr>
              <a:xfrm>
                <a:off x="7799006" y="5123771"/>
                <a:ext cx="3940541" cy="830997"/>
              </a:xfrm>
              <a:prstGeom prst="rect">
                <a:avLst/>
              </a:prstGeom>
              <a:solidFill>
                <a:schemeClr val="bg1"/>
              </a:solidFill>
              <a:ln w="22225">
                <a:solidFill>
                  <a:srgbClr val="92D050"/>
                </a:solidFill>
              </a:ln>
            </p:spPr>
            <p:txBody>
              <a:bodyPr wrap="square" rtlCol="0">
                <a:spAutoFit/>
              </a:bodyPr>
              <a:lstStyle/>
              <a:p>
                <a:pPr algn="ctr" defTabSz="914377"/>
                <a:r>
                  <a:rPr lang="en-GB" sz="1600" dirty="0">
                    <a:solidFill>
                      <a:srgbClr val="000000"/>
                    </a:solidFill>
                    <a:latin typeface="Calibri"/>
                  </a:rPr>
                  <a:t>For over 10 years education and training have been key components to providing lifesaving healthcare</a:t>
                </a:r>
              </a:p>
            </p:txBody>
          </p:sp>
          <p:sp>
            <p:nvSpPr>
              <p:cNvPr id="16" name="TextBox 15">
                <a:extLst>
                  <a:ext uri="{FF2B5EF4-FFF2-40B4-BE49-F238E27FC236}">
                    <a16:creationId xmlns:a16="http://schemas.microsoft.com/office/drawing/2014/main" xmlns="" xmlns:mv="urn:schemas-microsoft-com:mac:vml" id="{C08BFF12-ED2D-4D22-B35B-E5E8E4E989FB}"/>
                  </a:ext>
                </a:extLst>
              </p:cNvPr>
              <p:cNvSpPr txBox="1"/>
              <p:nvPr/>
            </p:nvSpPr>
            <p:spPr>
              <a:xfrm>
                <a:off x="370649" y="3270363"/>
                <a:ext cx="3309259" cy="830997"/>
              </a:xfrm>
              <a:prstGeom prst="rect">
                <a:avLst/>
              </a:prstGeom>
              <a:solidFill>
                <a:schemeClr val="bg1"/>
              </a:solidFill>
              <a:ln w="22225">
                <a:solidFill>
                  <a:srgbClr val="92D050"/>
                </a:solidFill>
              </a:ln>
            </p:spPr>
            <p:txBody>
              <a:bodyPr wrap="square" rtlCol="0">
                <a:spAutoFit/>
              </a:bodyPr>
              <a:lstStyle/>
              <a:p>
                <a:pPr algn="ctr" defTabSz="914377"/>
                <a:r>
                  <a:rPr lang="en-GB" sz="1600" dirty="0">
                    <a:solidFill>
                      <a:srgbClr val="000000"/>
                    </a:solidFill>
                    <a:latin typeface="Calibri"/>
                  </a:rPr>
                  <a:t>Providing free, ongoing after sales support for the lifetime of the product</a:t>
                </a:r>
              </a:p>
            </p:txBody>
          </p:sp>
          <p:sp>
            <p:nvSpPr>
              <p:cNvPr id="17" name="TextBox 16">
                <a:extLst>
                  <a:ext uri="{FF2B5EF4-FFF2-40B4-BE49-F238E27FC236}">
                    <a16:creationId xmlns:a16="http://schemas.microsoft.com/office/drawing/2014/main" xmlns="" xmlns:mv="urn:schemas-microsoft-com:mac:vml" id="{325A73D3-C9C8-46BE-963A-DC3CF011C6D7}"/>
                  </a:ext>
                </a:extLst>
              </p:cNvPr>
              <p:cNvSpPr txBox="1"/>
              <p:nvPr/>
            </p:nvSpPr>
            <p:spPr>
              <a:xfrm>
                <a:off x="345010" y="5131724"/>
                <a:ext cx="3940541" cy="830997"/>
              </a:xfrm>
              <a:prstGeom prst="rect">
                <a:avLst/>
              </a:prstGeom>
              <a:solidFill>
                <a:schemeClr val="bg1"/>
              </a:solidFill>
              <a:ln w="22225">
                <a:solidFill>
                  <a:srgbClr val="92D050"/>
                </a:solidFill>
              </a:ln>
            </p:spPr>
            <p:txBody>
              <a:bodyPr wrap="square" rtlCol="0">
                <a:spAutoFit/>
              </a:bodyPr>
              <a:lstStyle/>
              <a:p>
                <a:pPr algn="ctr" defTabSz="914377"/>
                <a:r>
                  <a:rPr lang="en-GB" sz="1600" dirty="0">
                    <a:solidFill>
                      <a:srgbClr val="000000"/>
                    </a:solidFill>
                    <a:latin typeface="Calibri"/>
                  </a:rPr>
                  <a:t>Working hand in hand with in-country partners to provide training, education and distribution</a:t>
                </a:r>
              </a:p>
            </p:txBody>
          </p:sp>
          <p:cxnSp>
            <p:nvCxnSpPr>
              <p:cNvPr id="18" name="Straight Connector 17">
                <a:extLst>
                  <a:ext uri="{FF2B5EF4-FFF2-40B4-BE49-F238E27FC236}">
                    <a16:creationId xmlns:a16="http://schemas.microsoft.com/office/drawing/2014/main" xmlns="" xmlns:mv="urn:schemas-microsoft-com:mac:vml" id="{849D8F99-CCAE-4FD1-AA6C-BB786FCF09BF}"/>
                  </a:ext>
                </a:extLst>
              </p:cNvPr>
              <p:cNvCxnSpPr/>
              <p:nvPr/>
            </p:nvCxnSpPr>
            <p:spPr>
              <a:xfrm>
                <a:off x="3538555" y="4101360"/>
                <a:ext cx="556547" cy="0"/>
              </a:xfrm>
              <a:prstGeom prst="line">
                <a:avLst/>
              </a:prstGeom>
              <a:ln w="222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xmlns:mv="urn:schemas-microsoft-com:mac:vml" id="{124B3561-CCAF-4FA6-9029-30815FE93E6B}"/>
                  </a:ext>
                </a:extLst>
              </p:cNvPr>
              <p:cNvCxnSpPr/>
              <p:nvPr/>
            </p:nvCxnSpPr>
            <p:spPr>
              <a:xfrm>
                <a:off x="4791377" y="2665046"/>
                <a:ext cx="556547" cy="0"/>
              </a:xfrm>
              <a:prstGeom prst="line">
                <a:avLst/>
              </a:prstGeom>
              <a:ln w="222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xmlns:mv="urn:schemas-microsoft-com:mac:vml" id="{85FE40C0-0B8E-42BA-86EF-A64335C12FDE}"/>
                  </a:ext>
                </a:extLst>
              </p:cNvPr>
              <p:cNvCxnSpPr/>
              <p:nvPr/>
            </p:nvCxnSpPr>
            <p:spPr>
              <a:xfrm>
                <a:off x="8019657" y="3510009"/>
                <a:ext cx="556547" cy="0"/>
              </a:xfrm>
              <a:prstGeom prst="line">
                <a:avLst/>
              </a:prstGeom>
              <a:ln w="222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xmlns:mv="urn:schemas-microsoft-com:mac:vml" id="{D1029C5B-65F5-4BCC-8C6A-E78ECD066910}"/>
                  </a:ext>
                </a:extLst>
              </p:cNvPr>
              <p:cNvCxnSpPr/>
              <p:nvPr/>
            </p:nvCxnSpPr>
            <p:spPr>
              <a:xfrm>
                <a:off x="7520732" y="5123771"/>
                <a:ext cx="556547" cy="0"/>
              </a:xfrm>
              <a:prstGeom prst="line">
                <a:avLst/>
              </a:prstGeom>
              <a:ln w="222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xmlns:mv="urn:schemas-microsoft-com:mac:vml" id="{03370115-B369-43A7-B777-0BA63828230C}"/>
                  </a:ext>
                </a:extLst>
              </p:cNvPr>
              <p:cNvCxnSpPr>
                <a:cxnSpLocks/>
              </p:cNvCxnSpPr>
              <p:nvPr/>
            </p:nvCxnSpPr>
            <p:spPr>
              <a:xfrm>
                <a:off x="4007278" y="5123771"/>
                <a:ext cx="556547" cy="0"/>
              </a:xfrm>
              <a:prstGeom prst="line">
                <a:avLst/>
              </a:prstGeom>
              <a:ln w="22225">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xmlns:mv="urn:schemas-microsoft-com:mac:vml" id="{F31A6FCD-5407-4360-AF7B-B5FE2CA07A14}"/>
                  </a:ext>
                </a:extLst>
              </p:cNvPr>
              <p:cNvSpPr/>
              <p:nvPr/>
            </p:nvSpPr>
            <p:spPr>
              <a:xfrm>
                <a:off x="4647163" y="782588"/>
                <a:ext cx="7544837" cy="384721"/>
              </a:xfrm>
              <a:prstGeom prst="rect">
                <a:avLst/>
              </a:prstGeom>
            </p:spPr>
            <p:txBody>
              <a:bodyPr wrap="square">
                <a:spAutoFit/>
              </a:bodyPr>
              <a:lstStyle/>
              <a:p>
                <a:pPr algn="r" defTabSz="914377"/>
                <a:r>
                  <a:rPr lang="en-GB" sz="1900" b="1" i="1" dirty="0">
                    <a:solidFill>
                      <a:srgbClr val="FFFFFF"/>
                    </a:solidFill>
                    <a:latin typeface="Arial"/>
                    <a:cs typeface="Arial"/>
                  </a:rPr>
                  <a:t>A commercial enterprise with a huge humanitarian heart</a:t>
                </a:r>
                <a:endParaRPr lang="en-GB" sz="1900" dirty="0">
                  <a:solidFill>
                    <a:srgbClr val="FFFFFF"/>
                  </a:solidFill>
                  <a:latin typeface="Arial"/>
                  <a:cs typeface="Arial"/>
                </a:endParaRPr>
              </a:p>
            </p:txBody>
          </p:sp>
          <p:pic>
            <p:nvPicPr>
              <p:cNvPr id="24" name="Picture 23">
                <a:extLst>
                  <a:ext uri="{FF2B5EF4-FFF2-40B4-BE49-F238E27FC236}">
                    <a16:creationId xmlns:a16="http://schemas.microsoft.com/office/drawing/2014/main" xmlns="" xmlns:mv="urn:schemas-microsoft-com:mac:vml" id="{A4699C1F-7A7D-4EF9-B10A-FD7B2A9BA4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764" y="496611"/>
                <a:ext cx="1702020" cy="622938"/>
              </a:xfrm>
              <a:prstGeom prst="rect">
                <a:avLst/>
              </a:prstGeom>
            </p:spPr>
          </p:pic>
        </p:spTree>
        <p:extLst>
          <p:ext uri="{BB962C8B-B14F-4D97-AF65-F5344CB8AC3E}">
            <p14:creationId xmlns:p14="http://schemas.microsoft.com/office/powerpoint/2010/main" val="1901088353"/>
          </p:ext>
        </p:extLst>
      </p:cSld>
      <p:clrMapOvr>
        <a:masterClrMapping/>
      </p:clrMapOvr>
      <p:timing>
        <p:tnLst>
          <p:par>
            <p:cTn id="1" dur="indefinite" restart="never" nodeType="tmRoot"/>
          </p:par>
        </p:tnLst>
      </p:timing>
    </p:sld>
  </mc:Fallback>
</mc:AlternateContent>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xmlns:mv="urn:schemas-microsoft-com:mac:vml" xmlns:mc="http://schemas.openxmlformats.org/markup-compatibility/2006" id="{FE9BE1B6-35F9-42E6-ABF8-519FEBBF2C11}"/>
              </a:ext>
            </a:extLst>
          </p:cNvPr>
          <p:cNvSpPr txBox="1"/>
          <p:nvPr/>
        </p:nvSpPr>
        <p:spPr>
          <a:xfrm>
            <a:off x="2698142" y="1253536"/>
            <a:ext cx="9493858" cy="384721"/>
          </a:xfrm>
          <a:prstGeom prst="rect">
            <a:avLst/>
          </a:prstGeom>
          <a:noFill/>
        </p:spPr>
        <p:txBody>
          <a:bodyPr wrap="square" rtlCol="0">
            <a:spAutoFit/>
          </a:bodyPr>
          <a:lstStyle/>
          <a:p>
            <a:pPr marL="171450" indent="-171450" algn="r" defTabSz="914377">
              <a:defRPr/>
            </a:pPr>
            <a:r>
              <a:rPr lang="en-GB" altLang="en-US" sz="1900" dirty="0">
                <a:solidFill>
                  <a:srgbClr val="000000"/>
                </a:solidFill>
                <a:cs typeface="Arial"/>
              </a:rPr>
              <a:t>Partnerships for Progress - Somaliland</a:t>
            </a:r>
          </a:p>
        </p:txBody>
      </p:sp>
      <p:sp>
        <p:nvSpPr>
          <p:cNvPr id="10" name="TextBox 9">
            <a:extLst>
              <a:ext uri="{FF2B5EF4-FFF2-40B4-BE49-F238E27FC236}">
                <a16:creationId xmlns:a16="http://schemas.microsoft.com/office/drawing/2014/main" xmlns="" xmlns:mv="urn:schemas-microsoft-com:mac:vml" xmlns:mc="http://schemas.openxmlformats.org/markup-compatibility/2006" id="{19269774-D3AD-4194-B5E5-367DB81295CE}"/>
              </a:ext>
            </a:extLst>
          </p:cNvPr>
          <p:cNvSpPr txBox="1"/>
          <p:nvPr/>
        </p:nvSpPr>
        <p:spPr>
          <a:xfrm>
            <a:off x="0" y="1638257"/>
            <a:ext cx="12192000" cy="1077218"/>
          </a:xfrm>
          <a:prstGeom prst="rect">
            <a:avLst/>
          </a:prstGeom>
          <a:noFill/>
        </p:spPr>
        <p:txBody>
          <a:bodyPr wrap="square" rtlCol="0">
            <a:spAutoFit/>
          </a:bodyPr>
          <a:lstStyle/>
          <a:p>
            <a:pPr marL="171450" indent="-171450" algn="ctr" defTabSz="914377">
              <a:defRPr/>
            </a:pPr>
            <a:r>
              <a:rPr lang="en-GB" altLang="en-US" sz="3200" dirty="0">
                <a:solidFill>
                  <a:srgbClr val="000000"/>
                </a:solidFill>
                <a:latin typeface="Arial"/>
                <a:cs typeface="Arial"/>
              </a:rPr>
              <a:t>Safe Anaesthesia for Somaliland</a:t>
            </a:r>
          </a:p>
          <a:p>
            <a:pPr marL="171450" indent="-171450" algn="ctr" defTabSz="914377">
              <a:defRPr/>
            </a:pPr>
            <a:r>
              <a:rPr lang="en-GB" altLang="en-US" sz="3200" dirty="0">
                <a:solidFill>
                  <a:srgbClr val="000000"/>
                </a:solidFill>
                <a:latin typeface="Arial"/>
                <a:cs typeface="Arial"/>
              </a:rPr>
              <a:t>SANSOM </a:t>
            </a:r>
          </a:p>
        </p:txBody>
      </p:sp>
      <p:pic>
        <p:nvPicPr>
          <p:cNvPr id="1028" name="Picture 4" descr="http://dak.org.au/themes/dak/assets/images/DAK-Logo.png">
            <a:extLst>
              <a:ext uri="{FF2B5EF4-FFF2-40B4-BE49-F238E27FC236}">
                <a16:creationId xmlns:a16="http://schemas.microsoft.com/office/drawing/2014/main" xmlns="" xmlns:mv="urn:schemas-microsoft-com:mac:vml" xmlns:mc="http://schemas.openxmlformats.org/markup-compatibility/2006" id="{627DFCC2-3E2B-481E-9CD8-02985736708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58024" y="535644"/>
            <a:ext cx="2088129" cy="519049"/>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6" name="Picture 5">
            <a:extLst>
              <a:ext uri="{FF2B5EF4-FFF2-40B4-BE49-F238E27FC236}">
                <a16:creationId xmlns:a16="http://schemas.microsoft.com/office/drawing/2014/main" xmlns="" xmlns:mv="urn:schemas-microsoft-com:mac:vml" xmlns:mc="http://schemas.openxmlformats.org/markup-compatibility/2006" id="{38046992-B2AE-4D13-84A8-9E213E5FC1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3449" y="486737"/>
            <a:ext cx="1480457" cy="616857"/>
          </a:xfrm>
          <a:prstGeom prst="rect">
            <a:avLst/>
          </a:prstGeom>
        </p:spPr>
      </p:pic>
      <p:pic>
        <p:nvPicPr>
          <p:cNvPr id="1026" name="Picture 2" descr="Back Home">
            <a:extLst>
              <a:ext uri="{FF2B5EF4-FFF2-40B4-BE49-F238E27FC236}">
                <a16:creationId xmlns:a16="http://schemas.microsoft.com/office/drawing/2014/main" xmlns="" xmlns:mv="urn:schemas-microsoft-com:mac:vml" xmlns:mc="http://schemas.openxmlformats.org/markup-compatibility/2006" id="{CBF70856-D622-47C0-A995-17C1B2E3717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18687" y="484107"/>
            <a:ext cx="1503811" cy="623791"/>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1030" name="Picture 6" descr="Edna Adan Hospital Somaliland">
            <a:extLst>
              <a:ext uri="{FF2B5EF4-FFF2-40B4-BE49-F238E27FC236}">
                <a16:creationId xmlns:a16="http://schemas.microsoft.com/office/drawing/2014/main" xmlns="" xmlns:mv="urn:schemas-microsoft-com:mac:vml" xmlns:mc="http://schemas.openxmlformats.org/markup-compatibility/2006" id="{0BE994A0-1E67-4F69-86C9-DA704209136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29645" y="486342"/>
            <a:ext cx="1258023" cy="620625"/>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1032" name="Picture 8" descr="saw_logo_colour (1024x547)">
            <a:extLst>
              <a:ext uri="{FF2B5EF4-FFF2-40B4-BE49-F238E27FC236}">
                <a16:creationId xmlns:a16="http://schemas.microsoft.com/office/drawing/2014/main" xmlns="" xmlns:mv="urn:schemas-microsoft-com:mac:vml" xmlns:mc="http://schemas.openxmlformats.org/markup-compatibility/2006" id="{4F152671-ABDA-4263-9412-E68060F163A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78737" y="482435"/>
            <a:ext cx="1169931" cy="625463"/>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34" name="Picture 33">
            <a:extLst>
              <a:ext uri="{FF2B5EF4-FFF2-40B4-BE49-F238E27FC236}">
                <a16:creationId xmlns:a16="http://schemas.microsoft.com/office/drawing/2014/main" xmlns="" xmlns:mv="urn:schemas-microsoft-com:mac:vml" xmlns:mc="http://schemas.openxmlformats.org/markup-compatibility/2006" id="{0286F709-DF0E-40F0-A7CC-D47E2ABA373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87668" y="2917653"/>
            <a:ext cx="5003240" cy="2814323"/>
          </a:xfrm>
          <a:prstGeom prst="rect">
            <a:avLst/>
          </a:prstGeom>
          <a:solidFill>
            <a:schemeClr val="bg1"/>
          </a:solidFill>
          <a:ln w="12700">
            <a:solidFill>
              <a:srgbClr val="92D050"/>
            </a:solidFill>
          </a:ln>
        </p:spPr>
      </p:pic>
      <p:sp>
        <p:nvSpPr>
          <p:cNvPr id="17" name="Rectangle 16">
            <a:extLst>
              <a:ext uri="{FF2B5EF4-FFF2-40B4-BE49-F238E27FC236}">
                <a16:creationId xmlns:a16="http://schemas.microsoft.com/office/drawing/2014/main" xmlns="" xmlns:mv="urn:schemas-microsoft-com:mac:vml" xmlns:mc="http://schemas.openxmlformats.org/markup-compatibility/2006" id="{7DD3DB45-33A5-4D6B-A191-F55E2E278445}"/>
              </a:ext>
            </a:extLst>
          </p:cNvPr>
          <p:cNvSpPr/>
          <p:nvPr/>
        </p:nvSpPr>
        <p:spPr>
          <a:xfrm>
            <a:off x="8869574" y="2210732"/>
            <a:ext cx="3005593" cy="1754347"/>
          </a:xfrm>
          <a:prstGeom prst="rect">
            <a:avLst/>
          </a:prstGeom>
          <a:solidFill>
            <a:schemeClr val="accent4">
              <a:lumMod val="40000"/>
              <a:lumOff val="60000"/>
              <a:alpha val="74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900" dirty="0">
              <a:solidFill>
                <a:srgbClr val="FFFFFF"/>
              </a:solidFill>
              <a:latin typeface="Calibri"/>
            </a:endParaRPr>
          </a:p>
        </p:txBody>
      </p:sp>
      <p:sp>
        <p:nvSpPr>
          <p:cNvPr id="19" name="Rectangle 18">
            <a:extLst>
              <a:ext uri="{FF2B5EF4-FFF2-40B4-BE49-F238E27FC236}">
                <a16:creationId xmlns:a16="http://schemas.microsoft.com/office/drawing/2014/main" xmlns="" xmlns:mv="urn:schemas-microsoft-com:mac:vml" xmlns:mc="http://schemas.openxmlformats.org/markup-compatibility/2006" id="{78DE9A8A-B808-443B-B4D4-8E461FC92DCA}"/>
              </a:ext>
            </a:extLst>
          </p:cNvPr>
          <p:cNvSpPr/>
          <p:nvPr/>
        </p:nvSpPr>
        <p:spPr>
          <a:xfrm>
            <a:off x="8869574" y="4225834"/>
            <a:ext cx="3005593" cy="1362166"/>
          </a:xfrm>
          <a:prstGeom prst="rect">
            <a:avLst/>
          </a:prstGeom>
          <a:solidFill>
            <a:schemeClr val="accent4">
              <a:lumMod val="60000"/>
              <a:lumOff val="40000"/>
              <a:alpha val="74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900" dirty="0">
              <a:solidFill>
                <a:srgbClr val="FFFFFF"/>
              </a:solidFill>
              <a:latin typeface="Calibri"/>
            </a:endParaRPr>
          </a:p>
        </p:txBody>
      </p:sp>
      <p:sp>
        <p:nvSpPr>
          <p:cNvPr id="21" name="TextBox 20">
            <a:extLst>
              <a:ext uri="{FF2B5EF4-FFF2-40B4-BE49-F238E27FC236}">
                <a16:creationId xmlns:a16="http://schemas.microsoft.com/office/drawing/2014/main" xmlns="" xmlns:mv="urn:schemas-microsoft-com:mac:vml" xmlns:mc="http://schemas.openxmlformats.org/markup-compatibility/2006" id="{375B736C-AF6C-47D9-878C-BE7155D57C9C}"/>
              </a:ext>
            </a:extLst>
          </p:cNvPr>
          <p:cNvSpPr txBox="1"/>
          <p:nvPr/>
        </p:nvSpPr>
        <p:spPr>
          <a:xfrm>
            <a:off x="8938902" y="2374072"/>
            <a:ext cx="2851448" cy="1846659"/>
          </a:xfrm>
          <a:prstGeom prst="rect">
            <a:avLst/>
          </a:prstGeom>
          <a:noFill/>
        </p:spPr>
        <p:txBody>
          <a:bodyPr wrap="square" rtlCol="0">
            <a:spAutoFit/>
          </a:bodyPr>
          <a:lstStyle/>
          <a:p>
            <a:pPr algn="ctr" defTabSz="914377"/>
            <a:r>
              <a:rPr lang="en-GB" sz="1900" b="1" dirty="0">
                <a:solidFill>
                  <a:srgbClr val="000000"/>
                </a:solidFill>
                <a:latin typeface="Arial"/>
                <a:cs typeface="Arial"/>
              </a:rPr>
              <a:t>Data Collection</a:t>
            </a:r>
          </a:p>
          <a:p>
            <a:pPr marL="285750" indent="-285750" defTabSz="914377">
              <a:buFont typeface="Wingdings" panose="05000000000000000000" pitchFamily="2" charset="2"/>
              <a:buChar char="§"/>
            </a:pPr>
            <a:r>
              <a:rPr lang="en-GB" sz="1900" dirty="0">
                <a:solidFill>
                  <a:srgbClr val="000000"/>
                </a:solidFill>
                <a:latin typeface="Arial"/>
                <a:cs typeface="Arial"/>
              </a:rPr>
              <a:t>Tablets: Data collection, patient record keeping and anaesthesia library</a:t>
            </a:r>
          </a:p>
          <a:p>
            <a:pPr defTabSz="914377"/>
            <a:endParaRPr lang="en-GB" sz="1900" dirty="0">
              <a:solidFill>
                <a:srgbClr val="000000"/>
              </a:solidFill>
              <a:latin typeface="Arial"/>
              <a:cs typeface="Arial"/>
            </a:endParaRPr>
          </a:p>
        </p:txBody>
      </p:sp>
      <p:sp>
        <p:nvSpPr>
          <p:cNvPr id="22" name="Rectangle 21">
            <a:extLst>
              <a:ext uri="{FF2B5EF4-FFF2-40B4-BE49-F238E27FC236}">
                <a16:creationId xmlns:a16="http://schemas.microsoft.com/office/drawing/2014/main" xmlns="" xmlns:mv="urn:schemas-microsoft-com:mac:vml" xmlns:mc="http://schemas.openxmlformats.org/markup-compatibility/2006" id="{5BB47B6F-73B3-4B37-B967-FE96CFF9F5A7}"/>
              </a:ext>
            </a:extLst>
          </p:cNvPr>
          <p:cNvSpPr/>
          <p:nvPr/>
        </p:nvSpPr>
        <p:spPr>
          <a:xfrm>
            <a:off x="303409" y="2210732"/>
            <a:ext cx="3005593" cy="3521244"/>
          </a:xfrm>
          <a:prstGeom prst="rect">
            <a:avLst/>
          </a:prstGeom>
          <a:solidFill>
            <a:schemeClr val="accent4">
              <a:lumMod val="20000"/>
              <a:lumOff val="80000"/>
              <a:alpha val="76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900" dirty="0">
              <a:solidFill>
                <a:srgbClr val="FFFFFF"/>
              </a:solidFill>
              <a:latin typeface="Calibri"/>
            </a:endParaRPr>
          </a:p>
        </p:txBody>
      </p:sp>
      <p:sp>
        <p:nvSpPr>
          <p:cNvPr id="23" name="TextBox 22">
            <a:extLst>
              <a:ext uri="{FF2B5EF4-FFF2-40B4-BE49-F238E27FC236}">
                <a16:creationId xmlns:a16="http://schemas.microsoft.com/office/drawing/2014/main" xmlns="" xmlns:mv="urn:schemas-microsoft-com:mac:vml" xmlns:mc="http://schemas.openxmlformats.org/markup-compatibility/2006" id="{DCED1CE7-7F1E-4D13-8B4B-C1DCB85FE8CD}"/>
              </a:ext>
            </a:extLst>
          </p:cNvPr>
          <p:cNvSpPr txBox="1"/>
          <p:nvPr/>
        </p:nvSpPr>
        <p:spPr>
          <a:xfrm>
            <a:off x="303409" y="2458351"/>
            <a:ext cx="2892797" cy="3308598"/>
          </a:xfrm>
          <a:prstGeom prst="rect">
            <a:avLst/>
          </a:prstGeom>
          <a:noFill/>
        </p:spPr>
        <p:txBody>
          <a:bodyPr wrap="square" rtlCol="0">
            <a:spAutoFit/>
          </a:bodyPr>
          <a:lstStyle/>
          <a:p>
            <a:pPr algn="ctr" defTabSz="914377"/>
            <a:r>
              <a:rPr lang="en-GB" sz="1900" b="1" dirty="0">
                <a:solidFill>
                  <a:srgbClr val="000000"/>
                </a:solidFill>
                <a:latin typeface="Arial"/>
                <a:cs typeface="Arial"/>
              </a:rPr>
              <a:t>Training</a:t>
            </a:r>
          </a:p>
          <a:p>
            <a:pPr marL="285750" indent="-285750" defTabSz="914377">
              <a:buFont typeface="Wingdings" panose="05000000000000000000" pitchFamily="2" charset="2"/>
              <a:buChar char="§"/>
            </a:pPr>
            <a:r>
              <a:rPr lang="en-GB" sz="1900" dirty="0">
                <a:solidFill>
                  <a:srgbClr val="000000"/>
                </a:solidFill>
                <a:latin typeface="Arial"/>
                <a:cs typeface="Arial"/>
              </a:rPr>
              <a:t>3-day CME course </a:t>
            </a:r>
          </a:p>
          <a:p>
            <a:pPr marL="285750" indent="-285750" defTabSz="914377">
              <a:buFont typeface="Wingdings" panose="05000000000000000000" pitchFamily="2" charset="2"/>
              <a:buChar char="§"/>
            </a:pPr>
            <a:r>
              <a:rPr lang="en-US" sz="1900" dirty="0">
                <a:solidFill>
                  <a:srgbClr val="000000"/>
                </a:solidFill>
                <a:latin typeface="Arial"/>
                <a:cs typeface="Arial"/>
              </a:rPr>
              <a:t>3</a:t>
            </a:r>
            <a:r>
              <a:rPr lang="en-GB" sz="1900" dirty="0">
                <a:solidFill>
                  <a:srgbClr val="000000"/>
                </a:solidFill>
                <a:latin typeface="Arial"/>
                <a:cs typeface="Arial"/>
              </a:rPr>
              <a:t>4 anaesthesia technicians</a:t>
            </a:r>
          </a:p>
          <a:p>
            <a:pPr marL="285750" indent="-285750" defTabSz="914377">
              <a:buFont typeface="Wingdings" panose="05000000000000000000" pitchFamily="2" charset="2"/>
              <a:buChar char="§"/>
            </a:pPr>
            <a:r>
              <a:rPr lang="en-US" sz="1900" dirty="0">
                <a:solidFill>
                  <a:srgbClr val="000000"/>
                </a:solidFill>
                <a:latin typeface="Arial"/>
                <a:cs typeface="Arial"/>
              </a:rPr>
              <a:t>F</a:t>
            </a:r>
            <a:r>
              <a:rPr lang="en-GB" sz="1900" dirty="0" err="1">
                <a:solidFill>
                  <a:srgbClr val="000000"/>
                </a:solidFill>
                <a:latin typeface="Arial"/>
                <a:cs typeface="Arial"/>
              </a:rPr>
              <a:t>irst</a:t>
            </a:r>
            <a:r>
              <a:rPr lang="en-GB" sz="1900" dirty="0">
                <a:solidFill>
                  <a:srgbClr val="000000"/>
                </a:solidFill>
                <a:latin typeface="Arial"/>
                <a:cs typeface="Arial"/>
              </a:rPr>
              <a:t> CME programme for anaesthesia in the country</a:t>
            </a:r>
          </a:p>
          <a:p>
            <a:pPr marL="285750" indent="-285750" defTabSz="914377">
              <a:buFont typeface="Wingdings" panose="05000000000000000000" pitchFamily="2" charset="2"/>
              <a:buChar char="§"/>
            </a:pPr>
            <a:r>
              <a:rPr lang="en-US" sz="1900" dirty="0">
                <a:solidFill>
                  <a:srgbClr val="000000"/>
                </a:solidFill>
                <a:latin typeface="Arial"/>
                <a:cs typeface="Arial"/>
              </a:rPr>
              <a:t>Focus on obstetric and </a:t>
            </a:r>
            <a:r>
              <a:rPr lang="en-US" sz="1900" dirty="0" err="1">
                <a:solidFill>
                  <a:srgbClr val="000000"/>
                </a:solidFill>
                <a:latin typeface="Arial"/>
                <a:cs typeface="Arial"/>
              </a:rPr>
              <a:t>paediatric</a:t>
            </a:r>
            <a:r>
              <a:rPr lang="en-US" sz="1900" dirty="0">
                <a:solidFill>
                  <a:srgbClr val="000000"/>
                </a:solidFill>
                <a:latin typeface="Arial"/>
                <a:cs typeface="Arial"/>
              </a:rPr>
              <a:t> surgical patient</a:t>
            </a:r>
            <a:endParaRPr lang="en-GB" sz="1900" dirty="0">
              <a:solidFill>
                <a:srgbClr val="000000"/>
              </a:solidFill>
              <a:latin typeface="Arial"/>
              <a:cs typeface="Arial"/>
            </a:endParaRPr>
          </a:p>
          <a:p>
            <a:pPr defTabSz="914377"/>
            <a:endParaRPr lang="en-GB" sz="1900" dirty="0">
              <a:solidFill>
                <a:srgbClr val="000000"/>
              </a:solidFill>
              <a:latin typeface="Arial"/>
              <a:cs typeface="Arial"/>
            </a:endParaRPr>
          </a:p>
        </p:txBody>
      </p:sp>
      <p:sp>
        <p:nvSpPr>
          <p:cNvPr id="18" name="TextBox 17">
            <a:extLst>
              <a:ext uri="{FF2B5EF4-FFF2-40B4-BE49-F238E27FC236}">
                <a16:creationId xmlns:a16="http://schemas.microsoft.com/office/drawing/2014/main" xmlns="" xmlns:mv="urn:schemas-microsoft-com:mac:vml" xmlns:mc="http://schemas.openxmlformats.org/markup-compatibility/2006" id="{E95E2A1C-CF31-4B56-AFFC-38F46641CC69}"/>
              </a:ext>
            </a:extLst>
          </p:cNvPr>
          <p:cNvSpPr txBox="1"/>
          <p:nvPr/>
        </p:nvSpPr>
        <p:spPr>
          <a:xfrm>
            <a:off x="8938902" y="4225834"/>
            <a:ext cx="2851447" cy="1554272"/>
          </a:xfrm>
          <a:prstGeom prst="rect">
            <a:avLst/>
          </a:prstGeom>
          <a:noFill/>
        </p:spPr>
        <p:txBody>
          <a:bodyPr wrap="square" rtlCol="0">
            <a:spAutoFit/>
          </a:bodyPr>
          <a:lstStyle/>
          <a:p>
            <a:pPr algn="ctr" defTabSz="914377"/>
            <a:r>
              <a:rPr lang="en-GB" sz="1900" b="1" dirty="0">
                <a:solidFill>
                  <a:srgbClr val="000000"/>
                </a:solidFill>
                <a:latin typeface="Arial"/>
                <a:cs typeface="Arial"/>
              </a:rPr>
              <a:t>Equipment Kits</a:t>
            </a:r>
          </a:p>
          <a:p>
            <a:pPr marL="285750" indent="-285750" defTabSz="914377">
              <a:buFont typeface="Wingdings" panose="05000000000000000000" pitchFamily="2" charset="2"/>
              <a:buChar char="§"/>
            </a:pPr>
            <a:r>
              <a:rPr lang="en-GB" sz="1900" dirty="0">
                <a:solidFill>
                  <a:srgbClr val="000000"/>
                </a:solidFill>
                <a:latin typeface="Arial"/>
                <a:cs typeface="Arial"/>
              </a:rPr>
              <a:t>Training on equipment use and maintenance</a:t>
            </a:r>
          </a:p>
          <a:p>
            <a:pPr defTabSz="914377"/>
            <a:endParaRPr lang="en-GB" sz="1900" dirty="0">
              <a:solidFill>
                <a:srgbClr val="000000"/>
              </a:solidFill>
              <a:latin typeface="Arial"/>
              <a:cs typeface="Arial"/>
            </a:endParaRPr>
          </a:p>
        </p:txBody>
      </p:sp>
      <p:pic>
        <p:nvPicPr>
          <p:cNvPr id="20" name="Picture 19">
            <a:extLst>
              <a:ext uri="{FF2B5EF4-FFF2-40B4-BE49-F238E27FC236}">
                <a16:creationId xmlns:a16="http://schemas.microsoft.com/office/drawing/2014/main" xmlns="" xmlns:mv="urn:schemas-microsoft-com:mac:vml" xmlns:mc="http://schemas.openxmlformats.org/markup-compatibility/2006" id="{E6F26833-B1F6-47BE-8C44-8842190E24A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0594" y="488372"/>
            <a:ext cx="1676480" cy="613591"/>
          </a:xfrm>
          <a:prstGeom prst="rect">
            <a:avLst/>
          </a:prstGeom>
        </p:spPr>
      </p:pic>
    </p:spTree>
    <p:extLst>
      <p:ext uri="{BB962C8B-B14F-4D97-AF65-F5344CB8AC3E}">
        <p14:creationId xmlns:p14="http://schemas.microsoft.com/office/powerpoint/2010/main" val="4321018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xmlns:mv="urn:schemas-microsoft-com:mac:vml" xmlns:mc="http://schemas.openxmlformats.org/markup-compatibility/2006" id="{4F1D7D81-2EA8-4A0A-A00C-7A8E3A6B0E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8274" y="3925674"/>
            <a:ext cx="3148806" cy="2361606"/>
          </a:xfrm>
          <a:prstGeom prst="rect">
            <a:avLst/>
          </a:prstGeom>
          <a:solidFill>
            <a:schemeClr val="bg1"/>
          </a:solidFill>
          <a:ln w="19050">
            <a:solidFill>
              <a:srgbClr val="92D050"/>
            </a:solidFill>
          </a:ln>
        </p:spPr>
      </p:pic>
      <p:sp>
        <p:nvSpPr>
          <p:cNvPr id="8" name="TextBox 7">
            <a:extLst>
              <a:ext uri="{FF2B5EF4-FFF2-40B4-BE49-F238E27FC236}">
                <a16:creationId xmlns:a16="http://schemas.microsoft.com/office/drawing/2014/main" xmlns="" xmlns:mv="urn:schemas-microsoft-com:mac:vml" xmlns:mc="http://schemas.openxmlformats.org/markup-compatibility/2006" id="{FE9BE1B6-35F9-42E6-ABF8-519FEBBF2C11}"/>
              </a:ext>
            </a:extLst>
          </p:cNvPr>
          <p:cNvSpPr txBox="1"/>
          <p:nvPr/>
        </p:nvSpPr>
        <p:spPr>
          <a:xfrm>
            <a:off x="2520559" y="730413"/>
            <a:ext cx="9625056" cy="384721"/>
          </a:xfrm>
          <a:prstGeom prst="rect">
            <a:avLst/>
          </a:prstGeom>
          <a:noFill/>
        </p:spPr>
        <p:txBody>
          <a:bodyPr wrap="square" rtlCol="0">
            <a:spAutoFit/>
          </a:bodyPr>
          <a:lstStyle/>
          <a:p>
            <a:pPr marL="171450" indent="-171450" algn="r" defTabSz="914377">
              <a:defRPr/>
            </a:pPr>
            <a:r>
              <a:rPr lang="en-GB" altLang="en-US" sz="1900" b="1" dirty="0">
                <a:solidFill>
                  <a:srgbClr val="FFFFFF"/>
                </a:solidFill>
                <a:latin typeface="Arial"/>
                <a:cs typeface="Arial"/>
              </a:rPr>
              <a:t>Partnerships for Progress - Somaliland</a:t>
            </a:r>
          </a:p>
        </p:txBody>
      </p:sp>
      <p:pic>
        <p:nvPicPr>
          <p:cNvPr id="20" name="Graphic 19">
            <a:extLst>
              <a:ext uri="{FF2B5EF4-FFF2-40B4-BE49-F238E27FC236}">
                <a16:creationId xmlns:a16="http://schemas.microsoft.com/office/drawing/2014/main" xmlns="" xmlns:mv="urn:schemas-microsoft-com:mac:vml" xmlns:mc="http://schemas.openxmlformats.org/markup-compatibility/2006" id="{32E9B0C4-A618-4171-B5B8-CDAA92AB1CA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xmlns:mv="urn:schemas-microsoft-com:mac:vml" xmlns:mc="http://schemas.openxmlformats.org/markup-compatibility/2006" r:embed="rId4"/>
              </a:ext>
            </a:extLst>
          </a:blip>
          <a:stretch>
            <a:fillRect/>
          </a:stretch>
        </p:blipFill>
        <p:spPr>
          <a:xfrm>
            <a:off x="7738274" y="1791113"/>
            <a:ext cx="3143230" cy="2021745"/>
          </a:xfrm>
          <a:prstGeom prst="rect">
            <a:avLst/>
          </a:prstGeom>
        </p:spPr>
      </p:pic>
      <p:sp>
        <p:nvSpPr>
          <p:cNvPr id="10" name="TextBox 9">
            <a:extLst>
              <a:ext uri="{FF2B5EF4-FFF2-40B4-BE49-F238E27FC236}">
                <a16:creationId xmlns:a16="http://schemas.microsoft.com/office/drawing/2014/main" xmlns="" xmlns:mv="urn:schemas-microsoft-com:mac:vml" xmlns:mc="http://schemas.openxmlformats.org/markup-compatibility/2006" id="{19269774-D3AD-4194-B5E5-367DB81295CE}"/>
              </a:ext>
            </a:extLst>
          </p:cNvPr>
          <p:cNvSpPr txBox="1"/>
          <p:nvPr/>
        </p:nvSpPr>
        <p:spPr>
          <a:xfrm>
            <a:off x="-46385" y="1143894"/>
            <a:ext cx="12192000" cy="584775"/>
          </a:xfrm>
          <a:prstGeom prst="rect">
            <a:avLst/>
          </a:prstGeom>
          <a:noFill/>
        </p:spPr>
        <p:txBody>
          <a:bodyPr wrap="square" rtlCol="0">
            <a:spAutoFit/>
          </a:bodyPr>
          <a:lstStyle/>
          <a:p>
            <a:pPr marL="171450" indent="-171450" algn="ctr" defTabSz="914377">
              <a:defRPr/>
            </a:pPr>
            <a:r>
              <a:rPr lang="en-GB" altLang="en-US" sz="3200" dirty="0">
                <a:solidFill>
                  <a:srgbClr val="000000"/>
                </a:solidFill>
                <a:latin typeface="Arial"/>
                <a:cs typeface="Arial"/>
              </a:rPr>
              <a:t>SANSOM Anaesthesia Equipment Kits</a:t>
            </a:r>
          </a:p>
        </p:txBody>
      </p:sp>
      <p:sp>
        <p:nvSpPr>
          <p:cNvPr id="2" name="TextBox 1">
            <a:extLst>
              <a:ext uri="{FF2B5EF4-FFF2-40B4-BE49-F238E27FC236}">
                <a16:creationId xmlns:a16="http://schemas.microsoft.com/office/drawing/2014/main" xmlns="" xmlns:mv="urn:schemas-microsoft-com:mac:vml" xmlns:mc="http://schemas.openxmlformats.org/markup-compatibility/2006" id="{4B4A30D4-0AC9-448A-9521-90F05C1860CA}"/>
              </a:ext>
            </a:extLst>
          </p:cNvPr>
          <p:cNvSpPr txBox="1"/>
          <p:nvPr/>
        </p:nvSpPr>
        <p:spPr>
          <a:xfrm>
            <a:off x="631929" y="5652566"/>
            <a:ext cx="5829654" cy="384721"/>
          </a:xfrm>
          <a:prstGeom prst="rect">
            <a:avLst/>
          </a:prstGeom>
          <a:noFill/>
        </p:spPr>
        <p:txBody>
          <a:bodyPr wrap="square" rtlCol="0">
            <a:spAutoFit/>
          </a:bodyPr>
          <a:lstStyle/>
          <a:p>
            <a:pPr algn="ctr" defTabSz="914377"/>
            <a:r>
              <a:rPr lang="en-US" sz="1900" dirty="0">
                <a:solidFill>
                  <a:srgbClr val="000000"/>
                </a:solidFill>
                <a:latin typeface="Arial"/>
                <a:cs typeface="Arial"/>
              </a:rPr>
              <a:t>Delivered and installed in 10 locations</a:t>
            </a:r>
            <a:endParaRPr lang="en-GB" sz="1900" dirty="0">
              <a:solidFill>
                <a:srgbClr val="000000"/>
              </a:solidFill>
              <a:latin typeface="Arial"/>
              <a:cs typeface="Arial"/>
            </a:endParaRPr>
          </a:p>
        </p:txBody>
      </p:sp>
      <p:grpSp>
        <p:nvGrpSpPr>
          <p:cNvPr id="3" name="Group 2">
            <a:extLst>
              <a:ext uri="{FF2B5EF4-FFF2-40B4-BE49-F238E27FC236}">
                <a16:creationId xmlns:a16="http://schemas.microsoft.com/office/drawing/2014/main" xmlns="" xmlns:mv="urn:schemas-microsoft-com:mac:vml" xmlns:mc="http://schemas.openxmlformats.org/markup-compatibility/2006" id="{55CC687E-C70D-49EB-B1AB-3E973272A2C2}"/>
              </a:ext>
            </a:extLst>
          </p:cNvPr>
          <p:cNvGrpSpPr/>
          <p:nvPr/>
        </p:nvGrpSpPr>
        <p:grpSpPr>
          <a:xfrm>
            <a:off x="623625" y="2136692"/>
            <a:ext cx="5829655" cy="3474177"/>
            <a:chOff x="7507349" y="2134618"/>
            <a:chExt cx="4343935" cy="2588764"/>
          </a:xfrm>
        </p:grpSpPr>
        <p:pic>
          <p:nvPicPr>
            <p:cNvPr id="36" name="Picture 35">
              <a:extLst>
                <a:ext uri="{FF2B5EF4-FFF2-40B4-BE49-F238E27FC236}">
                  <a16:creationId xmlns:a16="http://schemas.microsoft.com/office/drawing/2014/main" xmlns="" xmlns:mv="urn:schemas-microsoft-com:mac:vml" xmlns:mc="http://schemas.openxmlformats.org/markup-compatibility/2006" id="{D95CC2EF-2DAA-480A-A105-B452556508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07349" y="2134618"/>
              <a:ext cx="4343935" cy="2588764"/>
            </a:xfrm>
            <a:prstGeom prst="rect">
              <a:avLst/>
            </a:prstGeom>
          </p:spPr>
        </p:pic>
        <p:sp>
          <p:nvSpPr>
            <p:cNvPr id="37" name="Oval 36">
              <a:extLst>
                <a:ext uri="{FF2B5EF4-FFF2-40B4-BE49-F238E27FC236}">
                  <a16:creationId xmlns:a16="http://schemas.microsoft.com/office/drawing/2014/main" xmlns="" xmlns:mv="urn:schemas-microsoft-com:mac:vml" xmlns:mc="http://schemas.openxmlformats.org/markup-compatibility/2006" id="{8DA61408-D0C4-4D2F-9F41-954B54006F09}"/>
                </a:ext>
              </a:extLst>
            </p:cNvPr>
            <p:cNvSpPr/>
            <p:nvPr/>
          </p:nvSpPr>
          <p:spPr>
            <a:xfrm>
              <a:off x="9244090" y="3247621"/>
              <a:ext cx="151201" cy="1781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sp>
          <p:nvSpPr>
            <p:cNvPr id="38" name="Oval 37">
              <a:extLst>
                <a:ext uri="{FF2B5EF4-FFF2-40B4-BE49-F238E27FC236}">
                  <a16:creationId xmlns:a16="http://schemas.microsoft.com/office/drawing/2014/main" xmlns="" xmlns:mv="urn:schemas-microsoft-com:mac:vml" xmlns:mc="http://schemas.openxmlformats.org/markup-compatibility/2006" id="{8C6ECE02-BDB0-422A-94CD-C97F16743654}"/>
                </a:ext>
              </a:extLst>
            </p:cNvPr>
            <p:cNvSpPr/>
            <p:nvPr/>
          </p:nvSpPr>
          <p:spPr>
            <a:xfrm>
              <a:off x="9118537" y="2905342"/>
              <a:ext cx="151201" cy="1781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sp>
          <p:nvSpPr>
            <p:cNvPr id="39" name="Oval 38">
              <a:extLst>
                <a:ext uri="{FF2B5EF4-FFF2-40B4-BE49-F238E27FC236}">
                  <a16:creationId xmlns:a16="http://schemas.microsoft.com/office/drawing/2014/main" xmlns="" xmlns:mv="urn:schemas-microsoft-com:mac:vml" xmlns:mc="http://schemas.openxmlformats.org/markup-compatibility/2006" id="{C655E107-5011-4974-8948-DA4473B3A316}"/>
                </a:ext>
              </a:extLst>
            </p:cNvPr>
            <p:cNvSpPr/>
            <p:nvPr/>
          </p:nvSpPr>
          <p:spPr>
            <a:xfrm>
              <a:off x="9042936" y="2954930"/>
              <a:ext cx="151201" cy="1781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sp>
          <p:nvSpPr>
            <p:cNvPr id="40" name="Oval 39">
              <a:extLst>
                <a:ext uri="{FF2B5EF4-FFF2-40B4-BE49-F238E27FC236}">
                  <a16:creationId xmlns:a16="http://schemas.microsoft.com/office/drawing/2014/main" xmlns="" xmlns:mv="urn:schemas-microsoft-com:mac:vml" xmlns:mc="http://schemas.openxmlformats.org/markup-compatibility/2006" id="{B8C2A2DE-FE19-4B6C-B2DB-F68453A32BEA}"/>
                </a:ext>
              </a:extLst>
            </p:cNvPr>
            <p:cNvSpPr/>
            <p:nvPr/>
          </p:nvSpPr>
          <p:spPr>
            <a:xfrm>
              <a:off x="8519730" y="3517500"/>
              <a:ext cx="151201" cy="1781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sp>
          <p:nvSpPr>
            <p:cNvPr id="41" name="Oval 40">
              <a:extLst>
                <a:ext uri="{FF2B5EF4-FFF2-40B4-BE49-F238E27FC236}">
                  <a16:creationId xmlns:a16="http://schemas.microsoft.com/office/drawing/2014/main" xmlns="" xmlns:mv="urn:schemas-microsoft-com:mac:vml" xmlns:mc="http://schemas.openxmlformats.org/markup-compatibility/2006" id="{409A3631-1FF2-4082-B0FE-B107F1ADBEEE}"/>
                </a:ext>
              </a:extLst>
            </p:cNvPr>
            <p:cNvSpPr/>
            <p:nvPr/>
          </p:nvSpPr>
          <p:spPr>
            <a:xfrm>
              <a:off x="8464855" y="3546756"/>
              <a:ext cx="151201" cy="1781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sp>
          <p:nvSpPr>
            <p:cNvPr id="42" name="Oval 41">
              <a:extLst>
                <a:ext uri="{FF2B5EF4-FFF2-40B4-BE49-F238E27FC236}">
                  <a16:creationId xmlns:a16="http://schemas.microsoft.com/office/drawing/2014/main" xmlns="" xmlns:mv="urn:schemas-microsoft-com:mac:vml" xmlns:mc="http://schemas.openxmlformats.org/markup-compatibility/2006" id="{8EB7A3F1-99DB-433F-A37F-2C43CF3BB341}"/>
                </a:ext>
              </a:extLst>
            </p:cNvPr>
            <p:cNvSpPr/>
            <p:nvPr/>
          </p:nvSpPr>
          <p:spPr>
            <a:xfrm>
              <a:off x="8210616" y="3429000"/>
              <a:ext cx="151201" cy="1781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sp>
          <p:nvSpPr>
            <p:cNvPr id="43" name="Oval 42">
              <a:extLst>
                <a:ext uri="{FF2B5EF4-FFF2-40B4-BE49-F238E27FC236}">
                  <a16:creationId xmlns:a16="http://schemas.microsoft.com/office/drawing/2014/main" xmlns="" xmlns:mv="urn:schemas-microsoft-com:mac:vml" xmlns:mc="http://schemas.openxmlformats.org/markup-compatibility/2006" id="{3FE9721E-2854-483C-BDC1-8E526FE76DF3}"/>
                </a:ext>
              </a:extLst>
            </p:cNvPr>
            <p:cNvSpPr/>
            <p:nvPr/>
          </p:nvSpPr>
          <p:spPr>
            <a:xfrm>
              <a:off x="9531233" y="3517500"/>
              <a:ext cx="160002" cy="195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sp>
          <p:nvSpPr>
            <p:cNvPr id="44" name="Oval 43">
              <a:extLst>
                <a:ext uri="{FF2B5EF4-FFF2-40B4-BE49-F238E27FC236}">
                  <a16:creationId xmlns:a16="http://schemas.microsoft.com/office/drawing/2014/main" xmlns="" xmlns:mv="urn:schemas-microsoft-com:mac:vml" xmlns:mc="http://schemas.openxmlformats.org/markup-compatibility/2006" id="{0E7C49F5-2D9D-4717-9882-971254022E2D}"/>
                </a:ext>
              </a:extLst>
            </p:cNvPr>
            <p:cNvSpPr/>
            <p:nvPr/>
          </p:nvSpPr>
          <p:spPr>
            <a:xfrm>
              <a:off x="7846818" y="3242745"/>
              <a:ext cx="151201" cy="1781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sp>
          <p:nvSpPr>
            <p:cNvPr id="45" name="Oval 44">
              <a:extLst>
                <a:ext uri="{FF2B5EF4-FFF2-40B4-BE49-F238E27FC236}">
                  <a16:creationId xmlns:a16="http://schemas.microsoft.com/office/drawing/2014/main" xmlns="" xmlns:mv="urn:schemas-microsoft-com:mac:vml" xmlns:mc="http://schemas.openxmlformats.org/markup-compatibility/2006" id="{A633C51B-B324-4561-987E-96F9CBC426CB}"/>
                </a:ext>
              </a:extLst>
            </p:cNvPr>
            <p:cNvSpPr/>
            <p:nvPr/>
          </p:nvSpPr>
          <p:spPr>
            <a:xfrm>
              <a:off x="10692810" y="2776825"/>
              <a:ext cx="151201" cy="1781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sp>
          <p:nvSpPr>
            <p:cNvPr id="46" name="Oval 45">
              <a:extLst>
                <a:ext uri="{FF2B5EF4-FFF2-40B4-BE49-F238E27FC236}">
                  <a16:creationId xmlns:a16="http://schemas.microsoft.com/office/drawing/2014/main" xmlns="" xmlns:mv="urn:schemas-microsoft-com:mac:vml" xmlns:mc="http://schemas.openxmlformats.org/markup-compatibility/2006" id="{B93A1096-3763-4294-AFED-1181AA2E052A}"/>
                </a:ext>
              </a:extLst>
            </p:cNvPr>
            <p:cNvSpPr/>
            <p:nvPr/>
          </p:nvSpPr>
          <p:spPr>
            <a:xfrm>
              <a:off x="10692811" y="4307764"/>
              <a:ext cx="151201" cy="1781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dirty="0">
                <a:solidFill>
                  <a:srgbClr val="FFFFFF"/>
                </a:solidFill>
                <a:latin typeface="Calibri"/>
              </a:endParaRPr>
            </a:p>
          </p:txBody>
        </p:sp>
      </p:grpSp>
      <p:pic>
        <p:nvPicPr>
          <p:cNvPr id="22" name="Picture 21">
            <a:extLst>
              <a:ext uri="{FF2B5EF4-FFF2-40B4-BE49-F238E27FC236}">
                <a16:creationId xmlns:a16="http://schemas.microsoft.com/office/drawing/2014/main" xmlns="" xmlns:mv="urn:schemas-microsoft-com:mac:vml" xmlns:mc="http://schemas.openxmlformats.org/markup-compatibility/2006" id="{21217DB3-2499-43C4-BE16-03B32FA9C5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594" y="488372"/>
            <a:ext cx="1676480" cy="613591"/>
          </a:xfrm>
          <a:prstGeom prst="rect">
            <a:avLst/>
          </a:prstGeom>
        </p:spPr>
      </p:pic>
    </p:spTree>
    <p:extLst>
      <p:ext uri="{BB962C8B-B14F-4D97-AF65-F5344CB8AC3E}">
        <p14:creationId xmlns:p14="http://schemas.microsoft.com/office/powerpoint/2010/main" val="21764742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xmlns:mv="urn:schemas-microsoft-com:mac:vml" xmlns:mc="http://schemas.openxmlformats.org/markup-compatibility/2006" id="{BFC0EA69-BFDD-45DE-B69B-EEBF1D51DCF3}"/>
              </a:ext>
            </a:extLst>
          </p:cNvPr>
          <p:cNvSpPr/>
          <p:nvPr/>
        </p:nvSpPr>
        <p:spPr>
          <a:xfrm>
            <a:off x="0" y="1016309"/>
            <a:ext cx="12192000" cy="3329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xmlns="" xmlns:mv="urn:schemas-microsoft-com:mac:vml" xmlns:mc="http://schemas.openxmlformats.org/markup-compatibility/2006" id="{7FAF44BA-3DAD-4DA0-AB50-2D1BE2D764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99003" y="2005316"/>
            <a:ext cx="2534981" cy="4270006"/>
          </a:xfrm>
          <a:prstGeom prst="rect">
            <a:avLst/>
          </a:prstGeom>
        </p:spPr>
      </p:pic>
      <p:sp>
        <p:nvSpPr>
          <p:cNvPr id="34" name="Rectangle 33">
            <a:extLst>
              <a:ext uri="{FF2B5EF4-FFF2-40B4-BE49-F238E27FC236}">
                <a16:creationId xmlns:a16="http://schemas.microsoft.com/office/drawing/2014/main" xmlns="" xmlns:mv="urn:schemas-microsoft-com:mac:vml" xmlns:mc="http://schemas.openxmlformats.org/markup-compatibility/2006" id="{D533FFDE-5EF5-408D-88C2-9C9A7C963636}"/>
              </a:ext>
            </a:extLst>
          </p:cNvPr>
          <p:cNvSpPr/>
          <p:nvPr/>
        </p:nvSpPr>
        <p:spPr>
          <a:xfrm>
            <a:off x="457907" y="4878236"/>
            <a:ext cx="3978450" cy="736465"/>
          </a:xfrm>
          <a:prstGeom prst="rect">
            <a:avLst/>
          </a:prstGeom>
          <a:solidFill>
            <a:schemeClr val="tx2">
              <a:lumMod val="20000"/>
              <a:lumOff val="80000"/>
              <a:alpha val="76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rPr>
              <a:t>Diamedica</a:t>
            </a:r>
            <a:r>
              <a:rPr lang="en-GB" sz="1600" dirty="0">
                <a:solidFill>
                  <a:schemeClr val="tx1"/>
                </a:solidFill>
              </a:rPr>
              <a:t> Baby CPAP used in 35 countries</a:t>
            </a:r>
          </a:p>
        </p:txBody>
      </p:sp>
      <p:sp>
        <p:nvSpPr>
          <p:cNvPr id="8" name="TextBox 7">
            <a:extLst>
              <a:ext uri="{FF2B5EF4-FFF2-40B4-BE49-F238E27FC236}">
                <a16:creationId xmlns:a16="http://schemas.microsoft.com/office/drawing/2014/main" xmlns="" xmlns:mv="urn:schemas-microsoft-com:mac:vml" xmlns:mc="http://schemas.openxmlformats.org/markup-compatibility/2006" id="{FE9BE1B6-35F9-42E6-ABF8-519FEBBF2C11}"/>
              </a:ext>
            </a:extLst>
          </p:cNvPr>
          <p:cNvSpPr txBox="1"/>
          <p:nvPr/>
        </p:nvSpPr>
        <p:spPr>
          <a:xfrm>
            <a:off x="2698142" y="539847"/>
            <a:ext cx="9493858" cy="369332"/>
          </a:xfrm>
          <a:prstGeom prst="rect">
            <a:avLst/>
          </a:prstGeom>
          <a:noFill/>
        </p:spPr>
        <p:txBody>
          <a:bodyPr wrap="square" rtlCol="0">
            <a:spAutoFit/>
          </a:bodyPr>
          <a:lstStyle/>
          <a:p>
            <a:pPr marL="171450" indent="-171450" algn="r">
              <a:defRPr/>
            </a:pPr>
            <a:r>
              <a:rPr lang="en-GB" altLang="en-US" b="1" dirty="0">
                <a:solidFill>
                  <a:schemeClr val="bg1"/>
                </a:solidFill>
              </a:rPr>
              <a:t>Partnerships for Progress - Uganda</a:t>
            </a:r>
          </a:p>
        </p:txBody>
      </p:sp>
      <p:sp>
        <p:nvSpPr>
          <p:cNvPr id="9" name="TextBox 8">
            <a:extLst>
              <a:ext uri="{FF2B5EF4-FFF2-40B4-BE49-F238E27FC236}">
                <a16:creationId xmlns:a16="http://schemas.microsoft.com/office/drawing/2014/main" xmlns="" xmlns:mv="urn:schemas-microsoft-com:mac:vml" xmlns:mc="http://schemas.openxmlformats.org/markup-compatibility/2006" id="{8C02B1EA-CBB9-4B6C-A24B-244AECAF1DF9}"/>
              </a:ext>
            </a:extLst>
          </p:cNvPr>
          <p:cNvSpPr txBox="1"/>
          <p:nvPr/>
        </p:nvSpPr>
        <p:spPr>
          <a:xfrm>
            <a:off x="0" y="6483724"/>
            <a:ext cx="12192000" cy="369332"/>
          </a:xfrm>
          <a:prstGeom prst="rect">
            <a:avLst/>
          </a:prstGeom>
          <a:noFill/>
        </p:spPr>
        <p:txBody>
          <a:bodyPr wrap="square" rtlCol="0">
            <a:spAutoFit/>
          </a:bodyPr>
          <a:lstStyle/>
          <a:p>
            <a:pPr algn="ctr"/>
            <a:r>
              <a:rPr lang="en-GB" dirty="0"/>
              <a:t>www.diamedica.co.uk</a:t>
            </a:r>
          </a:p>
        </p:txBody>
      </p:sp>
      <p:sp>
        <p:nvSpPr>
          <p:cNvPr id="4" name="TextBox 3">
            <a:extLst>
              <a:ext uri="{FF2B5EF4-FFF2-40B4-BE49-F238E27FC236}">
                <a16:creationId xmlns:a16="http://schemas.microsoft.com/office/drawing/2014/main" xmlns="" xmlns:mv="urn:schemas-microsoft-com:mac:vml" xmlns:mc="http://schemas.openxmlformats.org/markup-compatibility/2006" id="{DC32D9E0-A576-42A4-B9A6-8F0E0BF44E62}"/>
              </a:ext>
            </a:extLst>
          </p:cNvPr>
          <p:cNvSpPr txBox="1"/>
          <p:nvPr/>
        </p:nvSpPr>
        <p:spPr>
          <a:xfrm>
            <a:off x="0" y="1332064"/>
            <a:ext cx="12192000" cy="584775"/>
          </a:xfrm>
          <a:prstGeom prst="rect">
            <a:avLst/>
          </a:prstGeom>
          <a:noFill/>
        </p:spPr>
        <p:txBody>
          <a:bodyPr wrap="square" rtlCol="0">
            <a:spAutoFit/>
          </a:bodyPr>
          <a:lstStyle/>
          <a:p>
            <a:pPr marL="171450" indent="-171450" algn="ctr">
              <a:defRPr/>
            </a:pPr>
            <a:r>
              <a:rPr lang="en-GB" altLang="en-US" sz="3200" dirty="0"/>
              <a:t>Reducing Neonatal Mortality - Uganda</a:t>
            </a:r>
          </a:p>
        </p:txBody>
      </p:sp>
      <p:sp>
        <p:nvSpPr>
          <p:cNvPr id="32" name="Rectangle 31">
            <a:extLst>
              <a:ext uri="{FF2B5EF4-FFF2-40B4-BE49-F238E27FC236}">
                <a16:creationId xmlns:a16="http://schemas.microsoft.com/office/drawing/2014/main" xmlns="" xmlns:mv="urn:schemas-microsoft-com:mac:vml" xmlns:mc="http://schemas.openxmlformats.org/markup-compatibility/2006" id="{FD278644-FEFD-4728-942A-1FA42F7AA996}"/>
              </a:ext>
            </a:extLst>
          </p:cNvPr>
          <p:cNvSpPr/>
          <p:nvPr/>
        </p:nvSpPr>
        <p:spPr>
          <a:xfrm>
            <a:off x="7576489" y="2067181"/>
            <a:ext cx="3966153" cy="2594072"/>
          </a:xfrm>
          <a:prstGeom prst="rect">
            <a:avLst/>
          </a:prstGeom>
          <a:solidFill>
            <a:schemeClr val="accent1">
              <a:lumMod val="40000"/>
              <a:lumOff val="60000"/>
              <a:alpha val="76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AutoShape 2" descr="Image result for WHO">
            <a:extLst>
              <a:ext uri="{FF2B5EF4-FFF2-40B4-BE49-F238E27FC236}">
                <a16:creationId xmlns:a16="http://schemas.microsoft.com/office/drawing/2014/main" xmlns="" xmlns:mv="urn:schemas-microsoft-com:mac:vml" xmlns:mc="http://schemas.openxmlformats.org/markup-compatibility/2006" id="{4708C1A9-5E92-4C2C-8A1F-7F043D942025}"/>
              </a:ext>
            </a:extLst>
          </p:cNvPr>
          <p:cNvSpPr>
            <a:spLocks noChangeAspect="1" noChangeArrowheads="1"/>
          </p:cNvSpPr>
          <p:nvPr/>
        </p:nvSpPr>
        <p:spPr bwMode="auto">
          <a:xfrm>
            <a:off x="5376863" y="3205163"/>
            <a:ext cx="1438275" cy="447675"/>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AutoShape 4" descr="Image result for WHO">
            <a:extLst>
              <a:ext uri="{FF2B5EF4-FFF2-40B4-BE49-F238E27FC236}">
                <a16:creationId xmlns:a16="http://schemas.microsoft.com/office/drawing/2014/main" xmlns="" xmlns:mv="urn:schemas-microsoft-com:mac:vml" xmlns:mc="http://schemas.openxmlformats.org/markup-compatibility/2006" id="{011BAE85-204C-414F-9B09-6EDD593C0FB3}"/>
              </a:ext>
            </a:extLst>
          </p:cNvPr>
          <p:cNvSpPr>
            <a:spLocks noChangeAspect="1" noChangeArrowheads="1"/>
          </p:cNvSpPr>
          <p:nvPr/>
        </p:nvSpPr>
        <p:spPr bwMode="auto">
          <a:xfrm>
            <a:off x="5529263" y="3357563"/>
            <a:ext cx="1438275" cy="447675"/>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AutoShape 8" descr="Image result for WHO">
            <a:extLst>
              <a:ext uri="{FF2B5EF4-FFF2-40B4-BE49-F238E27FC236}">
                <a16:creationId xmlns:a16="http://schemas.microsoft.com/office/drawing/2014/main" xmlns="" xmlns:mv="urn:schemas-microsoft-com:mac:vml" xmlns:mc="http://schemas.openxmlformats.org/markup-compatibility/2006" id="{AA5884C7-A067-497E-BEFC-49DA417A9C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a:extLst>
              <a:ext uri="{FF2B5EF4-FFF2-40B4-BE49-F238E27FC236}">
                <a16:creationId xmlns:a16="http://schemas.microsoft.com/office/drawing/2014/main" xmlns="" xmlns:mv="urn:schemas-microsoft-com:mac:vml" xmlns:mc="http://schemas.openxmlformats.org/markup-compatibility/2006" id="{C405133A-AB26-4F74-9BB1-4C320A65FBFF}"/>
              </a:ext>
            </a:extLst>
          </p:cNvPr>
          <p:cNvSpPr txBox="1"/>
          <p:nvPr/>
        </p:nvSpPr>
        <p:spPr>
          <a:xfrm>
            <a:off x="7864926" y="2175156"/>
            <a:ext cx="3436693" cy="2308324"/>
          </a:xfrm>
          <a:prstGeom prst="rect">
            <a:avLst/>
          </a:prstGeom>
          <a:noFill/>
        </p:spPr>
        <p:txBody>
          <a:bodyPr wrap="square" rtlCol="0">
            <a:spAutoFit/>
          </a:bodyPr>
          <a:lstStyle/>
          <a:p>
            <a:r>
              <a:rPr lang="en-GB" dirty="0"/>
              <a:t>Diamedica Baby CPAP awards:</a:t>
            </a:r>
          </a:p>
          <a:p>
            <a:pPr marL="285750" indent="-285750">
              <a:buFont typeface="Wingdings" panose="05000000000000000000" pitchFamily="2" charset="2"/>
              <a:buChar char="§"/>
            </a:pPr>
            <a:r>
              <a:rPr lang="en-GB" dirty="0"/>
              <a:t>AAGBI Innovation Award</a:t>
            </a:r>
          </a:p>
          <a:p>
            <a:pPr marL="285750" indent="-285750">
              <a:buFont typeface="Wingdings" panose="05000000000000000000" pitchFamily="2" charset="2"/>
              <a:buChar char="§"/>
            </a:pPr>
            <a:r>
              <a:rPr lang="en-GB" dirty="0"/>
              <a:t>Africa Healthcare 2018 Medical Technology Breakthrough of the Year</a:t>
            </a:r>
          </a:p>
          <a:p>
            <a:pPr marL="285750" indent="-285750">
              <a:buFont typeface="Wingdings" panose="05000000000000000000" pitchFamily="2" charset="2"/>
              <a:buChar char="§"/>
            </a:pPr>
            <a:r>
              <a:rPr lang="en-GB" dirty="0"/>
              <a:t>Africa Healthcare 2018 Outstanding Contribution to Medical Technology</a:t>
            </a:r>
          </a:p>
        </p:txBody>
      </p:sp>
      <p:sp>
        <p:nvSpPr>
          <p:cNvPr id="10" name="Subtitle 2">
            <a:extLst>
              <a:ext uri="{FF2B5EF4-FFF2-40B4-BE49-F238E27FC236}">
                <a16:creationId xmlns:a16="http://schemas.microsoft.com/office/drawing/2014/main" xmlns="" xmlns:mv="urn:schemas-microsoft-com:mac:vml" xmlns:mc="http://schemas.openxmlformats.org/markup-compatibility/2006" id="{0BCFC61A-EAEF-4DD7-9762-A17B6758617C}"/>
              </a:ext>
            </a:extLst>
          </p:cNvPr>
          <p:cNvSpPr>
            <a:spLocks noGrp="1"/>
          </p:cNvSpPr>
          <p:nvPr>
            <p:ph type="subTitle" idx="1"/>
          </p:nvPr>
        </p:nvSpPr>
        <p:spPr>
          <a:xfrm>
            <a:off x="470204" y="1775873"/>
            <a:ext cx="3966153" cy="3438647"/>
          </a:xfrm>
        </p:spPr>
        <p:txBody>
          <a:bodyPr rtlCol="0" anchor="ctr">
            <a:normAutofit/>
          </a:bodyPr>
          <a:lstStyle/>
          <a:p>
            <a:pPr marL="285750" indent="-285750" algn="l">
              <a:buFont typeface="Wingdings" panose="05000000000000000000" pitchFamily="2" charset="2"/>
              <a:buChar char="§"/>
            </a:pPr>
            <a:endParaRPr lang="en-GB" sz="1800" dirty="0">
              <a:latin typeface="+mn-lt"/>
            </a:endParaRPr>
          </a:p>
          <a:p>
            <a:pPr marL="285750" indent="-285750" algn="l">
              <a:buFont typeface="Wingdings" panose="05000000000000000000" pitchFamily="2" charset="2"/>
              <a:buChar char="§"/>
            </a:pPr>
            <a:endParaRPr lang="en-GB" sz="1800" dirty="0">
              <a:latin typeface="+mn-lt"/>
              <a:cs typeface="Arial" panose="020B0604020202020204" pitchFamily="34" charset="0"/>
            </a:endParaRPr>
          </a:p>
          <a:p>
            <a:pPr marL="285750" indent="-285750" algn="l">
              <a:buFont typeface="Wingdings" panose="05000000000000000000" pitchFamily="2" charset="2"/>
              <a:buChar char="§"/>
            </a:pPr>
            <a:r>
              <a:rPr lang="en-GB" sz="1800" dirty="0">
                <a:latin typeface="+mn-lt"/>
                <a:cs typeface="Arial" panose="020B0604020202020204" pitchFamily="34" charset="0"/>
              </a:rPr>
              <a:t>Globally, neonatal mortality remains the major barrier to reducing under   five mortality</a:t>
            </a:r>
          </a:p>
          <a:p>
            <a:pPr marL="285750" indent="-285750" algn="l">
              <a:spcBef>
                <a:spcPts val="0"/>
              </a:spcBef>
              <a:buFont typeface="Wingdings" panose="05000000000000000000" pitchFamily="2" charset="2"/>
              <a:buChar char="§"/>
            </a:pPr>
            <a:r>
              <a:rPr lang="en-GB" sz="1800" dirty="0">
                <a:latin typeface="+mn-lt"/>
                <a:cs typeface="Arial" panose="020B0604020202020204" pitchFamily="34" charset="0"/>
              </a:rPr>
              <a:t>Nearly all neonatal deaths occur in low-income countries</a:t>
            </a:r>
          </a:p>
          <a:p>
            <a:pPr marL="285750" indent="-285750" algn="l">
              <a:buFont typeface="Wingdings" panose="05000000000000000000" pitchFamily="2" charset="2"/>
              <a:buChar char="§"/>
            </a:pPr>
            <a:r>
              <a:rPr lang="en-GB" sz="1800" dirty="0">
                <a:latin typeface="+mn-lt"/>
                <a:cs typeface="Arial" panose="020B0604020202020204" pitchFamily="34" charset="0"/>
              </a:rPr>
              <a:t>39% of them occur in sub-Saharan Africa</a:t>
            </a:r>
          </a:p>
          <a:p>
            <a:pPr marL="285750" indent="-285750" algn="l">
              <a:buFont typeface="Wingdings" panose="05000000000000000000" pitchFamily="2" charset="2"/>
              <a:buChar char="§"/>
            </a:pPr>
            <a:r>
              <a:rPr lang="en-GB" sz="1800" dirty="0">
                <a:latin typeface="+mn-lt"/>
                <a:cs typeface="Arial" panose="020B0604020202020204" pitchFamily="34" charset="0"/>
              </a:rPr>
              <a:t>It is estimated two-thirds of these deaths could be prevented</a:t>
            </a:r>
          </a:p>
          <a:p>
            <a:pPr algn="l">
              <a:buFont typeface="Arial" charset="0"/>
              <a:buNone/>
              <a:defRPr/>
            </a:pPr>
            <a:endParaRPr lang="en-GB" sz="1700" dirty="0"/>
          </a:p>
          <a:p>
            <a:pPr marL="171450" indent="-171450" eaLnBrk="1" fontAlgn="auto" hangingPunct="1">
              <a:spcAft>
                <a:spcPts val="0"/>
              </a:spcAft>
              <a:buFont typeface="Arial" charset="0"/>
              <a:buNone/>
              <a:defRPr/>
            </a:pPr>
            <a:endParaRPr lang="en-GB" altLang="en-US" sz="1700" dirty="0"/>
          </a:p>
        </p:txBody>
      </p:sp>
      <p:sp>
        <p:nvSpPr>
          <p:cNvPr id="28" name="Rectangle 27">
            <a:extLst>
              <a:ext uri="{FF2B5EF4-FFF2-40B4-BE49-F238E27FC236}">
                <a16:creationId xmlns:a16="http://schemas.microsoft.com/office/drawing/2014/main" xmlns="" xmlns:mv="urn:schemas-microsoft-com:mac:vml" xmlns:mc="http://schemas.openxmlformats.org/markup-compatibility/2006" id="{B67E95F9-7E1C-45EF-BE61-1ADED338FC69}"/>
              </a:ext>
            </a:extLst>
          </p:cNvPr>
          <p:cNvSpPr/>
          <p:nvPr/>
        </p:nvSpPr>
        <p:spPr>
          <a:xfrm>
            <a:off x="7576489" y="4860918"/>
            <a:ext cx="3421478" cy="753783"/>
          </a:xfrm>
          <a:prstGeom prst="rect">
            <a:avLst/>
          </a:prstGeom>
          <a:solidFill>
            <a:schemeClr val="accent1">
              <a:lumMod val="75000"/>
              <a:alpha val="76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xmlns="" xmlns:mv="urn:schemas-microsoft-com:mac:vml" xmlns:mc="http://schemas.openxmlformats.org/markup-compatibility/2006" id="{5C665753-5E48-455B-B01B-663DD95F360A}"/>
              </a:ext>
            </a:extLst>
          </p:cNvPr>
          <p:cNvSpPr txBox="1"/>
          <p:nvPr/>
        </p:nvSpPr>
        <p:spPr>
          <a:xfrm>
            <a:off x="8994329" y="4918361"/>
            <a:ext cx="2727467" cy="923330"/>
          </a:xfrm>
          <a:prstGeom prst="rect">
            <a:avLst/>
          </a:prstGeom>
          <a:noFill/>
        </p:spPr>
        <p:txBody>
          <a:bodyPr wrap="square" rtlCol="0">
            <a:spAutoFit/>
          </a:bodyPr>
          <a:lstStyle/>
          <a:p>
            <a:r>
              <a:rPr lang="en-GB" dirty="0"/>
              <a:t>WHO: 8 Country programme</a:t>
            </a:r>
          </a:p>
          <a:p>
            <a:endParaRPr lang="en-GB" dirty="0"/>
          </a:p>
        </p:txBody>
      </p:sp>
      <p:pic>
        <p:nvPicPr>
          <p:cNvPr id="19" name="Picture 18">
            <a:extLst>
              <a:ext uri="{FF2B5EF4-FFF2-40B4-BE49-F238E27FC236}">
                <a16:creationId xmlns:a16="http://schemas.microsoft.com/office/drawing/2014/main" xmlns="" xmlns:mv="urn:schemas-microsoft-com:mac:vml" xmlns:mc="http://schemas.openxmlformats.org/markup-compatibility/2006" id="{64EAED5A-3618-4830-9625-4F74623FB2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772" y="69585"/>
            <a:ext cx="2292360" cy="839002"/>
          </a:xfrm>
          <a:prstGeom prst="rect">
            <a:avLst/>
          </a:prstGeom>
        </p:spPr>
      </p:pic>
      <p:pic>
        <p:nvPicPr>
          <p:cNvPr id="3" name="Picture 2">
            <a:extLst>
              <a:ext uri="{FF2B5EF4-FFF2-40B4-BE49-F238E27FC236}">
                <a16:creationId xmlns:a16="http://schemas.microsoft.com/office/drawing/2014/main" xmlns="" xmlns:mv="urn:schemas-microsoft-com:mac:vml" xmlns:mc="http://schemas.openxmlformats.org/markup-compatibility/2006" id="{0C5AC678-2666-4448-BC06-86A9E08054CD}"/>
              </a:ext>
            </a:extLst>
          </p:cNvPr>
          <p:cNvPicPr>
            <a:picLocks noChangeAspect="1"/>
          </p:cNvPicPr>
          <p:nvPr/>
        </p:nvPicPr>
        <p:blipFill>
          <a:blip r:embed="rId4" cstate="print"/>
          <a:stretch>
            <a:fillRect/>
          </a:stretch>
        </p:blipFill>
        <p:spPr>
          <a:xfrm>
            <a:off x="7732680" y="4987530"/>
            <a:ext cx="1229310" cy="477402"/>
          </a:xfrm>
          <a:prstGeom prst="rect">
            <a:avLst/>
          </a:prstGeom>
        </p:spPr>
      </p:pic>
    </p:spTree>
    <p:extLst>
      <p:ext uri="{BB962C8B-B14F-4D97-AF65-F5344CB8AC3E}">
        <p14:creationId xmlns:p14="http://schemas.microsoft.com/office/powerpoint/2010/main" val="4120869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07000" y="6064076"/>
            <a:ext cx="2610555" cy="80433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b="1" dirty="0" smtClean="0"/>
              <a:t>Our Global Reach</a:t>
            </a:r>
            <a:endParaRPr lang="en-US" b="1" dirty="0"/>
          </a:p>
        </p:txBody>
      </p:sp>
      <p:grpSp>
        <p:nvGrpSpPr>
          <p:cNvPr id="4" name="Group 3"/>
          <p:cNvGrpSpPr/>
          <p:nvPr/>
        </p:nvGrpSpPr>
        <p:grpSpPr>
          <a:xfrm>
            <a:off x="0" y="1199442"/>
            <a:ext cx="11726332" cy="5658558"/>
            <a:chOff x="0" y="1199442"/>
            <a:chExt cx="11726332" cy="5658558"/>
          </a:xfrm>
        </p:grpSpPr>
        <p:pic>
          <p:nvPicPr>
            <p:cNvPr id="7" name="Picture 6" descr="Screen Shot 2018-03-17 at 8.23.42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58415" y="1213553"/>
              <a:ext cx="5667917" cy="5379897"/>
            </a:xfrm>
            <a:prstGeom prst="rect">
              <a:avLst/>
            </a:prstGeom>
          </p:spPr>
        </p:pic>
        <p:grpSp>
          <p:nvGrpSpPr>
            <p:cNvPr id="2" name="Group 1"/>
            <p:cNvGrpSpPr/>
            <p:nvPr/>
          </p:nvGrpSpPr>
          <p:grpSpPr>
            <a:xfrm>
              <a:off x="0" y="1199442"/>
              <a:ext cx="6061428" cy="5379897"/>
              <a:chOff x="0" y="1199442"/>
              <a:chExt cx="6061428" cy="5379897"/>
            </a:xfrm>
          </p:grpSpPr>
          <p:pic>
            <p:nvPicPr>
              <p:cNvPr id="6" name="Picture 5" descr="Screen Shot 2018-03-17 at 8.23.42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3539" y="1199442"/>
                <a:ext cx="5827889" cy="5379897"/>
              </a:xfrm>
              <a:prstGeom prst="rect">
                <a:avLst/>
              </a:prstGeom>
            </p:spPr>
          </p:pic>
          <p:sp>
            <p:nvSpPr>
              <p:cNvPr id="9" name="Rectangle 8"/>
              <p:cNvSpPr/>
              <p:nvPr/>
            </p:nvSpPr>
            <p:spPr>
              <a:xfrm>
                <a:off x="0" y="4731986"/>
                <a:ext cx="3104444" cy="11918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p:nvPr/>
          </p:nvSpPr>
          <p:spPr>
            <a:xfrm>
              <a:off x="5842000" y="4374445"/>
              <a:ext cx="225778" cy="248355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94400" y="1213555"/>
              <a:ext cx="225778" cy="9341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6022622" y="1634244"/>
            <a:ext cx="73378" cy="9341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flipV="1">
            <a:off x="6031089" y="3121555"/>
            <a:ext cx="45719" cy="457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058416" y="2971800"/>
            <a:ext cx="45719" cy="19547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6513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xmlns:mv="urn:schemas-microsoft-com:mac:vml" xmlns:mc="http://schemas.openxmlformats.org/markup-compatibility/2006" id="{3F4F3CA9-BE66-48B0-A73F-7D326B3003B4}"/>
              </a:ext>
            </a:extLst>
          </p:cNvPr>
          <p:cNvSpPr/>
          <p:nvPr/>
        </p:nvSpPr>
        <p:spPr>
          <a:xfrm>
            <a:off x="0" y="1016309"/>
            <a:ext cx="12239706" cy="3329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xmlns="" xmlns:mv="urn:schemas-microsoft-com:mac:vml" xmlns:mc="http://schemas.openxmlformats.org/markup-compatibility/2006" id="{FE9BE1B6-35F9-42E6-ABF8-519FEBBF2C11}"/>
              </a:ext>
            </a:extLst>
          </p:cNvPr>
          <p:cNvSpPr txBox="1"/>
          <p:nvPr/>
        </p:nvSpPr>
        <p:spPr>
          <a:xfrm>
            <a:off x="2698142" y="514603"/>
            <a:ext cx="9493858" cy="369332"/>
          </a:xfrm>
          <a:prstGeom prst="rect">
            <a:avLst/>
          </a:prstGeom>
          <a:noFill/>
        </p:spPr>
        <p:txBody>
          <a:bodyPr wrap="square" rtlCol="0">
            <a:spAutoFit/>
          </a:bodyPr>
          <a:lstStyle/>
          <a:p>
            <a:pPr marL="171450" indent="-171450" algn="r">
              <a:defRPr/>
            </a:pPr>
            <a:r>
              <a:rPr lang="en-GB" altLang="en-US" b="1" dirty="0">
                <a:solidFill>
                  <a:schemeClr val="bg1"/>
                </a:solidFill>
              </a:rPr>
              <a:t>Partnerships for Progress - Uganda</a:t>
            </a:r>
          </a:p>
        </p:txBody>
      </p:sp>
      <p:sp>
        <p:nvSpPr>
          <p:cNvPr id="9" name="TextBox 8">
            <a:extLst>
              <a:ext uri="{FF2B5EF4-FFF2-40B4-BE49-F238E27FC236}">
                <a16:creationId xmlns:a16="http://schemas.microsoft.com/office/drawing/2014/main" xmlns="" xmlns:mv="urn:schemas-microsoft-com:mac:vml" xmlns:mc="http://schemas.openxmlformats.org/markup-compatibility/2006" id="{8C02B1EA-CBB9-4B6C-A24B-244AECAF1DF9}"/>
              </a:ext>
            </a:extLst>
          </p:cNvPr>
          <p:cNvSpPr txBox="1"/>
          <p:nvPr/>
        </p:nvSpPr>
        <p:spPr>
          <a:xfrm>
            <a:off x="0" y="6483724"/>
            <a:ext cx="12192000" cy="369332"/>
          </a:xfrm>
          <a:prstGeom prst="rect">
            <a:avLst/>
          </a:prstGeom>
          <a:noFill/>
        </p:spPr>
        <p:txBody>
          <a:bodyPr wrap="square" rtlCol="0">
            <a:spAutoFit/>
          </a:bodyPr>
          <a:lstStyle/>
          <a:p>
            <a:pPr algn="ctr"/>
            <a:r>
              <a:rPr lang="en-GB" dirty="0"/>
              <a:t>www.diamedica.co.uk</a:t>
            </a:r>
          </a:p>
        </p:txBody>
      </p:sp>
      <p:sp>
        <p:nvSpPr>
          <p:cNvPr id="10" name="TextBox 9">
            <a:extLst>
              <a:ext uri="{FF2B5EF4-FFF2-40B4-BE49-F238E27FC236}">
                <a16:creationId xmlns:a16="http://schemas.microsoft.com/office/drawing/2014/main" xmlns="" xmlns:mv="urn:schemas-microsoft-com:mac:vml" xmlns:mc="http://schemas.openxmlformats.org/markup-compatibility/2006" id="{19269774-D3AD-4194-B5E5-367DB81295CE}"/>
              </a:ext>
            </a:extLst>
          </p:cNvPr>
          <p:cNvSpPr txBox="1"/>
          <p:nvPr/>
        </p:nvSpPr>
        <p:spPr>
          <a:xfrm>
            <a:off x="0" y="1194418"/>
            <a:ext cx="12192000" cy="1384995"/>
          </a:xfrm>
          <a:prstGeom prst="rect">
            <a:avLst/>
          </a:prstGeom>
          <a:noFill/>
        </p:spPr>
        <p:txBody>
          <a:bodyPr wrap="square" rtlCol="0">
            <a:spAutoFit/>
          </a:bodyPr>
          <a:lstStyle/>
          <a:p>
            <a:pPr marL="171450" indent="-171450" algn="ctr">
              <a:defRPr/>
            </a:pPr>
            <a:r>
              <a:rPr lang="en-GB" sz="2800" dirty="0"/>
              <a:t>Staged implementation of a two-tiered hospital based neonatal </a:t>
            </a:r>
          </a:p>
          <a:p>
            <a:pPr marL="171450" indent="-171450" algn="ctr">
              <a:defRPr/>
            </a:pPr>
            <a:r>
              <a:rPr lang="en-GB" sz="2800" dirty="0"/>
              <a:t>care package in a resource-limited setting in Eastern Uganda</a:t>
            </a:r>
          </a:p>
          <a:p>
            <a:pPr marL="171450" indent="-171450" algn="ctr">
              <a:defRPr/>
            </a:pPr>
            <a:r>
              <a:rPr lang="en-GB" sz="2800" b="1" dirty="0"/>
              <a:t>BMJ Global Health Feb 2018</a:t>
            </a:r>
            <a:endParaRPr lang="en-GB" altLang="en-US" sz="2800" b="1" dirty="0"/>
          </a:p>
        </p:txBody>
      </p:sp>
      <p:sp>
        <p:nvSpPr>
          <p:cNvPr id="15" name="Rectangle 14">
            <a:extLst>
              <a:ext uri="{FF2B5EF4-FFF2-40B4-BE49-F238E27FC236}">
                <a16:creationId xmlns:a16="http://schemas.microsoft.com/office/drawing/2014/main" xmlns="" xmlns:mv="urn:schemas-microsoft-com:mac:vml" xmlns:mc="http://schemas.openxmlformats.org/markup-compatibility/2006" id="{89755BCE-E607-4480-96BB-04F035FFC5BC}"/>
              </a:ext>
            </a:extLst>
          </p:cNvPr>
          <p:cNvSpPr/>
          <p:nvPr/>
        </p:nvSpPr>
        <p:spPr>
          <a:xfrm>
            <a:off x="4118995" y="2701255"/>
            <a:ext cx="4026716" cy="2853573"/>
          </a:xfrm>
          <a:prstGeom prst="rect">
            <a:avLst/>
          </a:prstGeom>
          <a:solidFill>
            <a:schemeClr val="accent6">
              <a:lumMod val="60000"/>
              <a:lumOff val="40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xmlns="" xmlns:mv="urn:schemas-microsoft-com:mac:vml" xmlns:mc="http://schemas.openxmlformats.org/markup-compatibility/2006" id="{ED80E8B8-35B8-44E2-AB41-2D56A074028C}"/>
              </a:ext>
            </a:extLst>
          </p:cNvPr>
          <p:cNvSpPr txBox="1"/>
          <p:nvPr/>
        </p:nvSpPr>
        <p:spPr>
          <a:xfrm>
            <a:off x="4166700" y="2774459"/>
            <a:ext cx="3888148" cy="2585323"/>
          </a:xfrm>
          <a:prstGeom prst="rect">
            <a:avLst/>
          </a:prstGeom>
          <a:solidFill>
            <a:schemeClr val="accent6">
              <a:lumMod val="60000"/>
              <a:lumOff val="40000"/>
            </a:schemeClr>
          </a:solidFill>
        </p:spPr>
        <p:txBody>
          <a:bodyPr wrap="square" rtlCol="0">
            <a:spAutoFit/>
          </a:bodyPr>
          <a:lstStyle/>
          <a:p>
            <a:r>
              <a:rPr lang="en-GB" sz="1600" dirty="0"/>
              <a:t>Strategy:</a:t>
            </a:r>
          </a:p>
          <a:p>
            <a:pPr marL="285750" indent="-285750">
              <a:buFont typeface="Wingdings" panose="05000000000000000000" pitchFamily="2" charset="2"/>
              <a:buChar char="§"/>
            </a:pPr>
            <a:r>
              <a:rPr lang="en-GB" sz="1600" dirty="0"/>
              <a:t>Used WHO Recommended Quality of Care Framework to build strategy for quality improvement</a:t>
            </a:r>
          </a:p>
          <a:p>
            <a:pPr marL="285750" indent="-285750">
              <a:buFont typeface="Wingdings" panose="05000000000000000000" pitchFamily="2" charset="2"/>
              <a:buChar char="§"/>
            </a:pPr>
            <a:r>
              <a:rPr lang="en-GB" sz="1600" dirty="0"/>
              <a:t>12 interventions were designed to improve infrastructure, equipment, protocols and training </a:t>
            </a:r>
          </a:p>
          <a:p>
            <a:pPr marL="285750" indent="-285750">
              <a:buFont typeface="Wingdings" panose="05000000000000000000" pitchFamily="2" charset="2"/>
              <a:buChar char="§"/>
            </a:pPr>
            <a:r>
              <a:rPr lang="en-GB" sz="1600" dirty="0"/>
              <a:t>Implemented low cost hospital based neonatal care package over 18 months</a:t>
            </a:r>
          </a:p>
          <a:p>
            <a:endParaRPr lang="en-GB" dirty="0"/>
          </a:p>
        </p:txBody>
      </p:sp>
      <p:sp>
        <p:nvSpPr>
          <p:cNvPr id="16" name="Rectangle 15">
            <a:extLst>
              <a:ext uri="{FF2B5EF4-FFF2-40B4-BE49-F238E27FC236}">
                <a16:creationId xmlns:a16="http://schemas.microsoft.com/office/drawing/2014/main" xmlns="" xmlns:mv="urn:schemas-microsoft-com:mac:vml" xmlns:mc="http://schemas.openxmlformats.org/markup-compatibility/2006" id="{196CE72C-F8F3-427D-81C9-85B0D160A742}"/>
              </a:ext>
            </a:extLst>
          </p:cNvPr>
          <p:cNvSpPr/>
          <p:nvPr/>
        </p:nvSpPr>
        <p:spPr>
          <a:xfrm>
            <a:off x="8542063" y="2717160"/>
            <a:ext cx="3257612" cy="2831541"/>
          </a:xfrm>
          <a:prstGeom prst="rect">
            <a:avLst/>
          </a:prstGeom>
          <a:solidFill>
            <a:schemeClr val="accent6">
              <a:lumMod val="75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xmlns="" xmlns:mv="urn:schemas-microsoft-com:mac:vml" xmlns:mc="http://schemas.openxmlformats.org/markup-compatibility/2006" id="{84F0F25A-C305-4217-BC02-FC0106905331}"/>
              </a:ext>
            </a:extLst>
          </p:cNvPr>
          <p:cNvSpPr txBox="1"/>
          <p:nvPr/>
        </p:nvSpPr>
        <p:spPr>
          <a:xfrm>
            <a:off x="8719093" y="2723284"/>
            <a:ext cx="2903552" cy="2831544"/>
          </a:xfrm>
          <a:prstGeom prst="rect">
            <a:avLst/>
          </a:prstGeom>
          <a:solidFill>
            <a:schemeClr val="accent6">
              <a:lumMod val="75000"/>
            </a:schemeClr>
          </a:solidFill>
        </p:spPr>
        <p:txBody>
          <a:bodyPr wrap="square" rtlCol="0">
            <a:spAutoFit/>
          </a:bodyPr>
          <a:lstStyle/>
          <a:p>
            <a:r>
              <a:rPr lang="en-GB" sz="1600" dirty="0"/>
              <a:t>Results: </a:t>
            </a:r>
          </a:p>
          <a:p>
            <a:pPr marL="285750" indent="-285750">
              <a:buFont typeface="Wingdings" panose="05000000000000000000" pitchFamily="2" charset="2"/>
              <a:buChar char="§"/>
            </a:pPr>
            <a:r>
              <a:rPr lang="en-GB" sz="1600" b="1" dirty="0"/>
              <a:t>Neonatal mortality decreased from 48% to 21%</a:t>
            </a:r>
          </a:p>
          <a:p>
            <a:pPr marL="285750" indent="-285750">
              <a:buFont typeface="Wingdings" panose="05000000000000000000" pitchFamily="2" charset="2"/>
              <a:buChar char="§"/>
            </a:pPr>
            <a:r>
              <a:rPr lang="en-GB" sz="1600" b="1" dirty="0"/>
              <a:t>Further reduction to 11%</a:t>
            </a:r>
          </a:p>
          <a:p>
            <a:pPr marL="285750" indent="-285750">
              <a:buFont typeface="Wingdings" panose="05000000000000000000" pitchFamily="2" charset="2"/>
              <a:buChar char="§"/>
            </a:pPr>
            <a:endParaRPr lang="en-GB" sz="1600" dirty="0"/>
          </a:p>
          <a:p>
            <a:pPr marL="285750" indent="-285750">
              <a:buFont typeface="Wingdings" panose="05000000000000000000" pitchFamily="2" charset="2"/>
              <a:buChar char="§"/>
            </a:pPr>
            <a:r>
              <a:rPr lang="en-GB" sz="1600" dirty="0"/>
              <a:t>Recommendations: A dramatic impact on mortality can be made through modest and cost effective interventions</a:t>
            </a:r>
          </a:p>
          <a:p>
            <a:endParaRPr lang="en-GB" dirty="0"/>
          </a:p>
        </p:txBody>
      </p:sp>
      <p:sp>
        <p:nvSpPr>
          <p:cNvPr id="18" name="Rectangle 17">
            <a:extLst>
              <a:ext uri="{FF2B5EF4-FFF2-40B4-BE49-F238E27FC236}">
                <a16:creationId xmlns:a16="http://schemas.microsoft.com/office/drawing/2014/main" xmlns="" xmlns:mv="urn:schemas-microsoft-com:mac:vml" xmlns:mc="http://schemas.openxmlformats.org/markup-compatibility/2006" id="{4C56725E-715C-4E79-B9F2-D2EBBE75BAFD}"/>
              </a:ext>
            </a:extLst>
          </p:cNvPr>
          <p:cNvSpPr/>
          <p:nvPr/>
        </p:nvSpPr>
        <p:spPr>
          <a:xfrm>
            <a:off x="644347" y="2701233"/>
            <a:ext cx="3005593" cy="2853598"/>
          </a:xfrm>
          <a:prstGeom prst="rect">
            <a:avLst/>
          </a:prstGeom>
          <a:solidFill>
            <a:schemeClr val="accent6">
              <a:lumMod val="40000"/>
              <a:lumOff val="60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xmlns="" xmlns:mv="urn:schemas-microsoft-com:mac:vml" xmlns:mc="http://schemas.openxmlformats.org/markup-compatibility/2006" id="{A462937F-555C-4AFA-BCBA-55016D93AAF6}"/>
              </a:ext>
            </a:extLst>
          </p:cNvPr>
          <p:cNvSpPr txBox="1"/>
          <p:nvPr/>
        </p:nvSpPr>
        <p:spPr>
          <a:xfrm>
            <a:off x="669857" y="2827100"/>
            <a:ext cx="2954572" cy="2092881"/>
          </a:xfrm>
          <a:prstGeom prst="rect">
            <a:avLst/>
          </a:prstGeom>
          <a:solidFill>
            <a:schemeClr val="accent6">
              <a:lumMod val="40000"/>
              <a:lumOff val="60000"/>
            </a:schemeClr>
          </a:solidFill>
        </p:spPr>
        <p:txBody>
          <a:bodyPr wrap="square" rtlCol="0">
            <a:spAutoFit/>
          </a:bodyPr>
          <a:lstStyle/>
          <a:p>
            <a:r>
              <a:rPr lang="en-GB" sz="1600" dirty="0"/>
              <a:t>Location:</a:t>
            </a:r>
          </a:p>
          <a:p>
            <a:pPr marL="285750" indent="-285750">
              <a:buFont typeface="Wingdings" panose="05000000000000000000" pitchFamily="2" charset="2"/>
              <a:buChar char="§"/>
            </a:pPr>
            <a:r>
              <a:rPr lang="en-GB" sz="1600" dirty="0" err="1"/>
              <a:t>Mbale</a:t>
            </a:r>
            <a:r>
              <a:rPr lang="en-GB" sz="1600" dirty="0"/>
              <a:t> Regional Referral Hospital </a:t>
            </a:r>
          </a:p>
          <a:p>
            <a:pPr marL="285750" indent="-285750">
              <a:buFont typeface="Wingdings" panose="05000000000000000000" pitchFamily="2" charset="2"/>
              <a:buChar char="§"/>
            </a:pPr>
            <a:r>
              <a:rPr lang="en-GB" sz="1600" dirty="0"/>
              <a:t>Serves 4.5m people in Eastern Uganda</a:t>
            </a:r>
          </a:p>
          <a:p>
            <a:pPr marL="285750" indent="-285750">
              <a:buFont typeface="Wingdings" panose="05000000000000000000" pitchFamily="2" charset="2"/>
              <a:buChar char="§"/>
            </a:pPr>
            <a:r>
              <a:rPr lang="en-GB" sz="1600" dirty="0"/>
              <a:t>Has nearly 10,000 deliveries/year</a:t>
            </a:r>
          </a:p>
          <a:p>
            <a:endParaRPr lang="en-GB" dirty="0"/>
          </a:p>
        </p:txBody>
      </p:sp>
      <p:pic>
        <p:nvPicPr>
          <p:cNvPr id="20" name="Picture 19">
            <a:extLst>
              <a:ext uri="{FF2B5EF4-FFF2-40B4-BE49-F238E27FC236}">
                <a16:creationId xmlns:a16="http://schemas.microsoft.com/office/drawing/2014/main" xmlns="" xmlns:mv="urn:schemas-microsoft-com:mac:vml" xmlns:mc="http://schemas.openxmlformats.org/markup-compatibility/2006" id="{E2C476ED-534F-48E8-B378-2F151F6BC3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259" y="78705"/>
            <a:ext cx="2381962" cy="871796"/>
          </a:xfrm>
          <a:prstGeom prst="rect">
            <a:avLst/>
          </a:prstGeom>
        </p:spPr>
      </p:pic>
    </p:spTree>
    <p:extLst>
      <p:ext uri="{BB962C8B-B14F-4D97-AF65-F5344CB8AC3E}">
        <p14:creationId xmlns:p14="http://schemas.microsoft.com/office/powerpoint/2010/main" val="30116334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xmlns:mv="urn:schemas-microsoft-com:mac:vml" xmlns:mc="http://schemas.openxmlformats.org/markup-compatibility/2006" id="{9E808ABD-2682-4C05-837F-01DEF7CF806A}"/>
              </a:ext>
            </a:extLst>
          </p:cNvPr>
          <p:cNvSpPr/>
          <p:nvPr/>
        </p:nvSpPr>
        <p:spPr>
          <a:xfrm>
            <a:off x="-23853" y="900655"/>
            <a:ext cx="12239706" cy="3329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xmlns="" xmlns:mv="urn:schemas-microsoft-com:mac:vml" xmlns:mc="http://schemas.openxmlformats.org/markup-compatibility/2006" id="{FE9BE1B6-35F9-42E6-ABF8-519FEBBF2C11}"/>
              </a:ext>
            </a:extLst>
          </p:cNvPr>
          <p:cNvSpPr txBox="1"/>
          <p:nvPr/>
        </p:nvSpPr>
        <p:spPr>
          <a:xfrm>
            <a:off x="2698142" y="523371"/>
            <a:ext cx="9493858" cy="369332"/>
          </a:xfrm>
          <a:prstGeom prst="rect">
            <a:avLst/>
          </a:prstGeom>
          <a:noFill/>
        </p:spPr>
        <p:txBody>
          <a:bodyPr wrap="square" rtlCol="0">
            <a:spAutoFit/>
          </a:bodyPr>
          <a:lstStyle/>
          <a:p>
            <a:pPr marL="171450" indent="-171450" algn="r">
              <a:defRPr/>
            </a:pPr>
            <a:r>
              <a:rPr lang="en-GB" altLang="en-US" b="1" dirty="0">
                <a:solidFill>
                  <a:schemeClr val="bg1"/>
                </a:solidFill>
              </a:rPr>
              <a:t>Partnerships for Progress - Uganda</a:t>
            </a:r>
          </a:p>
        </p:txBody>
      </p:sp>
      <p:sp>
        <p:nvSpPr>
          <p:cNvPr id="9" name="TextBox 8">
            <a:extLst>
              <a:ext uri="{FF2B5EF4-FFF2-40B4-BE49-F238E27FC236}">
                <a16:creationId xmlns:a16="http://schemas.microsoft.com/office/drawing/2014/main" xmlns="" xmlns:mv="urn:schemas-microsoft-com:mac:vml" xmlns:mc="http://schemas.openxmlformats.org/markup-compatibility/2006" id="{8C02B1EA-CBB9-4B6C-A24B-244AECAF1DF9}"/>
              </a:ext>
            </a:extLst>
          </p:cNvPr>
          <p:cNvSpPr txBox="1"/>
          <p:nvPr/>
        </p:nvSpPr>
        <p:spPr>
          <a:xfrm>
            <a:off x="0" y="6483724"/>
            <a:ext cx="12192000" cy="369332"/>
          </a:xfrm>
          <a:prstGeom prst="rect">
            <a:avLst/>
          </a:prstGeom>
          <a:noFill/>
        </p:spPr>
        <p:txBody>
          <a:bodyPr wrap="square" rtlCol="0">
            <a:spAutoFit/>
          </a:bodyPr>
          <a:lstStyle/>
          <a:p>
            <a:pPr algn="ctr"/>
            <a:r>
              <a:rPr lang="en-GB" dirty="0"/>
              <a:t>www.diamedica.co.uk</a:t>
            </a:r>
          </a:p>
        </p:txBody>
      </p:sp>
      <p:sp>
        <p:nvSpPr>
          <p:cNvPr id="10" name="TextBox 9">
            <a:extLst>
              <a:ext uri="{FF2B5EF4-FFF2-40B4-BE49-F238E27FC236}">
                <a16:creationId xmlns:a16="http://schemas.microsoft.com/office/drawing/2014/main" xmlns="" xmlns:mv="urn:schemas-microsoft-com:mac:vml" xmlns:mc="http://schemas.openxmlformats.org/markup-compatibility/2006" id="{19269774-D3AD-4194-B5E5-367DB81295CE}"/>
              </a:ext>
            </a:extLst>
          </p:cNvPr>
          <p:cNvSpPr txBox="1"/>
          <p:nvPr/>
        </p:nvSpPr>
        <p:spPr>
          <a:xfrm>
            <a:off x="-46385" y="1280441"/>
            <a:ext cx="12192000" cy="584775"/>
          </a:xfrm>
          <a:prstGeom prst="rect">
            <a:avLst/>
          </a:prstGeom>
          <a:noFill/>
        </p:spPr>
        <p:txBody>
          <a:bodyPr wrap="square" rtlCol="0">
            <a:spAutoFit/>
          </a:bodyPr>
          <a:lstStyle/>
          <a:p>
            <a:pPr marL="171450" indent="-171450" algn="ctr">
              <a:defRPr/>
            </a:pPr>
            <a:r>
              <a:rPr lang="en-GB" sz="3200" dirty="0" err="1"/>
              <a:t>Mbale</a:t>
            </a:r>
            <a:r>
              <a:rPr lang="en-GB" sz="3200" dirty="0"/>
              <a:t>: Investment in Appropriate Technology for Neonatal Care</a:t>
            </a:r>
            <a:endParaRPr lang="en-GB" altLang="en-US" sz="3200" b="1" dirty="0"/>
          </a:p>
        </p:txBody>
      </p:sp>
      <p:pic>
        <p:nvPicPr>
          <p:cNvPr id="20" name="Picture 19">
            <a:extLst>
              <a:ext uri="{FF2B5EF4-FFF2-40B4-BE49-F238E27FC236}">
                <a16:creationId xmlns:a16="http://schemas.microsoft.com/office/drawing/2014/main" xmlns="" xmlns:mv="urn:schemas-microsoft-com:mac:vml" xmlns:mc="http://schemas.openxmlformats.org/markup-compatibility/2006" id="{8832A8E7-F3BE-427F-B96F-AEA15D19A7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8007" y="2595539"/>
            <a:ext cx="5482425" cy="2918249"/>
          </a:xfrm>
          <a:prstGeom prst="rect">
            <a:avLst/>
          </a:prstGeom>
          <a:ln w="25400">
            <a:solidFill>
              <a:srgbClr val="92D050"/>
            </a:solidFill>
          </a:ln>
        </p:spPr>
      </p:pic>
      <p:sp>
        <p:nvSpPr>
          <p:cNvPr id="2" name="TextBox 1">
            <a:extLst>
              <a:ext uri="{FF2B5EF4-FFF2-40B4-BE49-F238E27FC236}">
                <a16:creationId xmlns:a16="http://schemas.microsoft.com/office/drawing/2014/main" xmlns="" xmlns:mv="urn:schemas-microsoft-com:mac:vml" xmlns:mc="http://schemas.openxmlformats.org/markup-compatibility/2006" id="{88936E1C-A6A9-42F1-B703-1D8F7EC15903}"/>
              </a:ext>
            </a:extLst>
          </p:cNvPr>
          <p:cNvSpPr txBox="1"/>
          <p:nvPr/>
        </p:nvSpPr>
        <p:spPr>
          <a:xfrm>
            <a:off x="1039797" y="2242424"/>
            <a:ext cx="4141689" cy="4862870"/>
          </a:xfrm>
          <a:prstGeom prst="rect">
            <a:avLst/>
          </a:prstGeom>
          <a:noFill/>
        </p:spPr>
        <p:txBody>
          <a:bodyPr wrap="square" rtlCol="0">
            <a:spAutoFit/>
          </a:bodyPr>
          <a:lstStyle/>
          <a:p>
            <a:pPr marL="285750" indent="-285750">
              <a:buFont typeface="Wingdings" panose="05000000000000000000" pitchFamily="2" charset="2"/>
              <a:buChar char="§"/>
            </a:pPr>
            <a:r>
              <a:rPr lang="en-GB" sz="1600" b="1" dirty="0" err="1"/>
              <a:t>Lifebox</a:t>
            </a:r>
            <a:r>
              <a:rPr lang="en-GB" sz="1600" b="1" dirty="0"/>
              <a:t>: </a:t>
            </a:r>
            <a:r>
              <a:rPr lang="en-GB" sz="1600" dirty="0"/>
              <a:t>Oxygen saturation monitoring</a:t>
            </a:r>
          </a:p>
          <a:p>
            <a:endParaRPr lang="en-GB" sz="1600" dirty="0"/>
          </a:p>
          <a:p>
            <a:pPr marL="285750" indent="-285750">
              <a:buFont typeface="Wingdings" panose="05000000000000000000" pitchFamily="2" charset="2"/>
              <a:buChar char="§"/>
            </a:pPr>
            <a:r>
              <a:rPr lang="en-GB" sz="1600" b="1" dirty="0"/>
              <a:t>Diamedica:</a:t>
            </a:r>
          </a:p>
          <a:p>
            <a:pPr marL="742950" lvl="1" indent="-285750">
              <a:buFont typeface="Wingdings" panose="05000000000000000000" pitchFamily="2" charset="2"/>
              <a:buChar char="§"/>
            </a:pPr>
            <a:r>
              <a:rPr lang="en-GB" sz="1600" b="1" dirty="0"/>
              <a:t>3 Oxygen concentrators </a:t>
            </a:r>
            <a:r>
              <a:rPr lang="en-GB" sz="1600" dirty="0"/>
              <a:t>installed with </a:t>
            </a:r>
            <a:r>
              <a:rPr lang="en-GB" sz="1600" b="1" dirty="0"/>
              <a:t>flow splitters </a:t>
            </a:r>
            <a:r>
              <a:rPr lang="en-GB" sz="1600" dirty="0"/>
              <a:t>(0-2.5l/min) to deliver to individual infants using nasal </a:t>
            </a:r>
            <a:r>
              <a:rPr lang="en-GB" sz="1600" dirty="0" err="1"/>
              <a:t>cannulae</a:t>
            </a:r>
            <a:endParaRPr lang="en-GB" sz="1600" dirty="0"/>
          </a:p>
          <a:p>
            <a:pPr marL="742950" lvl="1" indent="-285750">
              <a:buFont typeface="Wingdings" panose="05000000000000000000" pitchFamily="2" charset="2"/>
              <a:buChar char="§"/>
            </a:pPr>
            <a:endParaRPr lang="en-GB" sz="1600" dirty="0"/>
          </a:p>
          <a:p>
            <a:pPr marL="742950" lvl="1" indent="-285750">
              <a:buFont typeface="Wingdings" panose="05000000000000000000" pitchFamily="2" charset="2"/>
              <a:buChar char="§"/>
            </a:pPr>
            <a:r>
              <a:rPr lang="en-GB" sz="1600" b="1" dirty="0"/>
              <a:t>3 CPAP machines</a:t>
            </a:r>
            <a:r>
              <a:rPr lang="en-GB" sz="1600" dirty="0"/>
              <a:t>, used not only for their robust and low cost nature but also for their ability to blend oxygen and air. Vital for minimising retinopathy</a:t>
            </a:r>
          </a:p>
          <a:p>
            <a:pPr marL="285750" indent="-285750">
              <a:buFont typeface="Wingdings" panose="05000000000000000000" pitchFamily="2" charset="2"/>
              <a:buChar char="§"/>
            </a:pPr>
            <a:endParaRPr lang="en-GB" sz="1600" dirty="0"/>
          </a:p>
          <a:p>
            <a:pPr marL="285750" indent="-285750">
              <a:buFont typeface="Wingdings" panose="05000000000000000000" pitchFamily="2" charset="2"/>
              <a:buChar char="§"/>
            </a:pPr>
            <a:r>
              <a:rPr lang="en-GB" sz="1600" b="1" dirty="0"/>
              <a:t>Brilliance: </a:t>
            </a:r>
            <a:r>
              <a:rPr lang="en-GB" sz="1600" dirty="0"/>
              <a:t>phototherapy by LED</a:t>
            </a:r>
          </a:p>
          <a:p>
            <a:pPr marL="285750" indent="-285750">
              <a:buFont typeface="Wingdings" panose="05000000000000000000" pitchFamily="2" charset="2"/>
              <a:buChar char="§"/>
            </a:pPr>
            <a:endParaRPr lang="en-GB" sz="1600" dirty="0"/>
          </a:p>
          <a:p>
            <a:pPr marL="285750" indent="-285750">
              <a:buFont typeface="Wingdings" panose="05000000000000000000" pitchFamily="2" charset="2"/>
              <a:buChar char="§"/>
            </a:pPr>
            <a:endParaRPr lang="en-GB" sz="1600" dirty="0"/>
          </a:p>
          <a:p>
            <a:endParaRPr lang="en-GB" dirty="0"/>
          </a:p>
          <a:p>
            <a:endParaRPr lang="en-GB" dirty="0"/>
          </a:p>
          <a:p>
            <a:endParaRPr lang="en-GB" dirty="0"/>
          </a:p>
        </p:txBody>
      </p:sp>
      <p:pic>
        <p:nvPicPr>
          <p:cNvPr id="14" name="Picture 13">
            <a:extLst>
              <a:ext uri="{FF2B5EF4-FFF2-40B4-BE49-F238E27FC236}">
                <a16:creationId xmlns:a16="http://schemas.microsoft.com/office/drawing/2014/main" xmlns="" xmlns:mv="urn:schemas-microsoft-com:mac:vml" xmlns:mc="http://schemas.openxmlformats.org/markup-compatibility/2006" id="{2760A0BF-BE97-4CAA-B526-332A464B5B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96" y="45227"/>
            <a:ext cx="2292360" cy="839002"/>
          </a:xfrm>
          <a:prstGeom prst="rect">
            <a:avLst/>
          </a:prstGeom>
        </p:spPr>
      </p:pic>
    </p:spTree>
    <p:extLst>
      <p:ext uri="{BB962C8B-B14F-4D97-AF65-F5344CB8AC3E}">
        <p14:creationId xmlns:p14="http://schemas.microsoft.com/office/powerpoint/2010/main" val="18312258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419600" y="5774267"/>
            <a:ext cx="4284133" cy="108373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srgbClr val="FFFFFF"/>
              </a:solidFill>
              <a:latin typeface="Calibri"/>
            </a:endParaRPr>
          </a:p>
        </p:txBody>
      </p:sp>
      <p:sp>
        <p:nvSpPr>
          <p:cNvPr id="8" name="TextBox 7">
            <a:extLst>
              <a:ext uri="{FF2B5EF4-FFF2-40B4-BE49-F238E27FC236}">
                <a16:creationId xmlns:a16="http://schemas.microsoft.com/office/drawing/2014/main" xmlns="" xmlns:mv="urn:schemas-microsoft-com:mac:vml" xmlns:mc="http://schemas.openxmlformats.org/markup-compatibility/2006" id="{FE9BE1B6-35F9-42E6-ABF8-519FEBBF2C11}"/>
              </a:ext>
            </a:extLst>
          </p:cNvPr>
          <p:cNvSpPr txBox="1"/>
          <p:nvPr/>
        </p:nvSpPr>
        <p:spPr>
          <a:xfrm>
            <a:off x="2647343" y="768086"/>
            <a:ext cx="9493858" cy="384721"/>
          </a:xfrm>
          <a:prstGeom prst="rect">
            <a:avLst/>
          </a:prstGeom>
          <a:noFill/>
        </p:spPr>
        <p:txBody>
          <a:bodyPr wrap="square" rtlCol="0">
            <a:spAutoFit/>
          </a:bodyPr>
          <a:lstStyle/>
          <a:p>
            <a:pPr marL="171450" indent="-171450" algn="r" defTabSz="914377">
              <a:defRPr/>
            </a:pPr>
            <a:r>
              <a:rPr lang="en-GB" sz="1900" b="1" dirty="0">
                <a:solidFill>
                  <a:srgbClr val="FFFFFF"/>
                </a:solidFill>
                <a:latin typeface="Arial"/>
                <a:cs typeface="Arial"/>
              </a:rPr>
              <a:t> </a:t>
            </a:r>
            <a:r>
              <a:rPr lang="en-GB" altLang="en-US" sz="1900" b="1" dirty="0">
                <a:solidFill>
                  <a:srgbClr val="FFFFFF"/>
                </a:solidFill>
                <a:latin typeface="Arial"/>
                <a:cs typeface="Arial"/>
              </a:rPr>
              <a:t>Partnerships for Progress - Tanzania</a:t>
            </a:r>
          </a:p>
        </p:txBody>
      </p:sp>
      <p:sp>
        <p:nvSpPr>
          <p:cNvPr id="10" name="Subtitle 2">
            <a:extLst>
              <a:ext uri="{FF2B5EF4-FFF2-40B4-BE49-F238E27FC236}">
                <a16:creationId xmlns:a16="http://schemas.microsoft.com/office/drawing/2014/main" xmlns="" xmlns:mv="urn:schemas-microsoft-com:mac:vml" xmlns:mc="http://schemas.openxmlformats.org/markup-compatibility/2006" id="{0BCFC61A-EAEF-4DD7-9762-A17B6758617C}"/>
              </a:ext>
            </a:extLst>
          </p:cNvPr>
          <p:cNvSpPr>
            <a:spLocks noGrp="1"/>
          </p:cNvSpPr>
          <p:nvPr>
            <p:ph idx="1"/>
          </p:nvPr>
        </p:nvSpPr>
        <p:spPr>
          <a:xfrm>
            <a:off x="880533" y="400416"/>
            <a:ext cx="11260668" cy="4351338"/>
          </a:xfrm>
        </p:spPr>
        <p:txBody>
          <a:bodyPr rtlCol="0" anchor="ctr">
            <a:normAutofit/>
          </a:bodyPr>
          <a:lstStyle/>
          <a:p>
            <a:pPr marL="342900" indent="-342900">
              <a:buFont typeface="Wingdings" panose="05000000000000000000" pitchFamily="2" charset="2"/>
              <a:buChar char="§"/>
            </a:pPr>
            <a:r>
              <a:rPr lang="en-GB" sz="2000" dirty="0"/>
              <a:t>11,000 women die in Tanzania each year due to complications in pregnancy and childbirth</a:t>
            </a:r>
          </a:p>
          <a:p>
            <a:pPr marL="342900" indent="-342900">
              <a:buFont typeface="Wingdings" panose="05000000000000000000" pitchFamily="2" charset="2"/>
              <a:buChar char="§"/>
            </a:pPr>
            <a:r>
              <a:rPr lang="en-GB" sz="2000" dirty="0"/>
              <a:t>66,000 babies do not survive the first month of their life</a:t>
            </a:r>
          </a:p>
          <a:p>
            <a:pPr marL="171450" indent="-171450" eaLnBrk="1" fontAlgn="auto" hangingPunct="1">
              <a:spcAft>
                <a:spcPts val="0"/>
              </a:spcAft>
              <a:buFont typeface="Arial" charset="0"/>
              <a:buNone/>
              <a:defRPr/>
            </a:pPr>
            <a:endParaRPr lang="en-GB" altLang="en-US" sz="1700" dirty="0"/>
          </a:p>
          <a:p>
            <a:pPr marL="171450" indent="-171450" eaLnBrk="1" fontAlgn="auto" hangingPunct="1">
              <a:spcAft>
                <a:spcPts val="0"/>
              </a:spcAft>
              <a:buFontTx/>
              <a:buChar char="-"/>
              <a:defRPr/>
            </a:pPr>
            <a:endParaRPr lang="en-GB" altLang="en-US" b="1" dirty="0"/>
          </a:p>
        </p:txBody>
      </p:sp>
      <p:sp>
        <p:nvSpPr>
          <p:cNvPr id="4" name="TextBox 3">
            <a:extLst>
              <a:ext uri="{FF2B5EF4-FFF2-40B4-BE49-F238E27FC236}">
                <a16:creationId xmlns:a16="http://schemas.microsoft.com/office/drawing/2014/main" xmlns="" xmlns:mv="urn:schemas-microsoft-com:mac:vml" xmlns:mc="http://schemas.openxmlformats.org/markup-compatibility/2006" id="{DC32D9E0-A576-42A4-B9A6-8F0E0BF44E62}"/>
              </a:ext>
            </a:extLst>
          </p:cNvPr>
          <p:cNvSpPr txBox="1"/>
          <p:nvPr/>
        </p:nvSpPr>
        <p:spPr>
          <a:xfrm>
            <a:off x="71563" y="1166763"/>
            <a:ext cx="12192000" cy="1077218"/>
          </a:xfrm>
          <a:prstGeom prst="rect">
            <a:avLst/>
          </a:prstGeom>
          <a:noFill/>
        </p:spPr>
        <p:txBody>
          <a:bodyPr wrap="square" rtlCol="0">
            <a:spAutoFit/>
          </a:bodyPr>
          <a:lstStyle/>
          <a:p>
            <a:pPr marL="171450" indent="-171450" algn="ctr" defTabSz="914377">
              <a:defRPr/>
            </a:pPr>
            <a:r>
              <a:rPr lang="en-GB" sz="3200" dirty="0">
                <a:solidFill>
                  <a:srgbClr val="000000"/>
                </a:solidFill>
                <a:latin typeface="Arial"/>
                <a:cs typeface="Arial"/>
              </a:rPr>
              <a:t>Tanzania Safe Obstetric Anaesthesia </a:t>
            </a:r>
            <a:r>
              <a:rPr lang="en-GB" sz="3200" dirty="0" err="1">
                <a:solidFill>
                  <a:srgbClr val="000000"/>
                </a:solidFill>
                <a:latin typeface="Arial"/>
                <a:cs typeface="Arial"/>
              </a:rPr>
              <a:t>Kagera</a:t>
            </a:r>
            <a:r>
              <a:rPr lang="en-GB" sz="3200" dirty="0">
                <a:solidFill>
                  <a:srgbClr val="000000"/>
                </a:solidFill>
                <a:latin typeface="Arial"/>
                <a:cs typeface="Arial"/>
              </a:rPr>
              <a:t> Refresher Course</a:t>
            </a:r>
          </a:p>
          <a:p>
            <a:pPr marL="171450" indent="-171450" algn="ctr" defTabSz="914377">
              <a:defRPr/>
            </a:pPr>
            <a:endParaRPr lang="en-GB" altLang="en-US" sz="3200" dirty="0">
              <a:solidFill>
                <a:srgbClr val="000000"/>
              </a:solidFill>
              <a:latin typeface="Calibri"/>
            </a:endParaRPr>
          </a:p>
        </p:txBody>
      </p:sp>
      <p:sp>
        <p:nvSpPr>
          <p:cNvPr id="3" name="Rectangle 2">
            <a:extLst>
              <a:ext uri="{FF2B5EF4-FFF2-40B4-BE49-F238E27FC236}">
                <a16:creationId xmlns:a16="http://schemas.microsoft.com/office/drawing/2014/main" xmlns="" xmlns:mv="urn:schemas-microsoft-com:mac:vml" xmlns:mc="http://schemas.openxmlformats.org/markup-compatibility/2006" id="{5206BAF7-B419-4075-AEA4-8F583D47E908}"/>
              </a:ext>
            </a:extLst>
          </p:cNvPr>
          <p:cNvSpPr/>
          <p:nvPr/>
        </p:nvSpPr>
        <p:spPr>
          <a:xfrm>
            <a:off x="9388943" y="3035754"/>
            <a:ext cx="2574499" cy="3016211"/>
          </a:xfrm>
          <a:prstGeom prst="rect">
            <a:avLst/>
          </a:prstGeom>
        </p:spPr>
        <p:txBody>
          <a:bodyPr wrap="square">
            <a:spAutoFit/>
          </a:bodyPr>
          <a:lstStyle/>
          <a:p>
            <a:pPr marL="285750" indent="-285750" defTabSz="914377">
              <a:buFont typeface="Wingdings" panose="05000000000000000000" pitchFamily="2" charset="2"/>
              <a:buChar char="§"/>
            </a:pPr>
            <a:r>
              <a:rPr lang="en-US" sz="1900" dirty="0">
                <a:solidFill>
                  <a:srgbClr val="000000"/>
                </a:solidFill>
                <a:latin typeface="Arial"/>
                <a:ea typeface="MS Mincho" panose="02020609040205080304" pitchFamily="49" charset="-128"/>
                <a:cs typeface="Arial"/>
              </a:rPr>
              <a:t>Remote, poor and largely rural area</a:t>
            </a:r>
          </a:p>
          <a:p>
            <a:pPr marL="285750" indent="-285750" defTabSz="914377">
              <a:buFont typeface="Wingdings" panose="05000000000000000000" pitchFamily="2" charset="2"/>
              <a:buChar char="§"/>
            </a:pPr>
            <a:endParaRPr lang="en-US" sz="1900" dirty="0">
              <a:solidFill>
                <a:srgbClr val="000000"/>
              </a:solidFill>
              <a:latin typeface="Arial"/>
              <a:ea typeface="MS Mincho" panose="02020609040205080304" pitchFamily="49" charset="-128"/>
              <a:cs typeface="Arial"/>
            </a:endParaRPr>
          </a:p>
          <a:p>
            <a:pPr marL="285750" indent="-285750" defTabSz="914377">
              <a:buFont typeface="Wingdings" panose="05000000000000000000" pitchFamily="2" charset="2"/>
              <a:buChar char="§"/>
            </a:pPr>
            <a:r>
              <a:rPr lang="en-US" sz="1900" dirty="0">
                <a:solidFill>
                  <a:srgbClr val="000000"/>
                </a:solidFill>
                <a:latin typeface="Arial"/>
                <a:ea typeface="MS Mincho" panose="02020609040205080304" pitchFamily="49" charset="-128"/>
                <a:cs typeface="Arial"/>
              </a:rPr>
              <a:t>1,600 </a:t>
            </a:r>
            <a:r>
              <a:rPr lang="en-US" sz="1900" dirty="0">
                <a:solidFill>
                  <a:srgbClr val="000000"/>
                </a:solidFill>
                <a:latin typeface="Arial"/>
                <a:cs typeface="Arial"/>
              </a:rPr>
              <a:t>kilometers from Dar </a:t>
            </a:r>
            <a:r>
              <a:rPr lang="en-US" sz="1900" dirty="0" err="1">
                <a:solidFill>
                  <a:srgbClr val="000000"/>
                </a:solidFill>
                <a:latin typeface="Arial"/>
                <a:cs typeface="Arial"/>
              </a:rPr>
              <a:t>es</a:t>
            </a:r>
            <a:r>
              <a:rPr lang="en-US" sz="1900" dirty="0">
                <a:solidFill>
                  <a:srgbClr val="000000"/>
                </a:solidFill>
                <a:latin typeface="Arial"/>
                <a:cs typeface="Arial"/>
              </a:rPr>
              <a:t> Salaam </a:t>
            </a:r>
          </a:p>
          <a:p>
            <a:pPr marL="285750" indent="-285750" defTabSz="914377">
              <a:buFont typeface="Wingdings" panose="05000000000000000000" pitchFamily="2" charset="2"/>
              <a:buChar char="§"/>
            </a:pPr>
            <a:endParaRPr lang="en-US" sz="1900" dirty="0">
              <a:solidFill>
                <a:srgbClr val="000000"/>
              </a:solidFill>
              <a:latin typeface="Arial"/>
              <a:cs typeface="Arial"/>
            </a:endParaRPr>
          </a:p>
          <a:p>
            <a:pPr marL="285750" indent="-285750" defTabSz="914377">
              <a:buFont typeface="Wingdings" panose="05000000000000000000" pitchFamily="2" charset="2"/>
              <a:buChar char="§"/>
            </a:pPr>
            <a:r>
              <a:rPr lang="en-US" sz="1900" dirty="0">
                <a:solidFill>
                  <a:srgbClr val="000000"/>
                </a:solidFill>
                <a:latin typeface="Arial"/>
                <a:cs typeface="Arial"/>
              </a:rPr>
              <a:t>Population of around 2.6 million</a:t>
            </a:r>
            <a:endParaRPr lang="en-GB" sz="1900" dirty="0">
              <a:solidFill>
                <a:srgbClr val="000000"/>
              </a:solidFill>
              <a:latin typeface="Arial"/>
              <a:cs typeface="Arial"/>
            </a:endParaRPr>
          </a:p>
          <a:p>
            <a:pPr defTabSz="914377"/>
            <a:endParaRPr lang="en-GB" sz="1900" dirty="0">
              <a:solidFill>
                <a:srgbClr val="000000"/>
              </a:solidFill>
              <a:latin typeface="Calibri"/>
            </a:endParaRPr>
          </a:p>
        </p:txBody>
      </p:sp>
      <p:grpSp>
        <p:nvGrpSpPr>
          <p:cNvPr id="6" name="Group 5">
            <a:extLst>
              <a:ext uri="{FF2B5EF4-FFF2-40B4-BE49-F238E27FC236}">
                <a16:creationId xmlns:a16="http://schemas.microsoft.com/office/drawing/2014/main" xmlns="" xmlns:mv="urn:schemas-microsoft-com:mac:vml" xmlns:mc="http://schemas.openxmlformats.org/markup-compatibility/2006" id="{80C99DEB-21F7-43B7-AB6B-5A64EAEBF916}"/>
              </a:ext>
            </a:extLst>
          </p:cNvPr>
          <p:cNvGrpSpPr/>
          <p:nvPr/>
        </p:nvGrpSpPr>
        <p:grpSpPr>
          <a:xfrm>
            <a:off x="409074" y="2725613"/>
            <a:ext cx="1446177" cy="3750158"/>
            <a:chOff x="10106753" y="2083876"/>
            <a:chExt cx="1616065" cy="3871742"/>
          </a:xfrm>
        </p:grpSpPr>
        <p:pic>
          <p:nvPicPr>
            <p:cNvPr id="15" name="Picture 14">
              <a:extLst>
                <a:ext uri="{FF2B5EF4-FFF2-40B4-BE49-F238E27FC236}">
                  <a16:creationId xmlns:a16="http://schemas.microsoft.com/office/drawing/2014/main" xmlns="" xmlns:mv="urn:schemas-microsoft-com:mac:vml" xmlns:mc="http://schemas.openxmlformats.org/markup-compatibility/2006" id="{4EF50DA2-F9F1-4997-863D-17E2236E2D3C}"/>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28877" y="2974576"/>
              <a:ext cx="1329614" cy="623288"/>
            </a:xfrm>
            <a:prstGeom prst="rect">
              <a:avLst/>
            </a:prstGeom>
            <a:noFill/>
            <a:ln>
              <a:noFill/>
            </a:ln>
          </p:spPr>
        </p:pic>
        <p:pic>
          <p:nvPicPr>
            <p:cNvPr id="16" name="Picture 15">
              <a:extLst>
                <a:ext uri="{FF2B5EF4-FFF2-40B4-BE49-F238E27FC236}">
                  <a16:creationId xmlns:a16="http://schemas.microsoft.com/office/drawing/2014/main" xmlns="" xmlns:mv="urn:schemas-microsoft-com:mac:vml" xmlns:mc="http://schemas.openxmlformats.org/markup-compatibility/2006" id="{25510DD4-102E-48B9-A7E9-83549130EE3F}"/>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0289061" y="5055370"/>
              <a:ext cx="1335337" cy="900248"/>
            </a:xfrm>
            <a:prstGeom prst="rect">
              <a:avLst/>
            </a:prstGeom>
            <a:ln>
              <a:noFill/>
            </a:ln>
            <a:extLst>
              <a:ext uri="{53640926-AAD7-44d8-BBD7-CCE9431645EC}">
                <a14:shadowObscured xmlns="" xmlns:a14="http://schemas.microsoft.com/office/drawing/2010/main" xmlns:mv="urn:schemas-microsoft-com:mac:vml" xmlns:mc="http://schemas.openxmlformats.org/markup-compatibility/2006"/>
              </a:ext>
            </a:extLst>
          </p:spPr>
        </p:pic>
        <p:pic>
          <p:nvPicPr>
            <p:cNvPr id="17" name="Picture 16" descr="AAGBI LOGO [high res]">
              <a:extLst>
                <a:ext uri="{FF2B5EF4-FFF2-40B4-BE49-F238E27FC236}">
                  <a16:creationId xmlns:a16="http://schemas.microsoft.com/office/drawing/2014/main" xmlns="" xmlns:mv="urn:schemas-microsoft-com:mac:vml" xmlns:mc="http://schemas.openxmlformats.org/markup-compatibility/2006" id="{34BCCD18-C3B5-47EB-B99A-F4604993054A}"/>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56353" y="4035543"/>
              <a:ext cx="1141773" cy="551766"/>
            </a:xfrm>
            <a:prstGeom prst="rect">
              <a:avLst/>
            </a:prstGeom>
            <a:noFill/>
            <a:ln>
              <a:noFill/>
            </a:ln>
          </p:spPr>
        </p:pic>
        <p:pic>
          <p:nvPicPr>
            <p:cNvPr id="18" name="Picture 17">
              <a:extLst>
                <a:ext uri="{FF2B5EF4-FFF2-40B4-BE49-F238E27FC236}">
                  <a16:creationId xmlns:a16="http://schemas.microsoft.com/office/drawing/2014/main" xmlns="" xmlns:mv="urn:schemas-microsoft-com:mac:vml" xmlns:mc="http://schemas.openxmlformats.org/markup-compatibility/2006" id="{110AF684-4553-4BA2-9C6C-2CBF48A39B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06753" y="2083876"/>
              <a:ext cx="1616065" cy="615461"/>
            </a:xfrm>
            <a:prstGeom prst="rect">
              <a:avLst/>
            </a:prstGeom>
          </p:spPr>
        </p:pic>
      </p:grpSp>
      <p:pic>
        <p:nvPicPr>
          <p:cNvPr id="13" name="Picture 12">
            <a:extLst>
              <a:ext uri="{FF2B5EF4-FFF2-40B4-BE49-F238E27FC236}">
                <a16:creationId xmlns:a16="http://schemas.microsoft.com/office/drawing/2014/main" xmlns="" xmlns:mv="urn:schemas-microsoft-com:mac:vml" xmlns:mc="http://schemas.openxmlformats.org/markup-compatibility/2006" id="{AF1E5183-DCF5-4188-8A82-EBEF4C287F99}"/>
              </a:ext>
            </a:extLst>
          </p:cNvPr>
          <p:cNvPicPr>
            <a:picLocks noChangeAspect="1"/>
          </p:cNvPicPr>
          <p:nvPr/>
        </p:nvPicPr>
        <p:blipFill>
          <a:blip r:embed="rId6" cstate="print"/>
          <a:stretch>
            <a:fillRect/>
          </a:stretch>
        </p:blipFill>
        <p:spPr>
          <a:xfrm>
            <a:off x="2169833" y="2843006"/>
            <a:ext cx="7069831" cy="3725551"/>
          </a:xfrm>
          <a:prstGeom prst="rect">
            <a:avLst/>
          </a:prstGeom>
        </p:spPr>
      </p:pic>
      <p:pic>
        <p:nvPicPr>
          <p:cNvPr id="14" name="Picture 13">
            <a:extLst>
              <a:ext uri="{FF2B5EF4-FFF2-40B4-BE49-F238E27FC236}">
                <a16:creationId xmlns:a16="http://schemas.microsoft.com/office/drawing/2014/main" xmlns="" xmlns:mv="urn:schemas-microsoft-com:mac:vml" xmlns:mc="http://schemas.openxmlformats.org/markup-compatibility/2006" id="{3F2322B7-E0F0-4AF8-BDF6-8483C1A179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5045" y="504869"/>
            <a:ext cx="1633722" cy="597941"/>
          </a:xfrm>
          <a:prstGeom prst="rect">
            <a:avLst/>
          </a:prstGeom>
        </p:spPr>
      </p:pic>
    </p:spTree>
    <p:extLst>
      <p:ext uri="{BB962C8B-B14F-4D97-AF65-F5344CB8AC3E}">
        <p14:creationId xmlns:p14="http://schemas.microsoft.com/office/powerpoint/2010/main" val="423559722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xmlns:mv="urn:schemas-microsoft-com:mac:vml" xmlns:mc="http://schemas.openxmlformats.org/markup-compatibility/2006" id="{FE9BE1B6-35F9-42E6-ABF8-519FEBBF2C11}"/>
              </a:ext>
            </a:extLst>
          </p:cNvPr>
          <p:cNvSpPr txBox="1"/>
          <p:nvPr/>
        </p:nvSpPr>
        <p:spPr>
          <a:xfrm>
            <a:off x="2508559" y="640534"/>
            <a:ext cx="9493858" cy="384721"/>
          </a:xfrm>
          <a:prstGeom prst="rect">
            <a:avLst/>
          </a:prstGeom>
          <a:noFill/>
        </p:spPr>
        <p:txBody>
          <a:bodyPr wrap="square" rtlCol="0">
            <a:spAutoFit/>
          </a:bodyPr>
          <a:lstStyle/>
          <a:p>
            <a:pPr marL="171450" indent="-171450" algn="r" defTabSz="914377">
              <a:defRPr/>
            </a:pPr>
            <a:r>
              <a:rPr lang="en-GB" sz="1900" b="1" i="1" dirty="0">
                <a:solidFill>
                  <a:srgbClr val="FFFFFF"/>
                </a:solidFill>
                <a:latin typeface="Arial"/>
                <a:cs typeface="Arial"/>
              </a:rPr>
              <a:t> </a:t>
            </a:r>
            <a:r>
              <a:rPr lang="en-GB" altLang="en-US" sz="1900" b="1" dirty="0">
                <a:solidFill>
                  <a:srgbClr val="FFFFFF"/>
                </a:solidFill>
                <a:latin typeface="Arial"/>
                <a:cs typeface="Arial"/>
              </a:rPr>
              <a:t>Partnerships for Progress - Tanzania</a:t>
            </a:r>
          </a:p>
        </p:txBody>
      </p:sp>
      <p:sp>
        <p:nvSpPr>
          <p:cNvPr id="10" name="Subtitle 2">
            <a:extLst>
              <a:ext uri="{FF2B5EF4-FFF2-40B4-BE49-F238E27FC236}">
                <a16:creationId xmlns:a16="http://schemas.microsoft.com/office/drawing/2014/main" xmlns="" xmlns:mv="urn:schemas-microsoft-com:mac:vml" xmlns:mc="http://schemas.openxmlformats.org/markup-compatibility/2006" id="{0BCFC61A-EAEF-4DD7-9762-A17B6758617C}"/>
              </a:ext>
            </a:extLst>
          </p:cNvPr>
          <p:cNvSpPr>
            <a:spLocks noGrp="1"/>
          </p:cNvSpPr>
          <p:nvPr>
            <p:ph idx="1"/>
          </p:nvPr>
        </p:nvSpPr>
        <p:spPr/>
        <p:txBody>
          <a:bodyPr rtlCol="0" anchor="ctr">
            <a:normAutofit/>
          </a:bodyPr>
          <a:lstStyle/>
          <a:p>
            <a:pPr marL="171450" indent="-171450" eaLnBrk="1" fontAlgn="auto" hangingPunct="1">
              <a:spcAft>
                <a:spcPts val="0"/>
              </a:spcAft>
              <a:buFont typeface="Arial" charset="0"/>
              <a:buNone/>
              <a:defRPr/>
            </a:pPr>
            <a:endParaRPr lang="en-GB" altLang="en-US" sz="1700" dirty="0"/>
          </a:p>
          <a:p>
            <a:pPr marL="171450" indent="-171450" eaLnBrk="1" fontAlgn="auto" hangingPunct="1">
              <a:spcAft>
                <a:spcPts val="0"/>
              </a:spcAft>
              <a:buFontTx/>
              <a:buChar char="-"/>
              <a:defRPr/>
            </a:pPr>
            <a:endParaRPr lang="en-GB" altLang="en-US" b="1" dirty="0"/>
          </a:p>
        </p:txBody>
      </p:sp>
      <p:sp>
        <p:nvSpPr>
          <p:cNvPr id="4" name="TextBox 3">
            <a:extLst>
              <a:ext uri="{FF2B5EF4-FFF2-40B4-BE49-F238E27FC236}">
                <a16:creationId xmlns:a16="http://schemas.microsoft.com/office/drawing/2014/main" xmlns="" xmlns:mv="urn:schemas-microsoft-com:mac:vml" xmlns:mc="http://schemas.openxmlformats.org/markup-compatibility/2006" id="{DC32D9E0-A576-42A4-B9A6-8F0E0BF44E62}"/>
              </a:ext>
            </a:extLst>
          </p:cNvPr>
          <p:cNvSpPr txBox="1"/>
          <p:nvPr/>
        </p:nvSpPr>
        <p:spPr>
          <a:xfrm>
            <a:off x="71563" y="1240850"/>
            <a:ext cx="12192000" cy="584775"/>
          </a:xfrm>
          <a:prstGeom prst="rect">
            <a:avLst/>
          </a:prstGeom>
          <a:noFill/>
        </p:spPr>
        <p:txBody>
          <a:bodyPr wrap="square" rtlCol="0">
            <a:spAutoFit/>
          </a:bodyPr>
          <a:lstStyle/>
          <a:p>
            <a:pPr marL="171450" indent="-171450" algn="ctr" defTabSz="914377">
              <a:defRPr/>
            </a:pPr>
            <a:r>
              <a:rPr lang="en-GB" sz="3200" dirty="0">
                <a:solidFill>
                  <a:srgbClr val="000000"/>
                </a:solidFill>
                <a:latin typeface="Arial"/>
                <a:cs typeface="Arial"/>
              </a:rPr>
              <a:t>Safe Obstetric Anaesthesia </a:t>
            </a:r>
            <a:r>
              <a:rPr lang="en-GB" sz="3200" dirty="0" err="1">
                <a:solidFill>
                  <a:srgbClr val="000000"/>
                </a:solidFill>
                <a:latin typeface="Arial"/>
                <a:cs typeface="Arial"/>
              </a:rPr>
              <a:t>Kagera</a:t>
            </a:r>
            <a:r>
              <a:rPr lang="en-GB" sz="3200" dirty="0">
                <a:solidFill>
                  <a:srgbClr val="000000"/>
                </a:solidFill>
                <a:latin typeface="Arial"/>
                <a:cs typeface="Arial"/>
              </a:rPr>
              <a:t> Refresher Course</a:t>
            </a:r>
            <a:endParaRPr lang="en-GB" altLang="en-US" sz="3200" dirty="0">
              <a:solidFill>
                <a:srgbClr val="000000"/>
              </a:solidFill>
              <a:latin typeface="Arial"/>
              <a:cs typeface="Arial"/>
            </a:endParaRPr>
          </a:p>
        </p:txBody>
      </p:sp>
      <p:sp>
        <p:nvSpPr>
          <p:cNvPr id="3" name="Rectangle 2">
            <a:extLst>
              <a:ext uri="{FF2B5EF4-FFF2-40B4-BE49-F238E27FC236}">
                <a16:creationId xmlns:a16="http://schemas.microsoft.com/office/drawing/2014/main" xmlns="" xmlns:mv="urn:schemas-microsoft-com:mac:vml" xmlns:mc="http://schemas.openxmlformats.org/markup-compatibility/2006" id="{5206BAF7-B419-4075-AEA4-8F583D47E908}"/>
              </a:ext>
            </a:extLst>
          </p:cNvPr>
          <p:cNvSpPr/>
          <p:nvPr/>
        </p:nvSpPr>
        <p:spPr>
          <a:xfrm>
            <a:off x="203249" y="2503055"/>
            <a:ext cx="7834012" cy="892552"/>
          </a:xfrm>
          <a:prstGeom prst="rect">
            <a:avLst/>
          </a:prstGeom>
        </p:spPr>
        <p:txBody>
          <a:bodyPr wrap="square">
            <a:spAutoFit/>
          </a:bodyPr>
          <a:lstStyle/>
          <a:p>
            <a:pPr marL="285750" indent="-285750" defTabSz="914377">
              <a:buFont typeface="Arial" panose="020B0604020202020204" pitchFamily="34" charset="0"/>
              <a:buChar char="•"/>
            </a:pPr>
            <a:endParaRPr lang="en-GB" sz="1600" dirty="0">
              <a:solidFill>
                <a:srgbClr val="000000"/>
              </a:solidFill>
              <a:latin typeface="Calibri"/>
            </a:endParaRPr>
          </a:p>
          <a:p>
            <a:pPr marL="285750" indent="-285750" defTabSz="914377">
              <a:buFont typeface="Arial" panose="020B0604020202020204" pitchFamily="34" charset="0"/>
              <a:buChar char="•"/>
            </a:pPr>
            <a:endParaRPr lang="en-GB" sz="1900" dirty="0">
              <a:solidFill>
                <a:srgbClr val="000000"/>
              </a:solidFill>
              <a:latin typeface="Calibri"/>
            </a:endParaRPr>
          </a:p>
          <a:p>
            <a:pPr marL="285750" indent="-285750" defTabSz="914377">
              <a:buFont typeface="Arial" panose="020B0604020202020204" pitchFamily="34" charset="0"/>
              <a:buChar char="•"/>
            </a:pPr>
            <a:endParaRPr lang="en-GB" sz="1900" dirty="0">
              <a:solidFill>
                <a:srgbClr val="000000"/>
              </a:solidFill>
              <a:latin typeface="Calibri"/>
            </a:endParaRPr>
          </a:p>
        </p:txBody>
      </p:sp>
      <p:sp>
        <p:nvSpPr>
          <p:cNvPr id="19" name="Rectangle 18">
            <a:extLst>
              <a:ext uri="{FF2B5EF4-FFF2-40B4-BE49-F238E27FC236}">
                <a16:creationId xmlns:a16="http://schemas.microsoft.com/office/drawing/2014/main" xmlns="" xmlns:mv="urn:schemas-microsoft-com:mac:vml" xmlns:mc="http://schemas.openxmlformats.org/markup-compatibility/2006" id="{AE62DE8C-3D3B-405D-A200-6352D932FF20}"/>
              </a:ext>
            </a:extLst>
          </p:cNvPr>
          <p:cNvSpPr/>
          <p:nvPr/>
        </p:nvSpPr>
        <p:spPr>
          <a:xfrm>
            <a:off x="4203137" y="2946401"/>
            <a:ext cx="3798631" cy="2670750"/>
          </a:xfrm>
          <a:prstGeom prst="rect">
            <a:avLst/>
          </a:prstGeom>
          <a:solidFill>
            <a:schemeClr val="accent6">
              <a:lumMod val="40000"/>
              <a:lumOff val="60000"/>
              <a:alpha val="74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900" dirty="0">
              <a:solidFill>
                <a:srgbClr val="FFFFFF"/>
              </a:solidFill>
              <a:latin typeface="Calibri"/>
            </a:endParaRPr>
          </a:p>
        </p:txBody>
      </p:sp>
      <p:sp>
        <p:nvSpPr>
          <p:cNvPr id="21" name="Rectangle 20">
            <a:extLst>
              <a:ext uri="{FF2B5EF4-FFF2-40B4-BE49-F238E27FC236}">
                <a16:creationId xmlns:a16="http://schemas.microsoft.com/office/drawing/2014/main" xmlns="" xmlns:mv="urn:schemas-microsoft-com:mac:vml" xmlns:mc="http://schemas.openxmlformats.org/markup-compatibility/2006" id="{4D2073D9-59AA-4683-A082-BE5A030B7FB5}"/>
              </a:ext>
            </a:extLst>
          </p:cNvPr>
          <p:cNvSpPr/>
          <p:nvPr/>
        </p:nvSpPr>
        <p:spPr>
          <a:xfrm>
            <a:off x="8238517" y="1853681"/>
            <a:ext cx="3763899" cy="3763469"/>
          </a:xfrm>
          <a:prstGeom prst="rect">
            <a:avLst/>
          </a:prstGeom>
          <a:solidFill>
            <a:schemeClr val="accent6">
              <a:lumMod val="60000"/>
              <a:lumOff val="40000"/>
              <a:alpha val="74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900" dirty="0">
              <a:solidFill>
                <a:srgbClr val="FFFFFF"/>
              </a:solidFill>
              <a:latin typeface="Calibri"/>
            </a:endParaRPr>
          </a:p>
        </p:txBody>
      </p:sp>
      <p:sp>
        <p:nvSpPr>
          <p:cNvPr id="23" name="Rectangle 22">
            <a:extLst>
              <a:ext uri="{FF2B5EF4-FFF2-40B4-BE49-F238E27FC236}">
                <a16:creationId xmlns:a16="http://schemas.microsoft.com/office/drawing/2014/main" xmlns="" xmlns:mv="urn:schemas-microsoft-com:mac:vml" xmlns:mc="http://schemas.openxmlformats.org/markup-compatibility/2006" id="{845EC904-BD96-43E0-9D76-A893789C298B}"/>
              </a:ext>
            </a:extLst>
          </p:cNvPr>
          <p:cNvSpPr/>
          <p:nvPr/>
        </p:nvSpPr>
        <p:spPr>
          <a:xfrm>
            <a:off x="203248" y="2946401"/>
            <a:ext cx="3798632" cy="2670750"/>
          </a:xfrm>
          <a:prstGeom prst="rect">
            <a:avLst/>
          </a:prstGeom>
          <a:solidFill>
            <a:schemeClr val="accent6">
              <a:lumMod val="20000"/>
              <a:lumOff val="80000"/>
              <a:alpha val="76000"/>
            </a:scheme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GB" sz="1600" b="1" dirty="0">
                <a:solidFill>
                  <a:srgbClr val="000000"/>
                </a:solidFill>
                <a:latin typeface="Arial"/>
                <a:cs typeface="Arial"/>
              </a:rPr>
              <a:t>Programme</a:t>
            </a:r>
          </a:p>
          <a:p>
            <a:pPr marL="285750" indent="-285750" defTabSz="914377">
              <a:buFont typeface="Wingdings" panose="05000000000000000000" pitchFamily="2" charset="2"/>
              <a:buChar char="§"/>
            </a:pPr>
            <a:r>
              <a:rPr lang="en-GB" sz="1600" dirty="0">
                <a:solidFill>
                  <a:srgbClr val="000000"/>
                </a:solidFill>
                <a:latin typeface="Arial"/>
                <a:cs typeface="Arial"/>
              </a:rPr>
              <a:t>Pre-evaluation survey</a:t>
            </a:r>
          </a:p>
          <a:p>
            <a:pPr marL="285750" indent="-285750" defTabSz="914377">
              <a:buFont typeface="Wingdings" panose="05000000000000000000" pitchFamily="2" charset="2"/>
              <a:buChar char="§"/>
            </a:pPr>
            <a:r>
              <a:rPr lang="en-GB" sz="1600" dirty="0">
                <a:solidFill>
                  <a:srgbClr val="000000"/>
                </a:solidFill>
                <a:latin typeface="Arial"/>
                <a:cs typeface="Arial"/>
              </a:rPr>
              <a:t>3 day training course</a:t>
            </a:r>
          </a:p>
          <a:p>
            <a:pPr marL="285750" indent="-285750" defTabSz="914377">
              <a:buFont typeface="Wingdings" panose="05000000000000000000" pitchFamily="2" charset="2"/>
              <a:buChar char="§"/>
            </a:pPr>
            <a:r>
              <a:rPr lang="en-GB" sz="1600" dirty="0">
                <a:solidFill>
                  <a:srgbClr val="000000"/>
                </a:solidFill>
                <a:latin typeface="Arial"/>
                <a:cs typeface="Arial"/>
              </a:rPr>
              <a:t>16 participants </a:t>
            </a:r>
          </a:p>
          <a:p>
            <a:pPr marL="285750" indent="-285750" defTabSz="914377">
              <a:buFont typeface="Wingdings" panose="05000000000000000000" pitchFamily="2" charset="2"/>
              <a:buChar char="§"/>
            </a:pPr>
            <a:r>
              <a:rPr lang="en-GB" sz="1600" dirty="0">
                <a:solidFill>
                  <a:srgbClr val="000000"/>
                </a:solidFill>
                <a:latin typeface="Arial"/>
                <a:cs typeface="Arial"/>
              </a:rPr>
              <a:t>Faculty: local and international </a:t>
            </a:r>
          </a:p>
          <a:p>
            <a:pPr marL="285750" indent="-285750" defTabSz="914377">
              <a:buFont typeface="Arial" panose="020B0604020202020204" pitchFamily="34" charset="0"/>
              <a:buChar char="•"/>
            </a:pPr>
            <a:r>
              <a:rPr lang="en-GB" sz="1600" dirty="0">
                <a:solidFill>
                  <a:srgbClr val="000000"/>
                </a:solidFill>
                <a:latin typeface="Arial"/>
                <a:cs typeface="Arial"/>
              </a:rPr>
              <a:t>Follow up visits</a:t>
            </a:r>
          </a:p>
          <a:p>
            <a:pPr algn="ctr" defTabSz="914377"/>
            <a:endParaRPr lang="en-GB" sz="1900" dirty="0">
              <a:solidFill>
                <a:srgbClr val="FFFFFF"/>
              </a:solidFill>
              <a:latin typeface="Calibri"/>
            </a:endParaRPr>
          </a:p>
        </p:txBody>
      </p:sp>
      <p:sp>
        <p:nvSpPr>
          <p:cNvPr id="5" name="TextBox 4">
            <a:extLst>
              <a:ext uri="{FF2B5EF4-FFF2-40B4-BE49-F238E27FC236}">
                <a16:creationId xmlns:a16="http://schemas.microsoft.com/office/drawing/2014/main" xmlns="" xmlns:mv="urn:schemas-microsoft-com:mac:vml" xmlns:mc="http://schemas.openxmlformats.org/markup-compatibility/2006" id="{60B3385C-DA3D-42F1-9827-56609D0C09C9}"/>
              </a:ext>
            </a:extLst>
          </p:cNvPr>
          <p:cNvSpPr txBox="1"/>
          <p:nvPr/>
        </p:nvSpPr>
        <p:spPr>
          <a:xfrm>
            <a:off x="8274010" y="2006071"/>
            <a:ext cx="3547083" cy="3939540"/>
          </a:xfrm>
          <a:prstGeom prst="rect">
            <a:avLst/>
          </a:prstGeom>
          <a:noFill/>
        </p:spPr>
        <p:txBody>
          <a:bodyPr wrap="square" rtlCol="0">
            <a:spAutoFit/>
          </a:bodyPr>
          <a:lstStyle/>
          <a:p>
            <a:pPr defTabSz="914377"/>
            <a:r>
              <a:rPr lang="en-GB" sz="1600" b="1" dirty="0">
                <a:solidFill>
                  <a:srgbClr val="000000"/>
                </a:solidFill>
                <a:latin typeface="Arial"/>
                <a:cs typeface="Arial"/>
              </a:rPr>
              <a:t>Conclusions</a:t>
            </a:r>
          </a:p>
          <a:p>
            <a:pPr marL="285750" indent="-285750" defTabSz="914377">
              <a:buFont typeface="Wingdings" panose="05000000000000000000" pitchFamily="2" charset="2"/>
              <a:buChar char="§"/>
            </a:pPr>
            <a:r>
              <a:rPr lang="en-GB" sz="1600" dirty="0">
                <a:solidFill>
                  <a:srgbClr val="000000"/>
                </a:solidFill>
                <a:latin typeface="Arial"/>
                <a:cs typeface="Arial"/>
              </a:rPr>
              <a:t>Need for continuous local refresher courses to cover safe obstetric anaesthesia and other subject areas</a:t>
            </a:r>
          </a:p>
          <a:p>
            <a:pPr marL="285750" indent="-285750" defTabSz="914377">
              <a:buFont typeface="Wingdings" panose="05000000000000000000" pitchFamily="2" charset="2"/>
              <a:buChar char="§"/>
            </a:pPr>
            <a:r>
              <a:rPr lang="en-GB" sz="1600" dirty="0">
                <a:solidFill>
                  <a:srgbClr val="000000"/>
                </a:solidFill>
                <a:latin typeface="Arial"/>
                <a:cs typeface="Arial"/>
              </a:rPr>
              <a:t>Expansion - not all hospitals/clinics attended</a:t>
            </a:r>
          </a:p>
          <a:p>
            <a:pPr marL="285750" indent="-285750" defTabSz="914377">
              <a:buFont typeface="Wingdings" panose="05000000000000000000" pitchFamily="2" charset="2"/>
              <a:buChar char="§"/>
            </a:pPr>
            <a:r>
              <a:rPr lang="en-GB" sz="1600" dirty="0">
                <a:solidFill>
                  <a:srgbClr val="000000"/>
                </a:solidFill>
                <a:latin typeface="Arial"/>
                <a:cs typeface="Arial"/>
              </a:rPr>
              <a:t>Lack of access to anaesthetic equipment, drugs and nurses</a:t>
            </a:r>
          </a:p>
          <a:p>
            <a:pPr marL="285750" indent="-285750" defTabSz="914377">
              <a:buFont typeface="Wingdings" panose="05000000000000000000" pitchFamily="2" charset="2"/>
              <a:buChar char="§"/>
            </a:pPr>
            <a:r>
              <a:rPr lang="en-GB" sz="1600" dirty="0">
                <a:solidFill>
                  <a:srgbClr val="000000"/>
                </a:solidFill>
                <a:latin typeface="Arial"/>
                <a:cs typeface="Arial"/>
              </a:rPr>
              <a:t>Disseminate to other regions</a:t>
            </a:r>
          </a:p>
          <a:p>
            <a:pPr marL="285750" indent="-285750" defTabSz="914377">
              <a:buFont typeface="Wingdings" panose="05000000000000000000" pitchFamily="2" charset="2"/>
              <a:buChar char="§"/>
            </a:pPr>
            <a:r>
              <a:rPr lang="en-GB" sz="1600" dirty="0">
                <a:solidFill>
                  <a:srgbClr val="000000"/>
                </a:solidFill>
                <a:latin typeface="Arial"/>
                <a:cs typeface="Arial"/>
              </a:rPr>
              <a:t>Need local champion</a:t>
            </a:r>
          </a:p>
          <a:p>
            <a:pPr marL="285750" indent="-285750" defTabSz="914377">
              <a:buFont typeface="Wingdings" panose="05000000000000000000" pitchFamily="2" charset="2"/>
              <a:buChar char="§"/>
            </a:pPr>
            <a:r>
              <a:rPr lang="en-GB" sz="1600" dirty="0">
                <a:solidFill>
                  <a:srgbClr val="000000"/>
                </a:solidFill>
                <a:latin typeface="Arial"/>
                <a:cs typeface="Arial"/>
              </a:rPr>
              <a:t>Need anaesthesia related morbidity statistics for evaluation</a:t>
            </a:r>
          </a:p>
          <a:p>
            <a:pPr defTabSz="914377"/>
            <a:endParaRPr lang="en-GB" sz="1400" dirty="0">
              <a:solidFill>
                <a:srgbClr val="000000"/>
              </a:solidFill>
              <a:latin typeface="Calibri"/>
            </a:endParaRPr>
          </a:p>
          <a:p>
            <a:pPr defTabSz="914377"/>
            <a:r>
              <a:rPr lang="en-GB" sz="1400" b="1" dirty="0">
                <a:solidFill>
                  <a:srgbClr val="000000"/>
                </a:solidFill>
                <a:latin typeface="Calibri"/>
              </a:rPr>
              <a:t>	</a:t>
            </a:r>
          </a:p>
          <a:p>
            <a:pPr marL="285750" indent="-285750" defTabSz="914377">
              <a:buFont typeface="Wingdings" panose="05000000000000000000" pitchFamily="2" charset="2"/>
              <a:buChar char="§"/>
            </a:pPr>
            <a:endParaRPr lang="en-GB" sz="1400" b="1" dirty="0">
              <a:solidFill>
                <a:srgbClr val="000000"/>
              </a:solidFill>
              <a:latin typeface="Calibri"/>
            </a:endParaRPr>
          </a:p>
        </p:txBody>
      </p:sp>
      <p:sp>
        <p:nvSpPr>
          <p:cNvPr id="28" name="TextBox 27">
            <a:extLst>
              <a:ext uri="{FF2B5EF4-FFF2-40B4-BE49-F238E27FC236}">
                <a16:creationId xmlns:a16="http://schemas.microsoft.com/office/drawing/2014/main" xmlns="" xmlns:mv="urn:schemas-microsoft-com:mac:vml" xmlns:mc="http://schemas.openxmlformats.org/markup-compatibility/2006" id="{7E1AE107-5CB2-435D-BE19-5EEFB8973377}"/>
              </a:ext>
            </a:extLst>
          </p:cNvPr>
          <p:cNvSpPr txBox="1"/>
          <p:nvPr/>
        </p:nvSpPr>
        <p:spPr>
          <a:xfrm>
            <a:off x="4223484" y="3429000"/>
            <a:ext cx="3763898" cy="2062103"/>
          </a:xfrm>
          <a:prstGeom prst="rect">
            <a:avLst/>
          </a:prstGeom>
          <a:noFill/>
        </p:spPr>
        <p:txBody>
          <a:bodyPr wrap="square" rtlCol="0">
            <a:spAutoFit/>
          </a:bodyPr>
          <a:lstStyle/>
          <a:p>
            <a:pPr defTabSz="914377"/>
            <a:r>
              <a:rPr lang="en-GB" sz="1600" b="1" dirty="0">
                <a:solidFill>
                  <a:srgbClr val="000000"/>
                </a:solidFill>
                <a:latin typeface="Arial"/>
                <a:cs typeface="Arial"/>
              </a:rPr>
              <a:t>Successes</a:t>
            </a:r>
          </a:p>
          <a:p>
            <a:pPr marL="285750" indent="-285750" defTabSz="914377">
              <a:buFont typeface="Wingdings" panose="05000000000000000000" pitchFamily="2" charset="2"/>
              <a:buChar char="§"/>
            </a:pPr>
            <a:r>
              <a:rPr lang="en-GB" sz="1600" dirty="0">
                <a:solidFill>
                  <a:srgbClr val="000000"/>
                </a:solidFill>
                <a:latin typeface="Arial"/>
                <a:cs typeface="Arial"/>
              </a:rPr>
              <a:t>Increased knowledge</a:t>
            </a:r>
          </a:p>
          <a:p>
            <a:pPr marL="285750" indent="-285750" defTabSz="914377">
              <a:buFont typeface="Wingdings" panose="05000000000000000000" pitchFamily="2" charset="2"/>
              <a:buChar char="§"/>
            </a:pPr>
            <a:r>
              <a:rPr lang="en-GB" sz="1600" dirty="0">
                <a:solidFill>
                  <a:srgbClr val="000000"/>
                </a:solidFill>
                <a:latin typeface="Arial"/>
                <a:cs typeface="Arial"/>
              </a:rPr>
              <a:t>On-site hospital visits</a:t>
            </a:r>
          </a:p>
          <a:p>
            <a:pPr marL="285750" indent="-285750" defTabSz="914377">
              <a:buFont typeface="Wingdings" panose="05000000000000000000" pitchFamily="2" charset="2"/>
              <a:buChar char="§"/>
            </a:pPr>
            <a:r>
              <a:rPr lang="en-GB" sz="1600" dirty="0">
                <a:solidFill>
                  <a:srgbClr val="000000"/>
                </a:solidFill>
                <a:latin typeface="Arial"/>
                <a:cs typeface="Arial"/>
              </a:rPr>
              <a:t>Helped form networks among nurse anaesthetists from </a:t>
            </a:r>
            <a:r>
              <a:rPr lang="en-GB" sz="1600" dirty="0" err="1">
                <a:solidFill>
                  <a:srgbClr val="000000"/>
                </a:solidFill>
                <a:latin typeface="Arial"/>
                <a:cs typeface="Arial"/>
              </a:rPr>
              <a:t>Kagera</a:t>
            </a:r>
            <a:r>
              <a:rPr lang="en-GB" sz="1600" dirty="0">
                <a:solidFill>
                  <a:srgbClr val="000000"/>
                </a:solidFill>
                <a:latin typeface="Arial"/>
                <a:cs typeface="Arial"/>
              </a:rPr>
              <a:t> region, felt less isolated</a:t>
            </a:r>
          </a:p>
          <a:p>
            <a:pPr defTabSz="914377"/>
            <a:r>
              <a:rPr lang="en-GB" b="1" dirty="0">
                <a:solidFill>
                  <a:srgbClr val="000000"/>
                </a:solidFill>
                <a:latin typeface="Arial"/>
                <a:cs typeface="Arial"/>
              </a:rPr>
              <a:t>	</a:t>
            </a:r>
          </a:p>
          <a:p>
            <a:pPr marL="285750" indent="-285750" defTabSz="914377">
              <a:buFont typeface="Wingdings" panose="05000000000000000000" pitchFamily="2" charset="2"/>
              <a:buChar char="§"/>
            </a:pPr>
            <a:endParaRPr lang="en-GB" sz="1400" b="1" dirty="0">
              <a:solidFill>
                <a:srgbClr val="000000"/>
              </a:solidFill>
              <a:latin typeface="Calibri"/>
            </a:endParaRPr>
          </a:p>
        </p:txBody>
      </p:sp>
      <p:pic>
        <p:nvPicPr>
          <p:cNvPr id="12" name="Picture 11">
            <a:extLst>
              <a:ext uri="{FF2B5EF4-FFF2-40B4-BE49-F238E27FC236}">
                <a16:creationId xmlns:a16="http://schemas.microsoft.com/office/drawing/2014/main" xmlns="" xmlns:mv="urn:schemas-microsoft-com:mac:vml" xmlns:mc="http://schemas.openxmlformats.org/markup-compatibility/2006" id="{B3717039-952B-450C-8284-5B60A8E35C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583" y="526271"/>
            <a:ext cx="1657878" cy="606782"/>
          </a:xfrm>
          <a:prstGeom prst="rect">
            <a:avLst/>
          </a:prstGeom>
        </p:spPr>
      </p:pic>
    </p:spTree>
    <p:extLst>
      <p:ext uri="{BB962C8B-B14F-4D97-AF65-F5344CB8AC3E}">
        <p14:creationId xmlns:p14="http://schemas.microsoft.com/office/powerpoint/2010/main" val="206855047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xmlns:mv="urn:schemas-microsoft-com:mac:vml" xmlns:mc="http://schemas.openxmlformats.org/markup-compatibility/2006" id="{FE9BE1B6-35F9-42E6-ABF8-519FEBBF2C11}"/>
              </a:ext>
            </a:extLst>
          </p:cNvPr>
          <p:cNvSpPr txBox="1"/>
          <p:nvPr/>
        </p:nvSpPr>
        <p:spPr>
          <a:xfrm>
            <a:off x="2698142" y="516055"/>
            <a:ext cx="9493858" cy="369332"/>
          </a:xfrm>
          <a:prstGeom prst="rect">
            <a:avLst/>
          </a:prstGeom>
          <a:noFill/>
        </p:spPr>
        <p:txBody>
          <a:bodyPr wrap="square" rtlCol="0">
            <a:spAutoFit/>
          </a:bodyPr>
          <a:lstStyle/>
          <a:p>
            <a:pPr algn="r"/>
            <a:r>
              <a:rPr lang="en-GB" b="1" i="1" dirty="0">
                <a:solidFill>
                  <a:schemeClr val="bg1"/>
                </a:solidFill>
              </a:rPr>
              <a:t>Equipment operating in 70 countries, across five continents</a:t>
            </a:r>
          </a:p>
        </p:txBody>
      </p:sp>
      <p:sp>
        <p:nvSpPr>
          <p:cNvPr id="9" name="TextBox 8">
            <a:extLst>
              <a:ext uri="{FF2B5EF4-FFF2-40B4-BE49-F238E27FC236}">
                <a16:creationId xmlns:a16="http://schemas.microsoft.com/office/drawing/2014/main" xmlns="" xmlns:mv="urn:schemas-microsoft-com:mac:vml" xmlns:mc="http://schemas.openxmlformats.org/markup-compatibility/2006" id="{8C02B1EA-CBB9-4B6C-A24B-244AECAF1DF9}"/>
              </a:ext>
            </a:extLst>
          </p:cNvPr>
          <p:cNvSpPr txBox="1"/>
          <p:nvPr/>
        </p:nvSpPr>
        <p:spPr>
          <a:xfrm>
            <a:off x="0" y="6483724"/>
            <a:ext cx="12192000" cy="369332"/>
          </a:xfrm>
          <a:prstGeom prst="rect">
            <a:avLst/>
          </a:prstGeom>
          <a:noFill/>
        </p:spPr>
        <p:txBody>
          <a:bodyPr wrap="square" rtlCol="0">
            <a:spAutoFit/>
          </a:bodyPr>
          <a:lstStyle/>
          <a:p>
            <a:pPr algn="ctr"/>
            <a:r>
              <a:rPr lang="en-GB" dirty="0"/>
              <a:t>www.diamedica.co.uk</a:t>
            </a:r>
          </a:p>
        </p:txBody>
      </p:sp>
      <p:cxnSp>
        <p:nvCxnSpPr>
          <p:cNvPr id="12" name="Straight Connector 11">
            <a:extLst>
              <a:ext uri="{FF2B5EF4-FFF2-40B4-BE49-F238E27FC236}">
                <a16:creationId xmlns:a16="http://schemas.microsoft.com/office/drawing/2014/main" xmlns="" xmlns:mv="urn:schemas-microsoft-com:mac:vml" xmlns:mc="http://schemas.openxmlformats.org/markup-compatibility/2006" id="{3E1F65BB-93EA-4CDC-AA08-342F8A327FEA}"/>
              </a:ext>
            </a:extLst>
          </p:cNvPr>
          <p:cNvCxnSpPr>
            <a:cxnSpLocks/>
          </p:cNvCxnSpPr>
          <p:nvPr/>
        </p:nvCxnSpPr>
        <p:spPr>
          <a:xfrm flipV="1">
            <a:off x="0" y="903232"/>
            <a:ext cx="12192000" cy="18578"/>
          </a:xfrm>
          <a:prstGeom prst="line">
            <a:avLst/>
          </a:prstGeom>
        </p:spPr>
        <p:style>
          <a:lnRef idx="2">
            <a:schemeClr val="accent6"/>
          </a:lnRef>
          <a:fillRef idx="0">
            <a:schemeClr val="accent6"/>
          </a:fillRef>
          <a:effectRef idx="1">
            <a:schemeClr val="accent6"/>
          </a:effectRef>
          <a:fontRef idx="minor">
            <a:schemeClr val="tx1"/>
          </a:fontRef>
        </p:style>
      </p:cxnSp>
      <p:sp>
        <p:nvSpPr>
          <p:cNvPr id="10" name="TextBox 9">
            <a:extLst>
              <a:ext uri="{FF2B5EF4-FFF2-40B4-BE49-F238E27FC236}">
                <a16:creationId xmlns:a16="http://schemas.microsoft.com/office/drawing/2014/main" xmlns="" xmlns:mv="urn:schemas-microsoft-com:mac:vml" xmlns:mc="http://schemas.openxmlformats.org/markup-compatibility/2006" id="{19269774-D3AD-4194-B5E5-367DB81295CE}"/>
              </a:ext>
            </a:extLst>
          </p:cNvPr>
          <p:cNvSpPr txBox="1"/>
          <p:nvPr/>
        </p:nvSpPr>
        <p:spPr>
          <a:xfrm>
            <a:off x="47706" y="1197455"/>
            <a:ext cx="12192000" cy="584775"/>
          </a:xfrm>
          <a:prstGeom prst="rect">
            <a:avLst/>
          </a:prstGeom>
          <a:noFill/>
        </p:spPr>
        <p:txBody>
          <a:bodyPr wrap="square" rtlCol="0">
            <a:spAutoFit/>
          </a:bodyPr>
          <a:lstStyle/>
          <a:p>
            <a:pPr marL="171450" indent="-171450" algn="ctr">
              <a:defRPr/>
            </a:pPr>
            <a:r>
              <a:rPr lang="en-GB" sz="3200" dirty="0"/>
              <a:t>Partnerships for Progress</a:t>
            </a:r>
            <a:endParaRPr lang="en-GB" altLang="en-US" sz="3200" dirty="0"/>
          </a:p>
        </p:txBody>
      </p:sp>
      <p:sp>
        <p:nvSpPr>
          <p:cNvPr id="3" name="Rectangle 2">
            <a:extLst>
              <a:ext uri="{FF2B5EF4-FFF2-40B4-BE49-F238E27FC236}">
                <a16:creationId xmlns:a16="http://schemas.microsoft.com/office/drawing/2014/main" xmlns="" xmlns:mv="urn:schemas-microsoft-com:mac:vml" xmlns:mc="http://schemas.openxmlformats.org/markup-compatibility/2006" id="{42E1E743-235B-475F-94B6-F97D37C1CD08}"/>
              </a:ext>
            </a:extLst>
          </p:cNvPr>
          <p:cNvSpPr/>
          <p:nvPr/>
        </p:nvSpPr>
        <p:spPr>
          <a:xfrm>
            <a:off x="0" y="921810"/>
            <a:ext cx="12200388" cy="341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xmlns="" xmlns:mv="urn:schemas-microsoft-com:mac:vml" xmlns:mc="http://schemas.openxmlformats.org/markup-compatibility/2006" id="{D0339A4A-3F5E-4897-861C-2A5D1A10AA8D}"/>
              </a:ext>
            </a:extLst>
          </p:cNvPr>
          <p:cNvSpPr/>
          <p:nvPr/>
        </p:nvSpPr>
        <p:spPr>
          <a:xfrm>
            <a:off x="635000" y="2020444"/>
            <a:ext cx="10237132" cy="2369880"/>
          </a:xfrm>
          <a:prstGeom prst="rect">
            <a:avLst/>
          </a:prstGeom>
        </p:spPr>
        <p:txBody>
          <a:bodyPr wrap="square">
            <a:spAutoFit/>
          </a:bodyPr>
          <a:lstStyle/>
          <a:p>
            <a:pPr marL="457200" indent="-457200">
              <a:buFont typeface="Wingdings" panose="05000000000000000000" pitchFamily="2" charset="2"/>
              <a:buChar char="ü"/>
            </a:pPr>
            <a:r>
              <a:rPr lang="en-GB" sz="2800" dirty="0"/>
              <a:t>Somaliland</a:t>
            </a:r>
            <a:r>
              <a:rPr lang="en-GB" sz="2000" dirty="0"/>
              <a:t> -	 </a:t>
            </a:r>
            <a:r>
              <a:rPr lang="en-GB" altLang="en-US" sz="2000" i="1" dirty="0"/>
              <a:t>Safe Anaesthesia for Somaliland</a:t>
            </a:r>
            <a:endParaRPr lang="en-GB" sz="2000" i="1" dirty="0"/>
          </a:p>
          <a:p>
            <a:pPr marL="457200" indent="-457200">
              <a:buFont typeface="Wingdings" panose="05000000000000000000" pitchFamily="2" charset="2"/>
              <a:buChar char="ü"/>
            </a:pPr>
            <a:endParaRPr lang="en-GB" altLang="en-US" sz="2000" i="1" dirty="0"/>
          </a:p>
          <a:p>
            <a:pPr marL="457200" indent="-457200">
              <a:buFont typeface="Wingdings" panose="05000000000000000000" pitchFamily="2" charset="2"/>
              <a:buChar char="ü"/>
            </a:pPr>
            <a:r>
              <a:rPr lang="en-GB" sz="2800" dirty="0"/>
              <a:t>Uganda</a:t>
            </a:r>
            <a:r>
              <a:rPr lang="en-GB" sz="2000" dirty="0"/>
              <a:t> - 		</a:t>
            </a:r>
            <a:r>
              <a:rPr lang="en-GB" sz="2000" i="1" dirty="0"/>
              <a:t>Staged implementation of a two-tiered hospital based neonatal care 			package in a resource-limited setting in Eastern Uganda</a:t>
            </a:r>
          </a:p>
          <a:p>
            <a:pPr marL="457200" indent="-457200">
              <a:buFont typeface="Wingdings" panose="05000000000000000000" pitchFamily="2" charset="2"/>
              <a:buChar char="ü"/>
            </a:pPr>
            <a:endParaRPr lang="en-GB" altLang="en-US" sz="2000" i="1" dirty="0"/>
          </a:p>
          <a:p>
            <a:pPr marL="457200" indent="-457200">
              <a:buFont typeface="Wingdings" panose="05000000000000000000" pitchFamily="2" charset="2"/>
              <a:buChar char="ü"/>
            </a:pPr>
            <a:endParaRPr lang="en-GB" sz="3200" dirty="0"/>
          </a:p>
        </p:txBody>
      </p:sp>
      <p:sp>
        <p:nvSpPr>
          <p:cNvPr id="13" name="TextBox 12">
            <a:extLst>
              <a:ext uri="{FF2B5EF4-FFF2-40B4-BE49-F238E27FC236}">
                <a16:creationId xmlns:a16="http://schemas.microsoft.com/office/drawing/2014/main" xmlns="" xmlns:mv="urn:schemas-microsoft-com:mac:vml" xmlns:mc="http://schemas.openxmlformats.org/markup-compatibility/2006" id="{3C632BDF-23E3-431A-B6A2-951CBED9DCF8}"/>
              </a:ext>
            </a:extLst>
          </p:cNvPr>
          <p:cNvSpPr txBox="1"/>
          <p:nvPr/>
        </p:nvSpPr>
        <p:spPr>
          <a:xfrm>
            <a:off x="0" y="1276910"/>
            <a:ext cx="12192000" cy="584775"/>
          </a:xfrm>
          <a:prstGeom prst="rect">
            <a:avLst/>
          </a:prstGeom>
          <a:noFill/>
        </p:spPr>
        <p:txBody>
          <a:bodyPr wrap="square" rtlCol="0">
            <a:spAutoFit/>
          </a:bodyPr>
          <a:lstStyle/>
          <a:p>
            <a:pPr marL="171450" indent="-171450" algn="ctr">
              <a:defRPr/>
            </a:pPr>
            <a:r>
              <a:rPr lang="en-GB" sz="3200" dirty="0"/>
              <a:t>Partnerships for Progress</a:t>
            </a:r>
            <a:endParaRPr lang="en-GB" altLang="en-US" sz="3200" dirty="0"/>
          </a:p>
        </p:txBody>
      </p:sp>
      <p:pic>
        <p:nvPicPr>
          <p:cNvPr id="6" name="Picture 5">
            <a:extLst>
              <a:ext uri="{FF2B5EF4-FFF2-40B4-BE49-F238E27FC236}">
                <a16:creationId xmlns:a16="http://schemas.microsoft.com/office/drawing/2014/main" xmlns="" xmlns:mv="urn:schemas-microsoft-com:mac:vml" xmlns:mc="http://schemas.openxmlformats.org/markup-compatibility/2006" id="{753B5F8C-CAE8-49F9-A749-117FC89C49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881" y="46335"/>
            <a:ext cx="2243748" cy="821210"/>
          </a:xfrm>
          <a:prstGeom prst="rect">
            <a:avLst/>
          </a:prstGeom>
        </p:spPr>
      </p:pic>
      <p:pic>
        <p:nvPicPr>
          <p:cNvPr id="11" name="Graphic 2">
            <a:extLst>
              <a:ext uri="{FF2B5EF4-FFF2-40B4-BE49-F238E27FC236}">
                <a16:creationId xmlns:a16="http://schemas.microsoft.com/office/drawing/2014/main" xmlns="" xmlns:mv="urn:schemas-microsoft-com:mac:vml" xmlns:mc="http://schemas.openxmlformats.org/markup-compatibility/2006" id="{1DC1DDB5-FE8A-419E-A570-014D8C9DD77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xmlns:mv="urn:schemas-microsoft-com:mac:vml" xmlns:mc="http://schemas.openxmlformats.org/markup-compatibility/2006" r:embed="rId4"/>
              </a:ext>
            </a:extLst>
          </a:blip>
          <a:stretch>
            <a:fillRect/>
          </a:stretch>
        </p:blipFill>
        <p:spPr>
          <a:xfrm>
            <a:off x="540071" y="941033"/>
            <a:ext cx="10571911" cy="4922803"/>
          </a:xfrm>
          <a:prstGeom prst="rect">
            <a:avLst/>
          </a:prstGeom>
        </p:spPr>
      </p:pic>
      <p:sp>
        <p:nvSpPr>
          <p:cNvPr id="4" name="Rectangle 3"/>
          <p:cNvSpPr/>
          <p:nvPr/>
        </p:nvSpPr>
        <p:spPr>
          <a:xfrm>
            <a:off x="4363295" y="5028839"/>
            <a:ext cx="5320004" cy="646331"/>
          </a:xfrm>
          <a:prstGeom prst="rect">
            <a:avLst/>
          </a:prstGeom>
        </p:spPr>
        <p:txBody>
          <a:bodyPr wrap="square">
            <a:spAutoFit/>
          </a:bodyPr>
          <a:lstStyle/>
          <a:p>
            <a:pPr defTabSz="914377"/>
            <a:r>
              <a:rPr lang="en-GB" b="1" i="1" dirty="0">
                <a:solidFill>
                  <a:srgbClr val="000000"/>
                </a:solidFill>
                <a:latin typeface="Arial"/>
                <a:cs typeface="Arial"/>
              </a:rPr>
              <a:t>More than 1,000 anaesthesia machines sold, used in over 4 million surgical interventions </a:t>
            </a:r>
          </a:p>
        </p:txBody>
      </p:sp>
    </p:spTree>
    <p:extLst>
      <p:ext uri="{BB962C8B-B14F-4D97-AF65-F5344CB8AC3E}">
        <p14:creationId xmlns:p14="http://schemas.microsoft.com/office/powerpoint/2010/main" val="55614411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mv="urn:schemas-microsoft-com:mac:vml" xmlns:mc="http://schemas.openxmlformats.org/markup-compatibility/2006" id="{03FDC967-6B05-894C-B27C-F1003640DEB1}"/>
              </a:ext>
            </a:extLst>
          </p:cNvPr>
          <p:cNvSpPr>
            <a:spLocks noGrp="1"/>
          </p:cNvSpPr>
          <p:nvPr>
            <p:ph type="ctrTitle"/>
          </p:nvPr>
        </p:nvSpPr>
        <p:spPr>
          <a:xfrm>
            <a:off x="897467" y="553156"/>
            <a:ext cx="10346266" cy="3285066"/>
          </a:xfrm>
        </p:spPr>
        <p:txBody>
          <a:bodyPr>
            <a:normAutofit/>
          </a:bodyPr>
          <a:lstStyle/>
          <a:p>
            <a:pPr>
              <a:lnSpc>
                <a:spcPct val="100000"/>
              </a:lnSpc>
            </a:pPr>
            <a:r>
              <a:rPr lang="en-US" sz="3200" b="1" dirty="0" smtClean="0"/>
              <a:t>3</a:t>
            </a:r>
            <a:r>
              <a:rPr lang="en-US" sz="3200" b="1" baseline="30000" dirty="0" smtClean="0"/>
              <a:t>rd</a:t>
            </a:r>
            <a:r>
              <a:rPr lang="en-US" sz="3200" b="1" dirty="0" smtClean="0"/>
              <a:t> Stone Design</a:t>
            </a:r>
            <a:br>
              <a:rPr lang="en-US" sz="3200" b="1" dirty="0" smtClean="0"/>
            </a:br>
            <a:r>
              <a:rPr lang="en-US" sz="3200" b="1" dirty="0"/>
              <a:t/>
            </a:r>
            <a:br>
              <a:rPr lang="en-US" sz="3200" b="1" dirty="0"/>
            </a:br>
            <a:endParaRPr lang="en-US" sz="1800" i="1" dirty="0"/>
          </a:p>
        </p:txBody>
      </p:sp>
      <p:sp>
        <p:nvSpPr>
          <p:cNvPr id="3" name="Subtitle 2">
            <a:extLst>
              <a:ext uri="{FF2B5EF4-FFF2-40B4-BE49-F238E27FC236}">
                <a16:creationId xmlns="" xmlns:a16="http://schemas.microsoft.com/office/drawing/2014/main" xmlns:mv="urn:schemas-microsoft-com:mac:vml" xmlns:mc="http://schemas.openxmlformats.org/markup-compatibility/2006" id="{25950100-7933-464E-A639-C6096D92E30A}"/>
              </a:ext>
            </a:extLst>
          </p:cNvPr>
          <p:cNvSpPr>
            <a:spLocks noGrp="1"/>
          </p:cNvSpPr>
          <p:nvPr>
            <p:ph type="subTitle" idx="1"/>
          </p:nvPr>
        </p:nvSpPr>
        <p:spPr>
          <a:xfrm>
            <a:off x="1524000" y="4357511"/>
            <a:ext cx="9144000" cy="1484489"/>
          </a:xfrm>
        </p:spPr>
        <p:txBody>
          <a:bodyPr>
            <a:normAutofit fontScale="85000" lnSpcReduction="20000"/>
          </a:bodyPr>
          <a:lstStyle/>
          <a:p>
            <a:r>
              <a:rPr lang="en-US" sz="3000" dirty="0" smtClean="0"/>
              <a:t>Robert </a:t>
            </a:r>
            <a:r>
              <a:rPr lang="en-US" sz="3000" dirty="0" err="1" smtClean="0"/>
              <a:t>Miros</a:t>
            </a:r>
            <a:endParaRPr lang="en-US" sz="3000" dirty="0" smtClean="0"/>
          </a:p>
          <a:p>
            <a:r>
              <a:rPr lang="en-US" dirty="0" smtClean="0"/>
              <a:t>CEO, 3</a:t>
            </a:r>
            <a:r>
              <a:rPr lang="en-US" baseline="30000" dirty="0" smtClean="0"/>
              <a:t>rd</a:t>
            </a:r>
            <a:r>
              <a:rPr lang="en-US" dirty="0" smtClean="0"/>
              <a:t> Stone Design</a:t>
            </a:r>
            <a:br>
              <a:rPr lang="en-US" dirty="0" smtClean="0"/>
            </a:br>
            <a:r>
              <a:rPr lang="en-US" dirty="0" smtClean="0"/>
              <a:t/>
            </a:r>
            <a:br>
              <a:rPr lang="en-US" dirty="0" smtClean="0"/>
            </a:br>
            <a:r>
              <a:rPr lang="en-US" dirty="0">
                <a:hlinkClick r:id="rId2"/>
              </a:rPr>
              <a:t>http://www.</a:t>
            </a:r>
            <a:r>
              <a:rPr lang="en-US" dirty="0" smtClean="0">
                <a:hlinkClick r:id="rId2"/>
              </a:rPr>
              <a:t>3rdstonedesign.com</a:t>
            </a:r>
            <a:endParaRPr lang="en-US" dirty="0" smtClean="0"/>
          </a:p>
          <a:p>
            <a:r>
              <a:rPr lang="en-US" dirty="0" smtClean="0"/>
              <a:t> </a:t>
            </a:r>
            <a:r>
              <a:rPr lang="en-US" dirty="0"/>
              <a:t>robert@3rdstonedesign.com </a:t>
            </a:r>
            <a:endParaRPr lang="en-US" dirty="0" smtClean="0"/>
          </a:p>
          <a:p>
            <a:endParaRPr lang="en-US" strike="sngStrike" dirty="0"/>
          </a:p>
        </p:txBody>
      </p:sp>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pic>
        <p:nvPicPr>
          <p:cNvPr id="4" name="Picture 3" descr="Screen Shot 2018-03-19 at 8.16.32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5900" y="292099"/>
            <a:ext cx="4127500" cy="990600"/>
          </a:xfrm>
          <a:prstGeom prst="rect">
            <a:avLst/>
          </a:prstGeom>
        </p:spPr>
      </p:pic>
    </p:spTree>
    <p:extLst>
      <p:ext uri="{BB962C8B-B14F-4D97-AF65-F5344CB8AC3E}">
        <p14:creationId xmlns:p14="http://schemas.microsoft.com/office/powerpoint/2010/main" val="5227380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3</a:t>
            </a:r>
            <a:r>
              <a:rPr lang="en-US" baseline="30000" dirty="0"/>
              <a:t>rd</a:t>
            </a:r>
            <a:r>
              <a:rPr lang="en-US" dirty="0"/>
              <a:t> Stone Design</a:t>
            </a:r>
          </a:p>
        </p:txBody>
      </p:sp>
      <p:pic>
        <p:nvPicPr>
          <p:cNvPr id="4" name="Picture 3" descr="NEW_G4_LOGO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5589" y="1461274"/>
            <a:ext cx="1474561" cy="728707"/>
          </a:xfrm>
          <a:prstGeom prst="rect">
            <a:avLst/>
          </a:prstGeom>
        </p:spPr>
      </p:pic>
      <p:sp>
        <p:nvSpPr>
          <p:cNvPr id="5" name="Rectangle 4"/>
          <p:cNvSpPr/>
          <p:nvPr/>
        </p:nvSpPr>
        <p:spPr>
          <a:xfrm>
            <a:off x="838201" y="1995483"/>
            <a:ext cx="10515600" cy="3447090"/>
          </a:xfrm>
          <a:prstGeom prst="rect">
            <a:avLst/>
          </a:prstGeom>
        </p:spPr>
        <p:txBody>
          <a:bodyPr wrap="square" lIns="121861" tIns="60956" rIns="121861" bIns="60956">
            <a:spAutoFit/>
          </a:bodyPr>
          <a:lstStyle/>
          <a:p>
            <a:pPr algn="ctr" defTabSz="1219170"/>
            <a:r>
              <a:rPr lang="en-US" sz="2400" dirty="0">
                <a:solidFill>
                  <a:srgbClr val="000000"/>
                </a:solidFill>
                <a:latin typeface="Arial"/>
                <a:cs typeface="Arial"/>
              </a:rPr>
              <a:t>3</a:t>
            </a:r>
            <a:r>
              <a:rPr lang="en-US" sz="2400" baseline="30000" dirty="0">
                <a:solidFill>
                  <a:srgbClr val="000000"/>
                </a:solidFill>
                <a:latin typeface="Arial"/>
                <a:cs typeface="Arial"/>
              </a:rPr>
              <a:t>rd</a:t>
            </a:r>
            <a:r>
              <a:rPr lang="en-US" sz="2400" dirty="0">
                <a:solidFill>
                  <a:srgbClr val="000000"/>
                </a:solidFill>
                <a:latin typeface="Arial"/>
                <a:cs typeface="Arial"/>
              </a:rPr>
              <a:t> Stone Design is a product design, development and deployment company. We specialize in global health applications.  Our capabilities run from concept design and front end product development, to detailed engineering and transfer to manufacture, to ultimate production, distribution and sale. We have products in use in 38 countries - 20 in Africa. </a:t>
            </a:r>
          </a:p>
          <a:p>
            <a:pPr algn="ctr" defTabSz="1219170"/>
            <a:endParaRPr lang="en-US" sz="2400" dirty="0">
              <a:solidFill>
                <a:srgbClr val="000000"/>
              </a:solidFill>
              <a:latin typeface="Arial"/>
              <a:cs typeface="Arial"/>
            </a:endParaRPr>
          </a:p>
          <a:p>
            <a:pPr algn="ctr" defTabSz="1219170"/>
            <a:r>
              <a:rPr lang="en-US" sz="2400" dirty="0">
                <a:solidFill>
                  <a:srgbClr val="000000"/>
                </a:solidFill>
                <a:latin typeface="Arial"/>
                <a:cs typeface="Arial"/>
              </a:rPr>
              <a:t>We collaborate with Global Health partners through design of new products, commercial development or refinement of existing products, and design of business structures to facilitate broad dissemination of technical solutions.</a:t>
            </a:r>
          </a:p>
        </p:txBody>
      </p:sp>
    </p:spTree>
    <p:extLst>
      <p:ext uri="{BB962C8B-B14F-4D97-AF65-F5344CB8AC3E}">
        <p14:creationId xmlns:p14="http://schemas.microsoft.com/office/powerpoint/2010/main" val="26158688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1.squarespace.com/static/560430dce4b0f8ec46bdd55d/t/5643d2e0e4b0d7ba4d725ef3/1447285482280/?format=2500w">
            <a:extLst>
              <a:ext uri="{FF2B5EF4-FFF2-40B4-BE49-F238E27FC236}">
                <a16:creationId xmlns="" xmlns:a16="http://schemas.microsoft.com/office/drawing/2014/main" xmlns:mv="urn:schemas-microsoft-com:mac:vml" xmlns:mc="http://schemas.openxmlformats.org/markup-compatibility/2006" id="{43BBB0D8-0C19-43FF-900C-204DC57814A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0716" y="3415554"/>
            <a:ext cx="3593592" cy="2063428"/>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52" name="Picture Placeholder 51"/>
          <p:cNvPicPr>
            <a:picLocks noGrp="1"/>
          </p:cNvPicPr>
          <p:nvPr>
            <p:ph type="pic" sz="quarter" idx="13"/>
          </p:nvPr>
        </p:nvPicPr>
        <p:blipFill rotWithShape="1">
          <a:blip r:embed="rId4" cstate="screen">
            <a:extLst>
              <a:ext uri="{28A0092B-C50C-407E-A947-70E740481C1C}">
                <a14:useLocalDpi xmlns:a14="http://schemas.microsoft.com/office/drawing/2010/main"/>
              </a:ext>
            </a:extLst>
          </a:blip>
          <a:srcRect l="-34718"/>
          <a:stretch/>
        </p:blipFill>
        <p:spPr bwMode="auto">
          <a:xfrm>
            <a:off x="8185565" y="1066800"/>
            <a:ext cx="3593592" cy="2057400"/>
          </a:xfrm>
          <a:prstGeom prst="rect">
            <a:avLst/>
          </a:prstGeom>
          <a:solidFill>
            <a:srgbClr val="F4F4F4"/>
          </a:solidFill>
          <a:ln>
            <a:noFill/>
          </a:ln>
          <a:extLst>
            <a:ext uri="{53640926-AAD7-44d8-BBD7-CCE9431645EC}">
              <a14:shadowObscured xmlns="" xmlns:a14="http://schemas.microsoft.com/office/drawing/2010/main" xmlns:mv="urn:schemas-microsoft-com:mac:vml" xmlns:mc="http://schemas.openxmlformats.org/markup-compatibility/2006"/>
            </a:ext>
          </a:extLst>
        </p:spPr>
      </p:pic>
      <p:pic>
        <p:nvPicPr>
          <p:cNvPr id="51" name="Picture Placeholder 50">
            <a:extLst>
              <a:ext uri="{FF2B5EF4-FFF2-40B4-BE49-F238E27FC236}">
                <a16:creationId xmlns="" xmlns:a16="http://schemas.microsoft.com/office/drawing/2014/main" xmlns:mv="urn:schemas-microsoft-com:mac:vml" xmlns:mc="http://schemas.openxmlformats.org/markup-compatibility/2006" id="{001396B9-90DD-49FB-B46C-7D910935987D}"/>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a:stretch>
            <a:fillRect/>
          </a:stretch>
        </p:blipFill>
        <p:spPr>
          <a:xfrm>
            <a:off x="4431792" y="3429000"/>
            <a:ext cx="3600451" cy="2057400"/>
          </a:xfrm>
          <a:prstGeom prst="rect">
            <a:avLst/>
          </a:prstGeom>
        </p:spPr>
      </p:pic>
      <p:pic>
        <p:nvPicPr>
          <p:cNvPr id="36" name="Picture Placeholder 31">
            <a:extLst>
              <a:ext uri="{FF2B5EF4-FFF2-40B4-BE49-F238E27FC236}">
                <a16:creationId xmlns="" xmlns:a16="http://schemas.microsoft.com/office/drawing/2014/main" xmlns:mv="urn:schemas-microsoft-com:mac:vml" xmlns:mc="http://schemas.openxmlformats.org/markup-compatibility/2006" id="{8F544206-A30B-4B61-A15C-44AB64509E1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406789" y="1066800"/>
            <a:ext cx="3594211" cy="2057400"/>
          </a:xfrm>
          <a:prstGeom prst="rect">
            <a:avLst/>
          </a:prstGeom>
          <a:solidFill>
            <a:schemeClr val="bg1"/>
          </a:solidFill>
          <a:ln>
            <a:noFill/>
          </a:ln>
          <a:effectLst/>
        </p:spPr>
      </p:pic>
      <p:pic>
        <p:nvPicPr>
          <p:cNvPr id="43" name="Picture 8" descr="Image result for duke women's global health tech"/>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48200" y="2514600"/>
            <a:ext cx="1920877" cy="458923"/>
          </a:xfrm>
          <a:prstGeom prst="rect">
            <a:avLst/>
          </a:prstGeom>
          <a:noFill/>
          <a:extLst/>
        </p:spPr>
      </p:pic>
      <p:pic>
        <p:nvPicPr>
          <p:cNvPr id="45" name="Picture Placeholder 32" descr="http://static1.squarespace.com/static/560430dce4b0f8ec46bdd55d/t/561d7fabe4b0f8015d8bbf14/1444773823770/?format=1500w"/>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9600" y="1066800"/>
            <a:ext cx="3594211" cy="205740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46" name="Picture 12" descr="Image result for path global health"/>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38201" y="5105400"/>
            <a:ext cx="817483" cy="255453"/>
          </a:xfrm>
          <a:prstGeom prst="rect">
            <a:avLst/>
          </a:prstGeom>
          <a:noFill/>
          <a:extLst/>
        </p:spPr>
      </p:pic>
      <p:pic>
        <p:nvPicPr>
          <p:cNvPr id="31" name="Picture 30">
            <a:extLst>
              <a:ext uri="{FF2B5EF4-FFF2-40B4-BE49-F238E27FC236}">
                <a16:creationId xmlns="" xmlns:a16="http://schemas.microsoft.com/office/drawing/2014/main" xmlns:mv="urn:schemas-microsoft-com:mac:vml" xmlns:mc="http://schemas.openxmlformats.org/markup-compatibility/2006" id="{27A127B0-0EA9-46B1-A915-CCBD191E4FC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890000" y="239495"/>
            <a:ext cx="2607733" cy="522390"/>
          </a:xfrm>
          <a:prstGeom prst="rect">
            <a:avLst/>
          </a:prstGeom>
        </p:spPr>
      </p:pic>
      <p:pic>
        <p:nvPicPr>
          <p:cNvPr id="40" name="Picture 12" descr="Image result for path global health">
            <a:extLst>
              <a:ext uri="{FF2B5EF4-FFF2-40B4-BE49-F238E27FC236}">
                <a16:creationId xmlns="" xmlns:a16="http://schemas.microsoft.com/office/drawing/2014/main" xmlns:mv="urn:schemas-microsoft-com:mac:vml" xmlns:mc="http://schemas.openxmlformats.org/markup-compatibility/2006" id="{74FC1D80-8015-4AAB-A12F-B3446C04ABE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572001" y="5105400"/>
            <a:ext cx="817483" cy="255453"/>
          </a:xfrm>
          <a:prstGeom prst="rect">
            <a:avLst/>
          </a:prstGeom>
          <a:noFill/>
          <a:extLst/>
        </p:spPr>
      </p:pic>
      <p:pic>
        <p:nvPicPr>
          <p:cNvPr id="19" name="Picture 18">
            <a:extLst>
              <a:ext uri="{FF2B5EF4-FFF2-40B4-BE49-F238E27FC236}">
                <a16:creationId xmlns="" xmlns:a16="http://schemas.microsoft.com/office/drawing/2014/main" xmlns:mv="urn:schemas-microsoft-com:mac:vml" xmlns:mc="http://schemas.openxmlformats.org/markup-compatibility/2006" id="{4A9D4AAB-CE20-4EBC-95EE-DE27BBDB8F2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185565" y="3415554"/>
            <a:ext cx="3593593" cy="2070847"/>
          </a:xfrm>
          <a:prstGeom prst="rect">
            <a:avLst/>
          </a:prstGeom>
        </p:spPr>
      </p:pic>
      <p:pic>
        <p:nvPicPr>
          <p:cNvPr id="21" name="Picture 20">
            <a:extLst>
              <a:ext uri="{FF2B5EF4-FFF2-40B4-BE49-F238E27FC236}">
                <a16:creationId xmlns="" xmlns:a16="http://schemas.microsoft.com/office/drawing/2014/main" xmlns:mv="urn:schemas-microsoft-com:mac:vml" xmlns:mc="http://schemas.openxmlformats.org/markup-compatibility/2006" id="{B398E6CF-1DEF-4A16-B508-6FD3E9404D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82000" y="1336115"/>
            <a:ext cx="1668707" cy="760567"/>
          </a:xfrm>
          <a:prstGeom prst="rect">
            <a:avLst/>
          </a:prstGeom>
        </p:spPr>
      </p:pic>
      <p:sp>
        <p:nvSpPr>
          <p:cNvPr id="25" name="TextBox 24">
            <a:extLst>
              <a:ext uri="{FF2B5EF4-FFF2-40B4-BE49-F238E27FC236}">
                <a16:creationId xmlns="" xmlns:a16="http://schemas.microsoft.com/office/drawing/2014/main" xmlns:mv="urn:schemas-microsoft-com:mac:vml" xmlns:mc="http://schemas.openxmlformats.org/markup-compatibility/2006" id="{0A2C7F85-12B9-4AAC-BF3F-E363587A727A}"/>
              </a:ext>
            </a:extLst>
          </p:cNvPr>
          <p:cNvSpPr txBox="1"/>
          <p:nvPr/>
        </p:nvSpPr>
        <p:spPr>
          <a:xfrm>
            <a:off x="838200" y="1219202"/>
            <a:ext cx="1371600" cy="707887"/>
          </a:xfrm>
          <a:prstGeom prst="rect">
            <a:avLst/>
          </a:prstGeom>
          <a:noFill/>
        </p:spPr>
        <p:txBody>
          <a:bodyPr wrap="square" lIns="121917" tIns="60958" rIns="121917" bIns="60958" rtlCol="0">
            <a:spAutoFit/>
          </a:bodyPr>
          <a:lstStyle/>
          <a:p>
            <a:pPr algn="ctr"/>
            <a:r>
              <a:rPr lang="en-US" sz="2000" b="1" i="1" dirty="0" err="1">
                <a:latin typeface="+mj-lt"/>
              </a:rPr>
              <a:t>DoseRight</a:t>
            </a:r>
            <a:endParaRPr lang="en-US" sz="2000" b="1" i="1" dirty="0">
              <a:latin typeface="+mj-lt"/>
            </a:endParaRPr>
          </a:p>
          <a:p>
            <a:pPr algn="ctr"/>
            <a:r>
              <a:rPr lang="en-US" sz="1800" dirty="0">
                <a:latin typeface="+mj-lt"/>
              </a:rPr>
              <a:t>Syringe Clip</a:t>
            </a:r>
          </a:p>
        </p:txBody>
      </p:sp>
      <p:sp>
        <p:nvSpPr>
          <p:cNvPr id="48" name="TextBox 47">
            <a:extLst>
              <a:ext uri="{FF2B5EF4-FFF2-40B4-BE49-F238E27FC236}">
                <a16:creationId xmlns="" xmlns:a16="http://schemas.microsoft.com/office/drawing/2014/main" xmlns:mv="urn:schemas-microsoft-com:mac:vml" xmlns:mc="http://schemas.openxmlformats.org/markup-compatibility/2006" id="{AD2FF949-0066-4AF6-8EE7-7F5401A311C7}"/>
              </a:ext>
            </a:extLst>
          </p:cNvPr>
          <p:cNvSpPr txBox="1"/>
          <p:nvPr/>
        </p:nvSpPr>
        <p:spPr>
          <a:xfrm>
            <a:off x="2832211" y="4771095"/>
            <a:ext cx="1371600" cy="738664"/>
          </a:xfrm>
          <a:prstGeom prst="rect">
            <a:avLst/>
          </a:prstGeom>
          <a:noFill/>
        </p:spPr>
        <p:txBody>
          <a:bodyPr wrap="square" lIns="121917" tIns="60958" rIns="121917" bIns="60958" rtlCol="0">
            <a:spAutoFit/>
          </a:bodyPr>
          <a:lstStyle/>
          <a:p>
            <a:pPr algn="ctr"/>
            <a:r>
              <a:rPr lang="en-US" sz="2000" b="1" i="1" dirty="0">
                <a:latin typeface="+mj-lt"/>
              </a:rPr>
              <a:t>Woman’s Condom</a:t>
            </a:r>
            <a:endParaRPr lang="en-US" sz="1800" dirty="0">
              <a:latin typeface="+mj-lt"/>
            </a:endParaRPr>
          </a:p>
        </p:txBody>
      </p:sp>
      <p:sp>
        <p:nvSpPr>
          <p:cNvPr id="49" name="TextBox 48">
            <a:extLst>
              <a:ext uri="{FF2B5EF4-FFF2-40B4-BE49-F238E27FC236}">
                <a16:creationId xmlns="" xmlns:a16="http://schemas.microsoft.com/office/drawing/2014/main" xmlns:mv="urn:schemas-microsoft-com:mac:vml" xmlns:mc="http://schemas.openxmlformats.org/markup-compatibility/2006" id="{4B3F0B87-7243-4B7E-B2E7-87BC3D75102E}"/>
              </a:ext>
            </a:extLst>
          </p:cNvPr>
          <p:cNvSpPr txBox="1"/>
          <p:nvPr/>
        </p:nvSpPr>
        <p:spPr>
          <a:xfrm>
            <a:off x="4980741" y="3581401"/>
            <a:ext cx="1371600" cy="430887"/>
          </a:xfrm>
          <a:prstGeom prst="rect">
            <a:avLst/>
          </a:prstGeom>
          <a:noFill/>
        </p:spPr>
        <p:txBody>
          <a:bodyPr wrap="square" lIns="121917" tIns="60958" rIns="121917" bIns="60958" rtlCol="0">
            <a:spAutoFit/>
          </a:bodyPr>
          <a:lstStyle/>
          <a:p>
            <a:pPr algn="ctr"/>
            <a:r>
              <a:rPr lang="en-US" sz="2000" b="1" i="1" dirty="0">
                <a:latin typeface="+mj-lt"/>
              </a:rPr>
              <a:t>NASG</a:t>
            </a:r>
            <a:endParaRPr lang="en-US" sz="1800" dirty="0">
              <a:latin typeface="+mj-lt"/>
            </a:endParaRPr>
          </a:p>
        </p:txBody>
      </p:sp>
      <p:sp>
        <p:nvSpPr>
          <p:cNvPr id="50" name="TextBox 49">
            <a:extLst>
              <a:ext uri="{FF2B5EF4-FFF2-40B4-BE49-F238E27FC236}">
                <a16:creationId xmlns="" xmlns:a16="http://schemas.microsoft.com/office/drawing/2014/main" xmlns:mv="urn:schemas-microsoft-com:mac:vml" xmlns:mc="http://schemas.openxmlformats.org/markup-compatibility/2006" id="{22507BD8-26D0-479B-94DB-1C31D58B40AA}"/>
              </a:ext>
            </a:extLst>
          </p:cNvPr>
          <p:cNvSpPr txBox="1"/>
          <p:nvPr/>
        </p:nvSpPr>
        <p:spPr>
          <a:xfrm>
            <a:off x="6390391" y="1188421"/>
            <a:ext cx="1625984" cy="738664"/>
          </a:xfrm>
          <a:prstGeom prst="rect">
            <a:avLst/>
          </a:prstGeom>
          <a:noFill/>
        </p:spPr>
        <p:txBody>
          <a:bodyPr wrap="square" lIns="121917" tIns="60958" rIns="121917" bIns="60958" rtlCol="0">
            <a:spAutoFit/>
          </a:bodyPr>
          <a:lstStyle/>
          <a:p>
            <a:pPr algn="ctr"/>
            <a:r>
              <a:rPr lang="en-US" sz="2000" b="1" i="1" dirty="0">
                <a:latin typeface="+mj-lt"/>
              </a:rPr>
              <a:t>Athoria</a:t>
            </a:r>
          </a:p>
          <a:p>
            <a:pPr algn="ctr"/>
            <a:r>
              <a:rPr lang="en-US" sz="2000" dirty="0">
                <a:latin typeface="+mj-lt"/>
              </a:rPr>
              <a:t>Colposcope</a:t>
            </a:r>
            <a:endParaRPr lang="en-US" sz="1800" dirty="0">
              <a:latin typeface="+mj-lt"/>
            </a:endParaRPr>
          </a:p>
        </p:txBody>
      </p:sp>
      <p:sp>
        <p:nvSpPr>
          <p:cNvPr id="54" name="TextBox 53">
            <a:extLst>
              <a:ext uri="{FF2B5EF4-FFF2-40B4-BE49-F238E27FC236}">
                <a16:creationId xmlns="" xmlns:a16="http://schemas.microsoft.com/office/drawing/2014/main" xmlns:mv="urn:schemas-microsoft-com:mac:vml" xmlns:mc="http://schemas.openxmlformats.org/markup-compatibility/2006" id="{1DB317EB-6D66-48E0-AFB1-442D1D172B73}"/>
              </a:ext>
            </a:extLst>
          </p:cNvPr>
          <p:cNvSpPr txBox="1"/>
          <p:nvPr/>
        </p:nvSpPr>
        <p:spPr>
          <a:xfrm>
            <a:off x="8374861" y="5033073"/>
            <a:ext cx="1371600" cy="430887"/>
          </a:xfrm>
          <a:prstGeom prst="rect">
            <a:avLst/>
          </a:prstGeom>
          <a:noFill/>
        </p:spPr>
        <p:txBody>
          <a:bodyPr wrap="square" lIns="121917" tIns="60958" rIns="121917" bIns="60958" rtlCol="0">
            <a:spAutoFit/>
          </a:bodyPr>
          <a:lstStyle/>
          <a:p>
            <a:pPr algn="ctr"/>
            <a:r>
              <a:rPr lang="en-US" sz="2000" dirty="0">
                <a:latin typeface="+mj-lt"/>
              </a:rPr>
              <a:t>bCPAP</a:t>
            </a:r>
            <a:endParaRPr lang="en-US" sz="1800" dirty="0">
              <a:latin typeface="+mj-lt"/>
            </a:endParaRPr>
          </a:p>
        </p:txBody>
      </p:sp>
      <p:sp>
        <p:nvSpPr>
          <p:cNvPr id="55" name="TextBox 54">
            <a:extLst>
              <a:ext uri="{FF2B5EF4-FFF2-40B4-BE49-F238E27FC236}">
                <a16:creationId xmlns="" xmlns:a16="http://schemas.microsoft.com/office/drawing/2014/main" xmlns:mv="urn:schemas-microsoft-com:mac:vml" xmlns:mc="http://schemas.openxmlformats.org/markup-compatibility/2006" id="{37FB4C0C-EE66-4615-BB14-752680DE96C4}"/>
              </a:ext>
            </a:extLst>
          </p:cNvPr>
          <p:cNvSpPr txBox="1"/>
          <p:nvPr/>
        </p:nvSpPr>
        <p:spPr>
          <a:xfrm>
            <a:off x="8417999" y="2275045"/>
            <a:ext cx="1625984" cy="738664"/>
          </a:xfrm>
          <a:prstGeom prst="rect">
            <a:avLst/>
          </a:prstGeom>
          <a:noFill/>
        </p:spPr>
        <p:txBody>
          <a:bodyPr wrap="square" lIns="121917" tIns="60958" rIns="121917" bIns="60958" rtlCol="0">
            <a:spAutoFit/>
          </a:bodyPr>
          <a:lstStyle/>
          <a:p>
            <a:pPr algn="ctr"/>
            <a:r>
              <a:rPr lang="en-US" sz="2000" dirty="0">
                <a:latin typeface="+mj-lt"/>
              </a:rPr>
              <a:t>Vaccine Refrigerator</a:t>
            </a:r>
            <a:endParaRPr lang="en-US" sz="1800" dirty="0">
              <a:latin typeface="+mj-lt"/>
            </a:endParaRPr>
          </a:p>
        </p:txBody>
      </p:sp>
      <p:sp>
        <p:nvSpPr>
          <p:cNvPr id="56" name="TextBox 55">
            <a:extLst>
              <a:ext uri="{FF2B5EF4-FFF2-40B4-BE49-F238E27FC236}">
                <a16:creationId xmlns="" xmlns:a16="http://schemas.microsoft.com/office/drawing/2014/main" xmlns:mv="urn:schemas-microsoft-com:mac:vml" xmlns:mc="http://schemas.openxmlformats.org/markup-compatibility/2006" id="{634683B8-808E-425E-BA52-2625ED9D1F8E}"/>
              </a:ext>
            </a:extLst>
          </p:cNvPr>
          <p:cNvSpPr txBox="1"/>
          <p:nvPr/>
        </p:nvSpPr>
        <p:spPr>
          <a:xfrm>
            <a:off x="838200" y="5531377"/>
            <a:ext cx="10659534" cy="1169547"/>
          </a:xfrm>
          <a:prstGeom prst="rect">
            <a:avLst/>
          </a:prstGeom>
          <a:noFill/>
        </p:spPr>
        <p:txBody>
          <a:bodyPr wrap="square" lIns="121917" tIns="60958" rIns="121917" bIns="60958" rtlCol="0">
            <a:spAutoFit/>
          </a:bodyPr>
          <a:lstStyle/>
          <a:p>
            <a:pPr algn="ctr"/>
            <a:r>
              <a:rPr lang="en-US" sz="2400" b="1" dirty="0">
                <a:latin typeface="Arial"/>
                <a:cs typeface="Arial"/>
              </a:rPr>
              <a:t>Examples of Global Health Devices developed by 3</a:t>
            </a:r>
            <a:r>
              <a:rPr lang="en-US" sz="2400" b="1" baseline="30000" dirty="0">
                <a:latin typeface="Arial"/>
                <a:cs typeface="Arial"/>
              </a:rPr>
              <a:t>rd</a:t>
            </a:r>
            <a:r>
              <a:rPr lang="en-US" sz="2400" b="1" dirty="0">
                <a:latin typeface="Arial"/>
                <a:cs typeface="Arial"/>
              </a:rPr>
              <a:t> Stone Design</a:t>
            </a:r>
            <a:r>
              <a:rPr lang="en-US" sz="2400" dirty="0">
                <a:latin typeface="Arial"/>
                <a:cs typeface="Arial"/>
              </a:rPr>
              <a:t>.</a:t>
            </a:r>
          </a:p>
          <a:p>
            <a:pPr algn="ctr"/>
            <a:r>
              <a:rPr lang="en-US" sz="2200" dirty="0">
                <a:latin typeface="Arial"/>
                <a:cs typeface="Arial"/>
              </a:rPr>
              <a:t>All products are intended for production at large scale and most have already achieved global impact.</a:t>
            </a:r>
          </a:p>
        </p:txBody>
      </p:sp>
    </p:spTree>
    <p:extLst>
      <p:ext uri="{BB962C8B-B14F-4D97-AF65-F5344CB8AC3E}">
        <p14:creationId xmlns:p14="http://schemas.microsoft.com/office/powerpoint/2010/main" val="261645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xmlns:mv="urn:schemas-microsoft-com:mac:vml" xmlns:mc="http://schemas.openxmlformats.org/markup-compatibility/2006" id="{F3E8CC9C-9357-4E51-8E26-49460846B332}"/>
              </a:ext>
            </a:extLst>
          </p:cNvPr>
          <p:cNvSpPr/>
          <p:nvPr/>
        </p:nvSpPr>
        <p:spPr>
          <a:xfrm>
            <a:off x="-67346" y="1140210"/>
            <a:ext cx="12326692" cy="6146657"/>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endParaRPr lang="en-US" sz="1800" b="1" dirty="0">
              <a:solidFill>
                <a:srgbClr val="FFFFFF"/>
              </a:solidFill>
              <a:latin typeface="Avenir Black"/>
              <a:cs typeface="Avenir Black"/>
            </a:endParaRPr>
          </a:p>
        </p:txBody>
      </p:sp>
      <p:sp>
        <p:nvSpPr>
          <p:cNvPr id="3" name="Title 2">
            <a:extLst>
              <a:ext uri="{FF2B5EF4-FFF2-40B4-BE49-F238E27FC236}">
                <a16:creationId xmlns="" xmlns:a16="http://schemas.microsoft.com/office/drawing/2014/main" xmlns:mv="urn:schemas-microsoft-com:mac:vml" xmlns:mc="http://schemas.openxmlformats.org/markup-compatibility/2006" id="{525D7668-2AB2-46A7-AB95-6C3CDCE81393}"/>
              </a:ext>
            </a:extLst>
          </p:cNvPr>
          <p:cNvSpPr>
            <a:spLocks noGrp="1"/>
          </p:cNvSpPr>
          <p:nvPr>
            <p:ph type="title"/>
          </p:nvPr>
        </p:nvSpPr>
        <p:spPr/>
        <p:txBody>
          <a:bodyPr>
            <a:normAutofit/>
          </a:bodyPr>
          <a:lstStyle/>
          <a:p>
            <a:r>
              <a:rPr lang="en-US" dirty="0"/>
              <a:t>Portable Colposcopy – A Current Focus</a:t>
            </a:r>
          </a:p>
        </p:txBody>
      </p:sp>
      <p:sp>
        <p:nvSpPr>
          <p:cNvPr id="5" name="TextBox 4">
            <a:extLst>
              <a:ext uri="{FF2B5EF4-FFF2-40B4-BE49-F238E27FC236}">
                <a16:creationId xmlns="" xmlns:a16="http://schemas.microsoft.com/office/drawing/2014/main" xmlns:mv="urn:schemas-microsoft-com:mac:vml" xmlns:mc="http://schemas.openxmlformats.org/markup-compatibility/2006" id="{940F167A-E312-4164-B716-B287D97F2EBD}"/>
              </a:ext>
            </a:extLst>
          </p:cNvPr>
          <p:cNvSpPr txBox="1"/>
          <p:nvPr/>
        </p:nvSpPr>
        <p:spPr>
          <a:xfrm>
            <a:off x="135467" y="2593714"/>
            <a:ext cx="5960147" cy="3262428"/>
          </a:xfrm>
          <a:prstGeom prst="rect">
            <a:avLst/>
          </a:prstGeom>
          <a:noFill/>
        </p:spPr>
        <p:txBody>
          <a:bodyPr wrap="square" lIns="121917" tIns="60958" rIns="121917" bIns="60958" rtlCol="0">
            <a:spAutoFit/>
          </a:bodyPr>
          <a:lstStyle/>
          <a:p>
            <a:r>
              <a:rPr lang="en-US" sz="2400" b="1" dirty="0">
                <a:latin typeface="Arial"/>
                <a:cs typeface="Arial"/>
              </a:rPr>
              <a:t>Pocket Colposcope</a:t>
            </a:r>
          </a:p>
          <a:p>
            <a:r>
              <a:rPr lang="en-US" sz="2000" b="1" dirty="0">
                <a:latin typeface="Arial"/>
                <a:cs typeface="Arial"/>
              </a:rPr>
              <a:t>Success</a:t>
            </a:r>
          </a:p>
          <a:p>
            <a:pPr marL="285744" indent="-285744">
              <a:buFont typeface="Arial" panose="020B0604020202020204" pitchFamily="34" charset="0"/>
              <a:buChar char="•"/>
            </a:pPr>
            <a:r>
              <a:rPr lang="en-US" sz="2000" dirty="0">
                <a:latin typeface="Arial"/>
                <a:cs typeface="Arial"/>
              </a:rPr>
              <a:t>Radically redesigned </a:t>
            </a:r>
            <a:r>
              <a:rPr lang="en-US" sz="2000" dirty="0" err="1">
                <a:latin typeface="Arial"/>
                <a:cs typeface="Arial"/>
              </a:rPr>
              <a:t>colposcope</a:t>
            </a:r>
            <a:r>
              <a:rPr lang="en-US" sz="2000" dirty="0">
                <a:latin typeface="Arial"/>
                <a:cs typeface="Arial"/>
              </a:rPr>
              <a:t> enables </a:t>
            </a:r>
            <a:r>
              <a:rPr lang="en-US" sz="2000" dirty="0" smtClean="0">
                <a:latin typeface="Arial"/>
                <a:cs typeface="Arial"/>
              </a:rPr>
              <a:t>improved </a:t>
            </a:r>
            <a:r>
              <a:rPr lang="en-US" sz="2000" dirty="0">
                <a:latin typeface="Arial"/>
                <a:cs typeface="Arial"/>
              </a:rPr>
              <a:t>care pathways and methods of examination.</a:t>
            </a:r>
          </a:p>
          <a:p>
            <a:pPr marL="285744" indent="-285744">
              <a:buFont typeface="Arial" panose="020B0604020202020204" pitchFamily="34" charset="0"/>
              <a:buChar char="•"/>
            </a:pPr>
            <a:r>
              <a:rPr lang="en-US" sz="2000" dirty="0">
                <a:latin typeface="Arial"/>
                <a:cs typeface="Arial"/>
              </a:rPr>
              <a:t>Dramatically reduced cost of device opens up markets closed to this technology previously.</a:t>
            </a:r>
          </a:p>
          <a:p>
            <a:pPr marL="285744" indent="-285744">
              <a:buFont typeface="Arial" panose="020B0604020202020204" pitchFamily="34" charset="0"/>
              <a:buChar char="•"/>
            </a:pPr>
            <a:r>
              <a:rPr lang="en-US" sz="2000" dirty="0">
                <a:latin typeface="Arial"/>
                <a:cs typeface="Arial"/>
              </a:rPr>
              <a:t>8 clinical sites globally, gathered over 500 patients’ exam data in less than a year with first generation product. </a:t>
            </a:r>
          </a:p>
        </p:txBody>
      </p:sp>
      <p:grpSp>
        <p:nvGrpSpPr>
          <p:cNvPr id="6" name="Group 5">
            <a:extLst>
              <a:ext uri="{FF2B5EF4-FFF2-40B4-BE49-F238E27FC236}">
                <a16:creationId xmlns="" xmlns:a16="http://schemas.microsoft.com/office/drawing/2014/main" xmlns:mv="urn:schemas-microsoft-com:mac:vml" xmlns:mc="http://schemas.openxmlformats.org/markup-compatibility/2006" id="{BEE5FFBE-7466-467A-9743-6509E574E153}"/>
              </a:ext>
            </a:extLst>
          </p:cNvPr>
          <p:cNvGrpSpPr/>
          <p:nvPr/>
        </p:nvGrpSpPr>
        <p:grpSpPr>
          <a:xfrm>
            <a:off x="6667682" y="1586462"/>
            <a:ext cx="4492893" cy="2166359"/>
            <a:chOff x="5428190" y="359135"/>
            <a:chExt cx="3369670" cy="1624769"/>
          </a:xfrm>
        </p:grpSpPr>
        <p:pic>
          <p:nvPicPr>
            <p:cNvPr id="7" name="Picture 6">
              <a:extLst>
                <a:ext uri="{FF2B5EF4-FFF2-40B4-BE49-F238E27FC236}">
                  <a16:creationId xmlns="" xmlns:a16="http://schemas.microsoft.com/office/drawing/2014/main" xmlns:mv="urn:schemas-microsoft-com:mac:vml" xmlns:mc="http://schemas.openxmlformats.org/markup-compatibility/2006" id="{3FDC55DC-36A9-4CCA-9942-1F9569107D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72809" y="359135"/>
              <a:ext cx="1657350" cy="332006"/>
            </a:xfrm>
            <a:prstGeom prst="rect">
              <a:avLst/>
            </a:prstGeom>
          </p:spPr>
        </p:pic>
        <p:pic>
          <p:nvPicPr>
            <p:cNvPr id="8" name="Shape 189">
              <a:extLst>
                <a:ext uri="{FF2B5EF4-FFF2-40B4-BE49-F238E27FC236}">
                  <a16:creationId xmlns="" xmlns:a16="http://schemas.microsoft.com/office/drawing/2014/main" xmlns:mv="urn:schemas-microsoft-com:mac:vml" xmlns:mc="http://schemas.openxmlformats.org/markup-compatibility/2006" id="{E7925230-4337-464B-8DC9-A33E5919596E}"/>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002493" y="971849"/>
              <a:ext cx="769907" cy="309026"/>
            </a:xfrm>
            <a:prstGeom prst="rect">
              <a:avLst/>
            </a:prstGeom>
            <a:noFill/>
            <a:ln>
              <a:noFill/>
            </a:ln>
          </p:spPr>
        </p:pic>
        <p:pic>
          <p:nvPicPr>
            <p:cNvPr id="9" name="Picture 8">
              <a:extLst>
                <a:ext uri="{FF2B5EF4-FFF2-40B4-BE49-F238E27FC236}">
                  <a16:creationId xmlns="" xmlns:a16="http://schemas.microsoft.com/office/drawing/2014/main" xmlns:mv="urn:schemas-microsoft-com:mac:vml" xmlns:mc="http://schemas.openxmlformats.org/markup-compatibility/2006" id="{8654D6F4-857F-44CD-9E13-3110146B47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58050" y="1697222"/>
              <a:ext cx="1539810" cy="286682"/>
            </a:xfrm>
            <a:prstGeom prst="rect">
              <a:avLst/>
            </a:prstGeom>
          </p:spPr>
        </p:pic>
        <p:pic>
          <p:nvPicPr>
            <p:cNvPr id="10" name="Shape 183">
              <a:extLst>
                <a:ext uri="{FF2B5EF4-FFF2-40B4-BE49-F238E27FC236}">
                  <a16:creationId xmlns="" xmlns:a16="http://schemas.microsoft.com/office/drawing/2014/main" xmlns:mv="urn:schemas-microsoft-com:mac:vml" xmlns:mc="http://schemas.openxmlformats.org/markup-compatibility/2006" id="{B1C89C2C-4AE3-4A30-892B-12E0B418AE6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428190" y="885169"/>
              <a:ext cx="824826" cy="470363"/>
            </a:xfrm>
            <a:prstGeom prst="rect">
              <a:avLst/>
            </a:prstGeom>
            <a:noFill/>
            <a:ln w="38100" cap="flat" cmpd="sng">
              <a:solidFill>
                <a:schemeClr val="dk2"/>
              </a:solidFill>
              <a:prstDash val="solid"/>
              <a:round/>
              <a:headEnd type="none" w="med" len="med"/>
              <a:tailEnd type="none" w="med" len="med"/>
            </a:ln>
          </p:spPr>
        </p:pic>
        <p:cxnSp>
          <p:nvCxnSpPr>
            <p:cNvPr id="11" name="Straight Connector 10">
              <a:extLst>
                <a:ext uri="{FF2B5EF4-FFF2-40B4-BE49-F238E27FC236}">
                  <a16:creationId xmlns="" xmlns:a16="http://schemas.microsoft.com/office/drawing/2014/main" xmlns:mv="urn:schemas-microsoft-com:mac:vml" xmlns:mc="http://schemas.openxmlformats.org/markup-compatibility/2006" id="{DF656228-EA02-40FE-8921-D4B8E09070D2}"/>
                </a:ext>
              </a:extLst>
            </p:cNvPr>
            <p:cNvCxnSpPr>
              <a:cxnSpLocks/>
            </p:cNvCxnSpPr>
            <p:nvPr/>
          </p:nvCxnSpPr>
          <p:spPr>
            <a:xfrm flipV="1">
              <a:off x="6286500" y="627382"/>
              <a:ext cx="657225" cy="2432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xmlns:mv="urn:schemas-microsoft-com:mac:vml" xmlns:mc="http://schemas.openxmlformats.org/markup-compatibility/2006" id="{1CCCA2FF-219C-46E4-BA68-AABB62B72A1C}"/>
                </a:ext>
              </a:extLst>
            </p:cNvPr>
            <p:cNvCxnSpPr>
              <a:cxnSpLocks/>
            </p:cNvCxnSpPr>
            <p:nvPr/>
          </p:nvCxnSpPr>
          <p:spPr>
            <a:xfrm>
              <a:off x="6286500" y="1114574"/>
              <a:ext cx="685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xmlns:mv="urn:schemas-microsoft-com:mac:vml" xmlns:mc="http://schemas.openxmlformats.org/markup-compatibility/2006" id="{F39E98CB-BCC6-4000-B444-F50501D02C62}"/>
                </a:ext>
              </a:extLst>
            </p:cNvPr>
            <p:cNvCxnSpPr>
              <a:cxnSpLocks/>
            </p:cNvCxnSpPr>
            <p:nvPr/>
          </p:nvCxnSpPr>
          <p:spPr>
            <a:xfrm>
              <a:off x="6281772" y="1377667"/>
              <a:ext cx="919129" cy="45113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35467" y="5792522"/>
            <a:ext cx="7247466" cy="1323439"/>
          </a:xfrm>
          <a:prstGeom prst="rect">
            <a:avLst/>
          </a:prstGeom>
        </p:spPr>
        <p:txBody>
          <a:bodyPr wrap="square">
            <a:spAutoFit/>
          </a:bodyPr>
          <a:lstStyle/>
          <a:p>
            <a:r>
              <a:rPr lang="en-US" sz="2000" b="1" dirty="0">
                <a:latin typeface="Arial"/>
                <a:cs typeface="Arial"/>
              </a:rPr>
              <a:t>Challenges</a:t>
            </a:r>
          </a:p>
          <a:p>
            <a:pPr marL="285744" indent="-285744">
              <a:buFont typeface="Arial" panose="020B0604020202020204" pitchFamily="34" charset="0"/>
              <a:buChar char="•"/>
            </a:pPr>
            <a:r>
              <a:rPr lang="en-US" sz="2000" dirty="0">
                <a:latin typeface="Arial"/>
                <a:cs typeface="Arial"/>
              </a:rPr>
              <a:t>To achieve maximum impact will require changes in care paradigms and staffing requirements.</a:t>
            </a:r>
          </a:p>
          <a:p>
            <a:pPr marL="285744" indent="-285744">
              <a:buFont typeface="Arial" panose="020B0604020202020204" pitchFamily="34" charset="0"/>
              <a:buChar char="•"/>
            </a:pPr>
            <a:r>
              <a:rPr lang="en-US" sz="2000" dirty="0">
                <a:latin typeface="Arial"/>
                <a:cs typeface="Arial"/>
              </a:rPr>
              <a:t>Multiple implementation partners needed for fast results</a:t>
            </a:r>
            <a:r>
              <a:rPr lang="en-US" sz="2000" dirty="0"/>
              <a:t>.</a:t>
            </a:r>
          </a:p>
        </p:txBody>
      </p:sp>
    </p:spTree>
    <p:extLst>
      <p:ext uri="{BB962C8B-B14F-4D97-AF65-F5344CB8AC3E}">
        <p14:creationId xmlns:p14="http://schemas.microsoft.com/office/powerpoint/2010/main" val="27564067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sp>
        <p:nvSpPr>
          <p:cNvPr id="2" name="Title 1">
            <a:extLst>
              <a:ext uri="{FF2B5EF4-FFF2-40B4-BE49-F238E27FC236}">
                <a16:creationId xmlns:a16="http://schemas.microsoft.com/office/drawing/2014/main" xmlns="" xmlns:mv="urn:schemas-microsoft-com:mac:vml" xmlns:mc="http://schemas.openxmlformats.org/markup-compatibility/2006" id="{03FDC967-6B05-894C-B27C-F1003640DEB1}"/>
              </a:ext>
            </a:extLst>
          </p:cNvPr>
          <p:cNvSpPr>
            <a:spLocks noGrp="1"/>
          </p:cNvSpPr>
          <p:nvPr>
            <p:ph type="ctrTitle"/>
          </p:nvPr>
        </p:nvSpPr>
        <p:spPr>
          <a:xfrm>
            <a:off x="1524000" y="1587500"/>
            <a:ext cx="9440333" cy="2387600"/>
          </a:xfrm>
        </p:spPr>
        <p:txBody>
          <a:bodyPr>
            <a:noAutofit/>
          </a:bodyPr>
          <a:lstStyle/>
          <a:p>
            <a:r>
              <a:rPr lang="en-US" sz="4400" b="1" dirty="0" smtClean="0"/>
              <a:t>Questions for G4 Alliance </a:t>
            </a:r>
            <a:br>
              <a:rPr lang="en-US" sz="4400" b="1" dirty="0" smtClean="0"/>
            </a:br>
            <a:r>
              <a:rPr lang="en-US" sz="4400" b="1" dirty="0" smtClean="0"/>
              <a:t>How can we help?</a:t>
            </a:r>
            <a:br>
              <a:rPr lang="en-US" sz="4400" b="1" dirty="0" smtClean="0"/>
            </a:br>
            <a:endParaRPr lang="en-US" sz="4400" dirty="0"/>
          </a:p>
        </p:txBody>
      </p:sp>
      <p:sp>
        <p:nvSpPr>
          <p:cNvPr id="3" name="Subtitle 2">
            <a:extLst>
              <a:ext uri="{FF2B5EF4-FFF2-40B4-BE49-F238E27FC236}">
                <a16:creationId xmlns:a16="http://schemas.microsoft.com/office/drawing/2014/main" xmlns="" xmlns:mv="urn:schemas-microsoft-com:mac:vml" xmlns:mc="http://schemas.openxmlformats.org/markup-compatibility/2006" id="{25950100-7933-464E-A639-C6096D92E30A}"/>
              </a:ext>
            </a:extLst>
          </p:cNvPr>
          <p:cNvSpPr>
            <a:spLocks noGrp="1"/>
          </p:cNvSpPr>
          <p:nvPr>
            <p:ph type="subTitle" idx="1"/>
          </p:nvPr>
        </p:nvSpPr>
        <p:spPr/>
        <p:txBody>
          <a:bodyPr>
            <a:normAutofit/>
          </a:bodyPr>
          <a:lstStyle/>
          <a:p>
            <a:r>
              <a:rPr lang="en-US" sz="3200" b="1" dirty="0"/>
              <a:t>Connection, Collaboration &amp; Networking</a:t>
            </a:r>
            <a:endParaRPr lang="en-US" sz="3200" dirty="0"/>
          </a:p>
        </p:txBody>
      </p:sp>
      <p:pic>
        <p:nvPicPr>
          <p:cNvPr id="4" name="Picture 3" descr="NEW_G4_LOGO (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7393" y="166210"/>
            <a:ext cx="2459169" cy="1215287"/>
          </a:xfrm>
          <a:prstGeom prst="rect">
            <a:avLst/>
          </a:prstGeom>
        </p:spPr>
      </p:pic>
      <p:sp>
        <p:nvSpPr>
          <p:cNvPr id="6" name="TextBox 5"/>
          <p:cNvSpPr txBox="1"/>
          <p:nvPr/>
        </p:nvSpPr>
        <p:spPr>
          <a:xfrm>
            <a:off x="0" y="6350169"/>
            <a:ext cx="12192000" cy="338554"/>
          </a:xfrm>
          <a:prstGeom prst="rect">
            <a:avLst/>
          </a:prstGeom>
          <a:noFill/>
        </p:spPr>
        <p:txBody>
          <a:bodyPr wrap="square" rtlCol="0">
            <a:spAutoFit/>
          </a:bodyPr>
          <a:lstStyle/>
          <a:p>
            <a:pPr algn="ctr"/>
            <a:r>
              <a:rPr lang="en-US" sz="1600" dirty="0" smtClean="0">
                <a:latin typeface="Arial"/>
                <a:cs typeface="Arial"/>
              </a:rPr>
              <a:t>www.theg4alliance.org</a:t>
            </a:r>
            <a:endParaRPr lang="en-US" sz="1600" dirty="0">
              <a:latin typeface="Arial"/>
              <a:cs typeface="Arial"/>
            </a:endParaRPr>
          </a:p>
        </p:txBody>
      </p:sp>
    </p:spTree>
    <p:extLst>
      <p:ext uri="{BB962C8B-B14F-4D97-AF65-F5344CB8AC3E}">
        <p14:creationId xmlns:p14="http://schemas.microsoft.com/office/powerpoint/2010/main" val="390195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07000" y="6064076"/>
            <a:ext cx="2610555" cy="80433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37067" y="195793"/>
            <a:ext cx="11717865" cy="1325563"/>
          </a:xfrm>
        </p:spPr>
        <p:txBody>
          <a:bodyPr/>
          <a:lstStyle/>
          <a:p>
            <a:r>
              <a:rPr lang="en-US" b="1" dirty="0" smtClean="0"/>
              <a:t>A Track Record of Global Advocacy &amp; Engagement</a:t>
            </a:r>
            <a:endParaRPr lang="en-US" b="1" dirty="0"/>
          </a:p>
        </p:txBody>
      </p:sp>
      <p:sp>
        <p:nvSpPr>
          <p:cNvPr id="12" name="Rectangle 11"/>
          <p:cNvSpPr/>
          <p:nvPr/>
        </p:nvSpPr>
        <p:spPr>
          <a:xfrm>
            <a:off x="6022622" y="1634244"/>
            <a:ext cx="73378" cy="9341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flipV="1">
            <a:off x="6031089" y="3121555"/>
            <a:ext cx="45719" cy="457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058416" y="2971800"/>
            <a:ext cx="45719" cy="19547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G4_Harvard_Engender_Tedro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5650" y="1240019"/>
            <a:ext cx="4558881" cy="2657297"/>
          </a:xfrm>
          <a:prstGeom prst="rect">
            <a:avLst/>
          </a:prstGeom>
        </p:spPr>
      </p:pic>
      <p:pic>
        <p:nvPicPr>
          <p:cNvPr id="18" name="Picture 17" descr="FullSizeRender-5.jp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385651" y="3928186"/>
            <a:ext cx="4033950" cy="2920647"/>
          </a:xfrm>
          <a:prstGeom prst="rect">
            <a:avLst/>
          </a:prstGeom>
        </p:spPr>
      </p:pic>
      <p:pic>
        <p:nvPicPr>
          <p:cNvPr id="19" name="Picture 18" descr="G4-cocktail_HD_07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32167" y="1270403"/>
            <a:ext cx="4027166" cy="2626913"/>
          </a:xfrm>
          <a:prstGeom prst="rect">
            <a:avLst/>
          </a:prstGeom>
        </p:spPr>
      </p:pic>
      <p:pic>
        <p:nvPicPr>
          <p:cNvPr id="22" name="Picture 21" descr="COSECSA+Surgical+NGO+Forum+(123).jpe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04266" y="3962051"/>
            <a:ext cx="4555067" cy="2886781"/>
          </a:xfrm>
          <a:prstGeom prst="rect">
            <a:avLst/>
          </a:prstGeom>
        </p:spPr>
      </p:pic>
      <p:pic>
        <p:nvPicPr>
          <p:cNvPr id="23" name="Picture 22" descr="Screen Shot 2018-03-20 at 11.33.38 A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173171" y="1240019"/>
            <a:ext cx="2984963" cy="3567327"/>
          </a:xfrm>
          <a:prstGeom prst="rect">
            <a:avLst/>
          </a:prstGeom>
        </p:spPr>
      </p:pic>
      <p:pic>
        <p:nvPicPr>
          <p:cNvPr id="24" name="Picture 23" descr="Screen Shot 2018-03-20 at 11.33.54 AM.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156239" y="4749751"/>
            <a:ext cx="2984962" cy="2108249"/>
          </a:xfrm>
          <a:prstGeom prst="rect">
            <a:avLst/>
          </a:prstGeom>
        </p:spPr>
      </p:pic>
    </p:spTree>
    <p:extLst>
      <p:ext uri="{BB962C8B-B14F-4D97-AF65-F5344CB8AC3E}">
        <p14:creationId xmlns:p14="http://schemas.microsoft.com/office/powerpoint/2010/main" val="1451618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3221" y="1402183"/>
            <a:ext cx="10690579" cy="5449533"/>
          </a:xfrm>
        </p:spPr>
        <p:txBody>
          <a:bodyPr>
            <a:normAutofit/>
          </a:bodyPr>
          <a:lstStyle/>
          <a:p>
            <a:pPr marL="0" indent="0">
              <a:buNone/>
            </a:pPr>
            <a:r>
              <a:rPr lang="en-US" sz="2800" b="1" dirty="0" smtClean="0"/>
              <a:t>Participating </a:t>
            </a:r>
            <a:r>
              <a:rPr lang="en-US" sz="2800" b="1" dirty="0"/>
              <a:t>Organizations</a:t>
            </a:r>
            <a:r>
              <a:rPr lang="en-US" sz="2800" b="1" dirty="0" smtClean="0"/>
              <a:t>:</a:t>
            </a:r>
          </a:p>
          <a:p>
            <a:pPr marL="457200" indent="-457200">
              <a:buFont typeface="+mj-lt"/>
              <a:buAutoNum type="arabicPeriod"/>
            </a:pPr>
            <a:r>
              <a:rPr lang="en-US" sz="2200" dirty="0"/>
              <a:t>International Federation of Surgical Colleges (IFSC)</a:t>
            </a:r>
          </a:p>
          <a:p>
            <a:pPr marL="457200" indent="-457200">
              <a:buFont typeface="+mj-lt"/>
              <a:buAutoNum type="arabicPeriod"/>
            </a:pPr>
            <a:r>
              <a:rPr lang="en-US" sz="2200" dirty="0"/>
              <a:t>College of Surgeons of East, Central and Southern Africa (COSECSA)</a:t>
            </a:r>
          </a:p>
          <a:p>
            <a:pPr marL="457200" indent="-457200">
              <a:buFont typeface="+mj-lt"/>
              <a:buAutoNum type="arabicPeriod"/>
            </a:pPr>
            <a:r>
              <a:rPr lang="en-US" sz="2200" dirty="0"/>
              <a:t>World Federation of Societies of </a:t>
            </a:r>
            <a:r>
              <a:rPr lang="en-US" sz="2200" dirty="0" err="1"/>
              <a:t>Anaesthesiologists</a:t>
            </a:r>
            <a:r>
              <a:rPr lang="en-US" sz="2200" dirty="0"/>
              <a:t> (WFSA)</a:t>
            </a:r>
          </a:p>
          <a:p>
            <a:pPr marL="457200" indent="-457200">
              <a:buFont typeface="+mj-lt"/>
              <a:buAutoNum type="arabicPeriod"/>
            </a:pPr>
            <a:r>
              <a:rPr lang="en-US" sz="2200" dirty="0"/>
              <a:t>Indus </a:t>
            </a:r>
            <a:r>
              <a:rPr lang="en-US" sz="2200" dirty="0" smtClean="0"/>
              <a:t>Health Network</a:t>
            </a:r>
          </a:p>
          <a:p>
            <a:pPr marL="457200" indent="-457200">
              <a:buFont typeface="+mj-lt"/>
              <a:buAutoNum type="arabicPeriod"/>
            </a:pPr>
            <a:r>
              <a:rPr lang="en-US" sz="2200" dirty="0"/>
              <a:t>Smile Train</a:t>
            </a:r>
          </a:p>
          <a:p>
            <a:pPr marL="457200" indent="-457200">
              <a:buFont typeface="+mj-lt"/>
              <a:buAutoNum type="arabicPeriod"/>
            </a:pPr>
            <a:r>
              <a:rPr lang="en-US" sz="2200" dirty="0" smtClean="0"/>
              <a:t>Assist </a:t>
            </a:r>
            <a:r>
              <a:rPr lang="en-US" sz="2200" dirty="0"/>
              <a:t>International</a:t>
            </a:r>
          </a:p>
          <a:p>
            <a:pPr marL="457200" indent="-457200">
              <a:buFont typeface="+mj-lt"/>
              <a:buAutoNum type="arabicPeriod"/>
            </a:pPr>
            <a:r>
              <a:rPr lang="en-US" sz="2200" dirty="0"/>
              <a:t>Safe Surgery 2020</a:t>
            </a:r>
          </a:p>
          <a:p>
            <a:pPr marL="457200" indent="-457200">
              <a:buFont typeface="+mj-lt"/>
              <a:buAutoNum type="arabicPeriod"/>
            </a:pPr>
            <a:r>
              <a:rPr lang="en-US" sz="2200" dirty="0" smtClean="0"/>
              <a:t>Arbutus</a:t>
            </a:r>
            <a:endParaRPr lang="en-US" sz="2200" dirty="0"/>
          </a:p>
          <a:p>
            <a:pPr marL="457200" indent="-457200">
              <a:buFont typeface="+mj-lt"/>
              <a:buAutoNum type="arabicPeriod"/>
            </a:pPr>
            <a:r>
              <a:rPr lang="en-US" sz="2200" dirty="0" err="1" smtClean="0"/>
              <a:t>Diamedica</a:t>
            </a:r>
            <a:endParaRPr lang="en-US" sz="2200" dirty="0" smtClean="0"/>
          </a:p>
          <a:p>
            <a:pPr marL="457200" indent="-457200">
              <a:buFont typeface="+mj-lt"/>
              <a:buAutoNum type="arabicPeriod"/>
            </a:pPr>
            <a:r>
              <a:rPr lang="en-US" sz="2200" dirty="0" smtClean="0"/>
              <a:t>3rd </a:t>
            </a:r>
            <a:r>
              <a:rPr lang="en-US" sz="2200" dirty="0"/>
              <a:t>Stone Design</a:t>
            </a:r>
          </a:p>
        </p:txBody>
      </p:sp>
      <p:sp>
        <p:nvSpPr>
          <p:cNvPr id="3" name="Title 2"/>
          <p:cNvSpPr>
            <a:spLocks noGrp="1"/>
          </p:cNvSpPr>
          <p:nvPr>
            <p:ph type="title"/>
          </p:nvPr>
        </p:nvSpPr>
        <p:spPr/>
        <p:txBody>
          <a:bodyPr/>
          <a:lstStyle/>
          <a:p>
            <a:r>
              <a:rPr lang="en-US" b="1" dirty="0" smtClean="0"/>
              <a:t>The Implementers</a:t>
            </a:r>
            <a:endParaRPr lang="en-US" b="1" dirty="0"/>
          </a:p>
        </p:txBody>
      </p:sp>
      <p:pic>
        <p:nvPicPr>
          <p:cNvPr id="4" name="Picture 3" descr="NEW_G4_LOGO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5586" y="1461272"/>
            <a:ext cx="1474561" cy="728707"/>
          </a:xfrm>
          <a:prstGeom prst="rect">
            <a:avLst/>
          </a:prstGeom>
        </p:spPr>
      </p:pic>
    </p:spTree>
    <p:extLst>
      <p:ext uri="{BB962C8B-B14F-4D97-AF65-F5344CB8AC3E}">
        <p14:creationId xmlns:p14="http://schemas.microsoft.com/office/powerpoint/2010/main" val="1432608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1"/>
            <a:ext cx="12192000" cy="15875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38" tIns="45719" rIns="91438" bIns="45719"/>
          <a:lstStyle/>
          <a:p>
            <a:endParaRPr lang="en-US"/>
          </a:p>
        </p:txBody>
      </p:sp>
      <p:sp>
        <p:nvSpPr>
          <p:cNvPr id="2" name="Title 1">
            <a:extLst>
              <a:ext uri="{FF2B5EF4-FFF2-40B4-BE49-F238E27FC236}">
                <a16:creationId xmlns:a16="http://schemas.microsoft.com/office/drawing/2014/main" xmlns="" xmlns:mv="urn:schemas-microsoft-com:mac:vml" xmlns:mc="http://schemas.openxmlformats.org/markup-compatibility/2006" id="{03FDC967-6B05-894C-B27C-F1003640DEB1}"/>
              </a:ext>
            </a:extLst>
          </p:cNvPr>
          <p:cNvSpPr>
            <a:spLocks noGrp="1"/>
          </p:cNvSpPr>
          <p:nvPr>
            <p:ph type="ctrTitle"/>
          </p:nvPr>
        </p:nvSpPr>
        <p:spPr>
          <a:xfrm>
            <a:off x="1524000" y="1125411"/>
            <a:ext cx="9440333" cy="2387600"/>
          </a:xfrm>
        </p:spPr>
        <p:txBody>
          <a:bodyPr>
            <a:noAutofit/>
          </a:bodyPr>
          <a:lstStyle/>
          <a:p>
            <a:r>
              <a:rPr lang="en-US" sz="4400" b="1" dirty="0" smtClean="0"/>
              <a:t>Implementation </a:t>
            </a:r>
            <a:r>
              <a:rPr lang="en-US" sz="4400" b="1" dirty="0"/>
              <a:t>Showcase</a:t>
            </a:r>
            <a:r>
              <a:rPr lang="en-US" sz="4400" dirty="0"/>
              <a:t> </a:t>
            </a:r>
          </a:p>
        </p:txBody>
      </p:sp>
      <p:pic>
        <p:nvPicPr>
          <p:cNvPr id="4" name="Picture 3" descr="NEW_G4_LOGO (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7393" y="166210"/>
            <a:ext cx="2459169" cy="1215287"/>
          </a:xfrm>
          <a:prstGeom prst="rect">
            <a:avLst/>
          </a:prstGeom>
        </p:spPr>
      </p:pic>
    </p:spTree>
    <p:extLst>
      <p:ext uri="{BB962C8B-B14F-4D97-AF65-F5344CB8AC3E}">
        <p14:creationId xmlns:p14="http://schemas.microsoft.com/office/powerpoint/2010/main" val="9827677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Df0lhrt9RFm20mCPMjYXvA"/>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Df0lhrt9RFm20mCPMjYXvA"/>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Df0lhrt9RFm20mCPMjYXvA"/>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Df0lhrt9RFm20mCPMjYXvA"/>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Df0lhrt9RFm20mCPMjYXv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2890D3"/>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2890D3"/>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4166</TotalTime>
  <Words>4293</Words>
  <Application>Microsoft Office PowerPoint</Application>
  <PresentationFormat>Widescreen</PresentationFormat>
  <Paragraphs>665</Paragraphs>
  <Slides>69</Slides>
  <Notes>21</Notes>
  <HiddenSlides>4</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90" baseType="lpstr">
      <vt:lpstr>MS PGothic</vt:lpstr>
      <vt:lpstr>MS PGothic</vt:lpstr>
      <vt:lpstr>Arial</vt:lpstr>
      <vt:lpstr>Avenir Black</vt:lpstr>
      <vt:lpstr>Calibri</vt:lpstr>
      <vt:lpstr>Calibri Light</vt:lpstr>
      <vt:lpstr>Century Gothic</vt:lpstr>
      <vt:lpstr>CG Omega</vt:lpstr>
      <vt:lpstr>Gadugi</vt:lpstr>
      <vt:lpstr>GE Inspira</vt:lpstr>
      <vt:lpstr>GE Inspira Pitch</vt:lpstr>
      <vt:lpstr>Helvetica</vt:lpstr>
      <vt:lpstr>Helvetica Neue</vt:lpstr>
      <vt:lpstr>MS Mincho</vt:lpstr>
      <vt:lpstr>Times New Roman</vt:lpstr>
      <vt:lpstr>Tw Cen MT Condensed</vt:lpstr>
      <vt:lpstr>Wingdings</vt:lpstr>
      <vt:lpstr>ヒラギノ角ゴ ProN W3</vt:lpstr>
      <vt:lpstr>Office Theme</vt:lpstr>
      <vt:lpstr>1_Office Theme</vt:lpstr>
      <vt:lpstr>think-cell Slide</vt:lpstr>
      <vt:lpstr>Global Surgery Implementation Showcase </vt:lpstr>
      <vt:lpstr>Session Outline</vt:lpstr>
      <vt:lpstr>The G4 Alliance</vt:lpstr>
      <vt:lpstr>G4 Alliance Pillars</vt:lpstr>
      <vt:lpstr>Our Member Network</vt:lpstr>
      <vt:lpstr>Our Global Reach</vt:lpstr>
      <vt:lpstr>A Track Record of Global Advocacy &amp; Engagement</vt:lpstr>
      <vt:lpstr>The Implementers</vt:lpstr>
      <vt:lpstr>Implementation Showcase </vt:lpstr>
      <vt:lpstr>The International Federation of Surgical Colleges: Supporting surgical training &amp; education  in sub-Saharan Africa</vt:lpstr>
      <vt:lpstr>PowerPoint Presentation</vt:lpstr>
      <vt:lpstr>PowerPoint Presentation</vt:lpstr>
      <vt:lpstr>PowerPoint Presentation</vt:lpstr>
      <vt:lpstr>COSECSA      An innovative model of training Surgeons for Rural Hospitals</vt:lpstr>
      <vt:lpstr>Autonomous College</vt:lpstr>
      <vt:lpstr>106 Accredited hospitals (Training at 66 hospitals)</vt:lpstr>
      <vt:lpstr>Standardized Curriculum across 19 Countries</vt:lpstr>
      <vt:lpstr>Standardized Curriculum</vt:lpstr>
      <vt:lpstr> Current Trainees in Various Programs</vt:lpstr>
      <vt:lpstr>COSECSA ACHIEVEMENTS</vt:lpstr>
      <vt:lpstr>Thank you</vt:lpstr>
      <vt:lpstr>World Federation of Societies of Anaesthesiologists (WFSA)</vt:lpstr>
      <vt:lpstr>WFSA Vision &amp; Mission </vt:lpstr>
      <vt:lpstr>The WFSA Today</vt:lpstr>
      <vt:lpstr>WFSA Workforce Map</vt:lpstr>
      <vt:lpstr>WFSA &amp; NSOAP’s</vt:lpstr>
      <vt:lpstr>WFSA &amp; Collaborations &amp; Partnerships</vt:lpstr>
      <vt:lpstr>WFSA Collaborations &amp; Partnerships</vt:lpstr>
      <vt:lpstr>Indus Hospital Indus Health Network</vt:lpstr>
      <vt:lpstr>PowerPoint Presentation</vt:lpstr>
      <vt:lpstr>PowerPoint Presentation</vt:lpstr>
      <vt:lpstr>PowerPoint Presentation</vt:lpstr>
      <vt:lpstr>Smile Train</vt:lpstr>
      <vt:lpstr>Our Global Footprint</vt:lpstr>
      <vt:lpstr>Smile Train Training</vt:lpstr>
      <vt:lpstr>Smile Train in Africa</vt:lpstr>
      <vt:lpstr>Thank You</vt:lpstr>
      <vt:lpstr>Assist International</vt:lpstr>
      <vt:lpstr>Assist International</vt:lpstr>
      <vt:lpstr>Safe Surgery 2020 Innovations Partnership</vt:lpstr>
      <vt:lpstr>Innovations that Impact Surgery</vt:lpstr>
      <vt:lpstr>Health System Strengthening Results</vt:lpstr>
      <vt:lpstr>Safe Surgery 2020</vt:lpstr>
      <vt:lpstr>Safe Surgery 2020 envisions a world where everyone, everywhere has access to safe surgical care </vt:lpstr>
      <vt:lpstr>We are a multi-partner initiative and partner closely with country governments to bring about change</vt:lpstr>
      <vt:lpstr>Our work to date in Ethiopia</vt:lpstr>
      <vt:lpstr>Our impact to date in Ethiopia: 2 years. 10 hospitals. 650+ leaders trained.</vt:lpstr>
      <vt:lpstr>Our work to date in Tanzania</vt:lpstr>
      <vt:lpstr>Arbutus</vt:lpstr>
      <vt:lpstr>Arbutus Medical</vt:lpstr>
      <vt:lpstr>Area of Focus - Orthopaedics</vt:lpstr>
      <vt:lpstr>Project Outline</vt:lpstr>
      <vt:lpstr>Importance &amp;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3rd Stone Design  </vt:lpstr>
      <vt:lpstr>3rd Stone Design</vt:lpstr>
      <vt:lpstr>PowerPoint Presentation</vt:lpstr>
      <vt:lpstr>Portable Colposcopy – A Current Focus</vt:lpstr>
      <vt:lpstr>Questions for G4 Alliance  How can we help?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Citron, Isabelle</dc:creator>
  <cp:lastModifiedBy>Lenovo</cp:lastModifiedBy>
  <cp:revision>43</cp:revision>
  <dcterms:created xsi:type="dcterms:W3CDTF">2018-03-21T11:20:58Z</dcterms:created>
  <dcterms:modified xsi:type="dcterms:W3CDTF">2018-03-22T04:01:12Z</dcterms:modified>
</cp:coreProperties>
</file>