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40" r:id="rId3"/>
    <p:sldId id="257" r:id="rId4"/>
    <p:sldId id="341" r:id="rId5"/>
    <p:sldId id="338" r:id="rId6"/>
    <p:sldId id="342" r:id="rId7"/>
    <p:sldId id="337" r:id="rId8"/>
    <p:sldId id="326" r:id="rId9"/>
    <p:sldId id="343" r:id="rId10"/>
    <p:sldId id="332" r:id="rId11"/>
    <p:sldId id="310" r:id="rId12"/>
    <p:sldId id="344" r:id="rId13"/>
    <p:sldId id="312" r:id="rId14"/>
    <p:sldId id="345" r:id="rId15"/>
    <p:sldId id="346" r:id="rId16"/>
    <p:sldId id="347" r:id="rId17"/>
    <p:sldId id="348" r:id="rId18"/>
    <p:sldId id="349" r:id="rId19"/>
    <p:sldId id="350" r:id="rId20"/>
    <p:sldId id="355" r:id="rId21"/>
    <p:sldId id="358" r:id="rId22"/>
    <p:sldId id="352" r:id="rId23"/>
    <p:sldId id="353" r:id="rId24"/>
    <p:sldId id="354" r:id="rId25"/>
    <p:sldId id="363" r:id="rId26"/>
    <p:sldId id="364" r:id="rId27"/>
    <p:sldId id="365" r:id="rId28"/>
    <p:sldId id="334" r:id="rId29"/>
    <p:sldId id="357" r:id="rId30"/>
    <p:sldId id="335" r:id="rId31"/>
    <p:sldId id="361" r:id="rId32"/>
    <p:sldId id="321" r:id="rId33"/>
    <p:sldId id="356" r:id="rId34"/>
    <p:sldId id="318" r:id="rId35"/>
    <p:sldId id="360" r:id="rId36"/>
    <p:sldId id="36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1D5"/>
    <a:srgbClr val="2FAAD8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2"/>
    <p:restoredTop sz="82616"/>
  </p:normalViewPr>
  <p:slideViewPr>
    <p:cSldViewPr snapToGrid="0" snapToObjects="1">
      <p:cViewPr varScale="1">
        <p:scale>
          <a:sx n="81" d="100"/>
          <a:sy n="81" d="100"/>
        </p:scale>
        <p:origin x="1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214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CB0E5A-2D2E-1847-B3CA-1B8003DEA274}" type="doc">
      <dgm:prSet loTypeId="urn:microsoft.com/office/officeart/2005/8/layout/hierarchy2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2DC393F-BDA9-3F4F-9A56-F974386AB388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Technical Working Group </a:t>
          </a:r>
        </a:p>
      </dgm:t>
    </dgm:pt>
    <dgm:pt modelId="{9C88DDA8-6AF2-BE49-8608-11C17E2F8184}" type="parTrans" cxnId="{F009E669-A4FC-D04A-8510-50184003B82E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14EDD1C9-39CE-F749-A8A0-BDF42D13CF47}" type="sibTrans" cxnId="{F009E669-A4FC-D04A-8510-50184003B82E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58B6FE67-7FCE-784B-9C70-E584F6E44DCB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Workforce</a:t>
          </a:r>
        </a:p>
      </dgm:t>
    </dgm:pt>
    <dgm:pt modelId="{FDC34B9C-38BF-BA4F-A7B4-E9C4E947917B}" type="par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FD59ED89-94F5-BD4A-AB8F-B67C027848E9}" type="sib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A45A4824-0790-9346-A4A7-04C9AF791FD6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Service Delivery and Infrastructure</a:t>
          </a:r>
        </a:p>
      </dgm:t>
    </dgm:pt>
    <dgm:pt modelId="{4CC0A155-8270-F24D-AFE3-9F80E499A590}" type="par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45E77E6F-4A16-414D-AE4D-EE17BAC07C3C}" type="sib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09C4E14C-13F9-1549-8C9B-7458FC812C8D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Financing, Information Management and Technology </a:t>
          </a:r>
        </a:p>
      </dgm:t>
    </dgm:pt>
    <dgm:pt modelId="{63C06A55-48A0-844C-8271-086739C07AF2}" type="par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B5C41669-5644-3447-8DEC-CFED98E85B84}" type="sib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83D2C9D4-9CDD-7B44-BC38-0858AAA0F41A}" type="pres">
      <dgm:prSet presAssocID="{23CB0E5A-2D2E-1847-B3CA-1B8003DEA2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F39596-6B07-E243-B3AA-42BC8F684026}" type="pres">
      <dgm:prSet presAssocID="{82DC393F-BDA9-3F4F-9A56-F974386AB388}" presName="root1" presStyleCnt="0"/>
      <dgm:spPr/>
    </dgm:pt>
    <dgm:pt modelId="{5F433A20-8F00-F649-89E8-832FD5A2C39E}" type="pres">
      <dgm:prSet presAssocID="{82DC393F-BDA9-3F4F-9A56-F974386AB38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6A25AE-B849-1041-9017-AD9AED8C1E86}" type="pres">
      <dgm:prSet presAssocID="{82DC393F-BDA9-3F4F-9A56-F974386AB388}" presName="level2hierChild" presStyleCnt="0"/>
      <dgm:spPr/>
    </dgm:pt>
    <dgm:pt modelId="{43B018D5-618F-664D-AB3A-CF0F6526653B}" type="pres">
      <dgm:prSet presAssocID="{FDC34B9C-38BF-BA4F-A7B4-E9C4E947917B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124522C4-F04D-114E-A998-1CB80AF1BD6E}" type="pres">
      <dgm:prSet presAssocID="{FDC34B9C-38BF-BA4F-A7B4-E9C4E947917B}" presName="connTx" presStyleLbl="parChTrans1D2" presStyleIdx="0" presStyleCnt="3"/>
      <dgm:spPr/>
      <dgm:t>
        <a:bodyPr/>
        <a:lstStyle/>
        <a:p>
          <a:endParaRPr lang="en-US"/>
        </a:p>
      </dgm:t>
    </dgm:pt>
    <dgm:pt modelId="{F8B1A072-2CA3-B242-AEBF-EDA1D2B9AC84}" type="pres">
      <dgm:prSet presAssocID="{58B6FE67-7FCE-784B-9C70-E584F6E44DCB}" presName="root2" presStyleCnt="0"/>
      <dgm:spPr/>
    </dgm:pt>
    <dgm:pt modelId="{32D4CEF4-16C8-174D-935A-2805E08BC75A}" type="pres">
      <dgm:prSet presAssocID="{58B6FE67-7FCE-784B-9C70-E584F6E44DC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D416D5-FBAE-7C40-9971-7978728C88A8}" type="pres">
      <dgm:prSet presAssocID="{58B6FE67-7FCE-784B-9C70-E584F6E44DCB}" presName="level3hierChild" presStyleCnt="0"/>
      <dgm:spPr/>
    </dgm:pt>
    <dgm:pt modelId="{E18559EF-063D-764F-BC0E-5A3DAFC387F9}" type="pres">
      <dgm:prSet presAssocID="{4CC0A155-8270-F24D-AFE3-9F80E499A590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687270DD-749F-C94F-A457-E9B12E419664}" type="pres">
      <dgm:prSet presAssocID="{4CC0A155-8270-F24D-AFE3-9F80E499A590}" presName="connTx" presStyleLbl="parChTrans1D2" presStyleIdx="1" presStyleCnt="3"/>
      <dgm:spPr/>
      <dgm:t>
        <a:bodyPr/>
        <a:lstStyle/>
        <a:p>
          <a:endParaRPr lang="en-US"/>
        </a:p>
      </dgm:t>
    </dgm:pt>
    <dgm:pt modelId="{89517201-4ED7-D340-92ED-E451D8B64973}" type="pres">
      <dgm:prSet presAssocID="{A45A4824-0790-9346-A4A7-04C9AF791FD6}" presName="root2" presStyleCnt="0"/>
      <dgm:spPr/>
    </dgm:pt>
    <dgm:pt modelId="{95CD65E4-7C5D-E142-A49C-BC4A472E994D}" type="pres">
      <dgm:prSet presAssocID="{A45A4824-0790-9346-A4A7-04C9AF791FD6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82E174-443E-9746-89D2-C8DA174E09ED}" type="pres">
      <dgm:prSet presAssocID="{A45A4824-0790-9346-A4A7-04C9AF791FD6}" presName="level3hierChild" presStyleCnt="0"/>
      <dgm:spPr/>
    </dgm:pt>
    <dgm:pt modelId="{2F573F84-4CFC-F843-BCB0-6CE641275438}" type="pres">
      <dgm:prSet presAssocID="{63C06A55-48A0-844C-8271-086739C07AF2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5D2A1CE0-967F-4048-B45C-9DB77C4B15EB}" type="pres">
      <dgm:prSet presAssocID="{63C06A55-48A0-844C-8271-086739C07AF2}" presName="connTx" presStyleLbl="parChTrans1D2" presStyleIdx="2" presStyleCnt="3"/>
      <dgm:spPr/>
      <dgm:t>
        <a:bodyPr/>
        <a:lstStyle/>
        <a:p>
          <a:endParaRPr lang="en-US"/>
        </a:p>
      </dgm:t>
    </dgm:pt>
    <dgm:pt modelId="{38ACC203-4778-D14C-B49A-A1088AD03871}" type="pres">
      <dgm:prSet presAssocID="{09C4E14C-13F9-1549-8C9B-7458FC812C8D}" presName="root2" presStyleCnt="0"/>
      <dgm:spPr/>
    </dgm:pt>
    <dgm:pt modelId="{2B407650-C597-3945-99EA-49B318F8641E}" type="pres">
      <dgm:prSet presAssocID="{09C4E14C-13F9-1549-8C9B-7458FC812C8D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1D9D17-4665-5A42-9027-75330C2E54CA}" type="pres">
      <dgm:prSet presAssocID="{09C4E14C-13F9-1549-8C9B-7458FC812C8D}" presName="level3hierChild" presStyleCnt="0"/>
      <dgm:spPr/>
    </dgm:pt>
  </dgm:ptLst>
  <dgm:cxnLst>
    <dgm:cxn modelId="{5C2D9754-EB2A-1044-AA28-F6925C7CA822}" type="presOf" srcId="{FDC34B9C-38BF-BA4F-A7B4-E9C4E947917B}" destId="{124522C4-F04D-114E-A998-1CB80AF1BD6E}" srcOrd="1" destOrd="0" presId="urn:microsoft.com/office/officeart/2005/8/layout/hierarchy2"/>
    <dgm:cxn modelId="{206B5C66-18B9-0049-91F7-9F1ACA3FF354}" type="presOf" srcId="{FDC34B9C-38BF-BA4F-A7B4-E9C4E947917B}" destId="{43B018D5-618F-664D-AB3A-CF0F6526653B}" srcOrd="0" destOrd="0" presId="urn:microsoft.com/office/officeart/2005/8/layout/hierarchy2"/>
    <dgm:cxn modelId="{AD7F839E-668B-B447-AB10-49140C186B6C}" type="presOf" srcId="{09C4E14C-13F9-1549-8C9B-7458FC812C8D}" destId="{2B407650-C597-3945-99EA-49B318F8641E}" srcOrd="0" destOrd="0" presId="urn:microsoft.com/office/officeart/2005/8/layout/hierarchy2"/>
    <dgm:cxn modelId="{F6A3E442-D57E-E14F-A9EA-B7C61D63C649}" type="presOf" srcId="{63C06A55-48A0-844C-8271-086739C07AF2}" destId="{5D2A1CE0-967F-4048-B45C-9DB77C4B15EB}" srcOrd="1" destOrd="0" presId="urn:microsoft.com/office/officeart/2005/8/layout/hierarchy2"/>
    <dgm:cxn modelId="{77B3B1DA-9913-574E-9C56-1D4C964034B8}" srcId="{82DC393F-BDA9-3F4F-9A56-F974386AB388}" destId="{09C4E14C-13F9-1549-8C9B-7458FC812C8D}" srcOrd="2" destOrd="0" parTransId="{63C06A55-48A0-844C-8271-086739C07AF2}" sibTransId="{B5C41669-5644-3447-8DEC-CFED98E85B84}"/>
    <dgm:cxn modelId="{6666DDDE-B727-0145-8B51-BD5008DA65AB}" type="presOf" srcId="{4CC0A155-8270-F24D-AFE3-9F80E499A590}" destId="{E18559EF-063D-764F-BC0E-5A3DAFC387F9}" srcOrd="0" destOrd="0" presId="urn:microsoft.com/office/officeart/2005/8/layout/hierarchy2"/>
    <dgm:cxn modelId="{2C631169-F153-404A-A85A-ED014EECFA87}" srcId="{82DC393F-BDA9-3F4F-9A56-F974386AB388}" destId="{58B6FE67-7FCE-784B-9C70-E584F6E44DCB}" srcOrd="0" destOrd="0" parTransId="{FDC34B9C-38BF-BA4F-A7B4-E9C4E947917B}" sibTransId="{FD59ED89-94F5-BD4A-AB8F-B67C027848E9}"/>
    <dgm:cxn modelId="{31A64B4F-46BD-A644-A4BC-028663EA34A7}" type="presOf" srcId="{23CB0E5A-2D2E-1847-B3CA-1B8003DEA274}" destId="{83D2C9D4-9CDD-7B44-BC38-0858AAA0F41A}" srcOrd="0" destOrd="0" presId="urn:microsoft.com/office/officeart/2005/8/layout/hierarchy2"/>
    <dgm:cxn modelId="{7868C66E-CA28-7B49-8B4D-35B0BBA1B481}" type="presOf" srcId="{58B6FE67-7FCE-784B-9C70-E584F6E44DCB}" destId="{32D4CEF4-16C8-174D-935A-2805E08BC75A}" srcOrd="0" destOrd="0" presId="urn:microsoft.com/office/officeart/2005/8/layout/hierarchy2"/>
    <dgm:cxn modelId="{8533BEEE-DEE8-5A43-AE0B-F9CF05A41771}" type="presOf" srcId="{A45A4824-0790-9346-A4A7-04C9AF791FD6}" destId="{95CD65E4-7C5D-E142-A49C-BC4A472E994D}" srcOrd="0" destOrd="0" presId="urn:microsoft.com/office/officeart/2005/8/layout/hierarchy2"/>
    <dgm:cxn modelId="{C2CE1B54-EDC3-B74D-8AB7-132B08A2D7BE}" type="presOf" srcId="{63C06A55-48A0-844C-8271-086739C07AF2}" destId="{2F573F84-4CFC-F843-BCB0-6CE641275438}" srcOrd="0" destOrd="0" presId="urn:microsoft.com/office/officeart/2005/8/layout/hierarchy2"/>
    <dgm:cxn modelId="{B1CB1A83-8277-504C-81B2-3B30481D6133}" type="presOf" srcId="{4CC0A155-8270-F24D-AFE3-9F80E499A590}" destId="{687270DD-749F-C94F-A457-E9B12E419664}" srcOrd="1" destOrd="0" presId="urn:microsoft.com/office/officeart/2005/8/layout/hierarchy2"/>
    <dgm:cxn modelId="{6F58EA33-D0E1-A444-893D-D0E0DAE09F17}" srcId="{82DC393F-BDA9-3F4F-9A56-F974386AB388}" destId="{A45A4824-0790-9346-A4A7-04C9AF791FD6}" srcOrd="1" destOrd="0" parTransId="{4CC0A155-8270-F24D-AFE3-9F80E499A590}" sibTransId="{45E77E6F-4A16-414D-AE4D-EE17BAC07C3C}"/>
    <dgm:cxn modelId="{FE02C938-003A-C54D-9296-49977ECC0E38}" type="presOf" srcId="{82DC393F-BDA9-3F4F-9A56-F974386AB388}" destId="{5F433A20-8F00-F649-89E8-832FD5A2C39E}" srcOrd="0" destOrd="0" presId="urn:microsoft.com/office/officeart/2005/8/layout/hierarchy2"/>
    <dgm:cxn modelId="{F009E669-A4FC-D04A-8510-50184003B82E}" srcId="{23CB0E5A-2D2E-1847-B3CA-1B8003DEA274}" destId="{82DC393F-BDA9-3F4F-9A56-F974386AB388}" srcOrd="0" destOrd="0" parTransId="{9C88DDA8-6AF2-BE49-8608-11C17E2F8184}" sibTransId="{14EDD1C9-39CE-F749-A8A0-BDF42D13CF47}"/>
    <dgm:cxn modelId="{B6969F71-2E85-C74A-A864-8B048EAEFDE3}" type="presParOf" srcId="{83D2C9D4-9CDD-7B44-BC38-0858AAA0F41A}" destId="{6BF39596-6B07-E243-B3AA-42BC8F684026}" srcOrd="0" destOrd="0" presId="urn:microsoft.com/office/officeart/2005/8/layout/hierarchy2"/>
    <dgm:cxn modelId="{13EDA6D7-37B0-634A-87A4-A2F9DF24B1A3}" type="presParOf" srcId="{6BF39596-6B07-E243-B3AA-42BC8F684026}" destId="{5F433A20-8F00-F649-89E8-832FD5A2C39E}" srcOrd="0" destOrd="0" presId="urn:microsoft.com/office/officeart/2005/8/layout/hierarchy2"/>
    <dgm:cxn modelId="{2C0F0F0D-56B0-D740-A51B-32B53EEE3DF0}" type="presParOf" srcId="{6BF39596-6B07-E243-B3AA-42BC8F684026}" destId="{AF6A25AE-B849-1041-9017-AD9AED8C1E86}" srcOrd="1" destOrd="0" presId="urn:microsoft.com/office/officeart/2005/8/layout/hierarchy2"/>
    <dgm:cxn modelId="{ACC6DC4E-6D73-0149-AA21-27FFE4EDDD26}" type="presParOf" srcId="{AF6A25AE-B849-1041-9017-AD9AED8C1E86}" destId="{43B018D5-618F-664D-AB3A-CF0F6526653B}" srcOrd="0" destOrd="0" presId="urn:microsoft.com/office/officeart/2005/8/layout/hierarchy2"/>
    <dgm:cxn modelId="{94ADB759-7F6C-1A40-9B4E-72414779B93E}" type="presParOf" srcId="{43B018D5-618F-664D-AB3A-CF0F6526653B}" destId="{124522C4-F04D-114E-A998-1CB80AF1BD6E}" srcOrd="0" destOrd="0" presId="urn:microsoft.com/office/officeart/2005/8/layout/hierarchy2"/>
    <dgm:cxn modelId="{851A7C68-7BDA-344D-86A3-1FCEA00B5CC0}" type="presParOf" srcId="{AF6A25AE-B849-1041-9017-AD9AED8C1E86}" destId="{F8B1A072-2CA3-B242-AEBF-EDA1D2B9AC84}" srcOrd="1" destOrd="0" presId="urn:microsoft.com/office/officeart/2005/8/layout/hierarchy2"/>
    <dgm:cxn modelId="{1878DCB9-0BEB-BF47-B212-0FE7F1DCEC1C}" type="presParOf" srcId="{F8B1A072-2CA3-B242-AEBF-EDA1D2B9AC84}" destId="{32D4CEF4-16C8-174D-935A-2805E08BC75A}" srcOrd="0" destOrd="0" presId="urn:microsoft.com/office/officeart/2005/8/layout/hierarchy2"/>
    <dgm:cxn modelId="{E51A077D-548A-E340-A1CB-088B0487F95F}" type="presParOf" srcId="{F8B1A072-2CA3-B242-AEBF-EDA1D2B9AC84}" destId="{DCD416D5-FBAE-7C40-9971-7978728C88A8}" srcOrd="1" destOrd="0" presId="urn:microsoft.com/office/officeart/2005/8/layout/hierarchy2"/>
    <dgm:cxn modelId="{5BAC6A19-DF50-E948-AA5C-75FEEE84CB21}" type="presParOf" srcId="{AF6A25AE-B849-1041-9017-AD9AED8C1E86}" destId="{E18559EF-063D-764F-BC0E-5A3DAFC387F9}" srcOrd="2" destOrd="0" presId="urn:microsoft.com/office/officeart/2005/8/layout/hierarchy2"/>
    <dgm:cxn modelId="{FAD6357C-F0C4-FD4D-AD2B-F44CA08D114A}" type="presParOf" srcId="{E18559EF-063D-764F-BC0E-5A3DAFC387F9}" destId="{687270DD-749F-C94F-A457-E9B12E419664}" srcOrd="0" destOrd="0" presId="urn:microsoft.com/office/officeart/2005/8/layout/hierarchy2"/>
    <dgm:cxn modelId="{7AA7C23D-1F4D-A74D-93AC-A84F4B0DE1E5}" type="presParOf" srcId="{AF6A25AE-B849-1041-9017-AD9AED8C1E86}" destId="{89517201-4ED7-D340-92ED-E451D8B64973}" srcOrd="3" destOrd="0" presId="urn:microsoft.com/office/officeart/2005/8/layout/hierarchy2"/>
    <dgm:cxn modelId="{EBB55EE5-3459-D348-9D43-75562A32EB60}" type="presParOf" srcId="{89517201-4ED7-D340-92ED-E451D8B64973}" destId="{95CD65E4-7C5D-E142-A49C-BC4A472E994D}" srcOrd="0" destOrd="0" presId="urn:microsoft.com/office/officeart/2005/8/layout/hierarchy2"/>
    <dgm:cxn modelId="{641B9C0C-C64A-F24C-B759-B6385BE8D817}" type="presParOf" srcId="{89517201-4ED7-D340-92ED-E451D8B64973}" destId="{AD82E174-443E-9746-89D2-C8DA174E09ED}" srcOrd="1" destOrd="0" presId="urn:microsoft.com/office/officeart/2005/8/layout/hierarchy2"/>
    <dgm:cxn modelId="{F4D38046-DB9E-F04C-9F38-4E02440C414B}" type="presParOf" srcId="{AF6A25AE-B849-1041-9017-AD9AED8C1E86}" destId="{2F573F84-4CFC-F843-BCB0-6CE641275438}" srcOrd="4" destOrd="0" presId="urn:microsoft.com/office/officeart/2005/8/layout/hierarchy2"/>
    <dgm:cxn modelId="{C3D86F48-9462-1B47-A74E-01217CB677B1}" type="presParOf" srcId="{2F573F84-4CFC-F843-BCB0-6CE641275438}" destId="{5D2A1CE0-967F-4048-B45C-9DB77C4B15EB}" srcOrd="0" destOrd="0" presId="urn:microsoft.com/office/officeart/2005/8/layout/hierarchy2"/>
    <dgm:cxn modelId="{E7514241-3F00-D547-AC8E-CEDB1294BCC3}" type="presParOf" srcId="{AF6A25AE-B849-1041-9017-AD9AED8C1E86}" destId="{38ACC203-4778-D14C-B49A-A1088AD03871}" srcOrd="5" destOrd="0" presId="urn:microsoft.com/office/officeart/2005/8/layout/hierarchy2"/>
    <dgm:cxn modelId="{9767EE0B-D440-9149-BBFD-FB6C7BEF60C4}" type="presParOf" srcId="{38ACC203-4778-D14C-B49A-A1088AD03871}" destId="{2B407650-C597-3945-99EA-49B318F8641E}" srcOrd="0" destOrd="0" presId="urn:microsoft.com/office/officeart/2005/8/layout/hierarchy2"/>
    <dgm:cxn modelId="{2200317E-AED6-104D-A755-FD07761640F1}" type="presParOf" srcId="{38ACC203-4778-D14C-B49A-A1088AD03871}" destId="{A51D9D17-4665-5A42-9027-75330C2E54C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CB0E5A-2D2E-1847-B3CA-1B8003DEA274}" type="doc">
      <dgm:prSet loTypeId="urn:microsoft.com/office/officeart/2005/8/layout/hierarchy2" loCatId="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58B6FE67-7FCE-784B-9C70-E584F6E44DCB}">
      <dgm:prSet phldrT="[Text]"/>
      <dgm:spPr>
        <a:solidFill>
          <a:srgbClr val="2791D5"/>
        </a:solidFill>
        <a:ln>
          <a:solidFill>
            <a:srgbClr val="2FAAD8"/>
          </a:solidFill>
        </a:ln>
      </dgm:spPr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Workforce</a:t>
          </a:r>
        </a:p>
      </dgm:t>
    </dgm:pt>
    <dgm:pt modelId="{FDC34B9C-38BF-BA4F-A7B4-E9C4E947917B}" type="par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FD59ED89-94F5-BD4A-AB8F-B67C027848E9}" type="sib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A45A4824-0790-9346-A4A7-04C9AF791FD6}">
      <dgm:prSet phldrT="[Text]"/>
      <dgm:spPr>
        <a:solidFill>
          <a:srgbClr val="2791D5"/>
        </a:solidFill>
        <a:ln>
          <a:solidFill>
            <a:srgbClr val="2FAAD8"/>
          </a:solidFill>
        </a:ln>
      </dgm:spPr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Service Delivery and Infrastructure</a:t>
          </a:r>
        </a:p>
      </dgm:t>
    </dgm:pt>
    <dgm:pt modelId="{4CC0A155-8270-F24D-AFE3-9F80E499A590}" type="par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45E77E6F-4A16-414D-AE4D-EE17BAC07C3C}" type="sib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09C4E14C-13F9-1549-8C9B-7458FC812C8D}">
      <dgm:prSet phldrT="[Text]"/>
      <dgm:spPr>
        <a:solidFill>
          <a:srgbClr val="2791D5"/>
        </a:solidFill>
        <a:ln>
          <a:solidFill>
            <a:srgbClr val="2FAAD8"/>
          </a:solidFill>
        </a:ln>
      </dgm:spPr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Financing, Information Management and Technology </a:t>
          </a:r>
        </a:p>
      </dgm:t>
    </dgm:pt>
    <dgm:pt modelId="{63C06A55-48A0-844C-8271-086739C07AF2}" type="par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B5C41669-5644-3447-8DEC-CFED98E85B84}" type="sib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83D2C9D4-9CDD-7B44-BC38-0858AAA0F41A}" type="pres">
      <dgm:prSet presAssocID="{23CB0E5A-2D2E-1847-B3CA-1B8003DEA2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CAC74C-2358-1A47-B755-DCD268986D3F}" type="pres">
      <dgm:prSet presAssocID="{58B6FE67-7FCE-784B-9C70-E584F6E44DCB}" presName="root1" presStyleCnt="0"/>
      <dgm:spPr/>
    </dgm:pt>
    <dgm:pt modelId="{E29A511B-0CC9-344C-944B-FC147A58EF2D}" type="pres">
      <dgm:prSet presAssocID="{58B6FE67-7FCE-784B-9C70-E584F6E44DCB}" presName="LevelOneTextNod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74672F-D17F-D746-B17A-5642ADEED689}" type="pres">
      <dgm:prSet presAssocID="{58B6FE67-7FCE-784B-9C70-E584F6E44DCB}" presName="level2hierChild" presStyleCnt="0"/>
      <dgm:spPr/>
    </dgm:pt>
    <dgm:pt modelId="{8D709B10-BADA-BD49-979A-7A80D1DEAEB1}" type="pres">
      <dgm:prSet presAssocID="{A45A4824-0790-9346-A4A7-04C9AF791FD6}" presName="root1" presStyleCnt="0"/>
      <dgm:spPr/>
    </dgm:pt>
    <dgm:pt modelId="{5A6B80B9-797B-124B-94C3-CA44AA118E77}" type="pres">
      <dgm:prSet presAssocID="{A45A4824-0790-9346-A4A7-04C9AF791FD6}" presName="LevelOneTextNod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D6C60A-8365-C04A-AC92-00C559418649}" type="pres">
      <dgm:prSet presAssocID="{A45A4824-0790-9346-A4A7-04C9AF791FD6}" presName="level2hierChild" presStyleCnt="0"/>
      <dgm:spPr/>
    </dgm:pt>
    <dgm:pt modelId="{0B4C89DC-7D50-5C4F-ACDA-76A4A8470D79}" type="pres">
      <dgm:prSet presAssocID="{09C4E14C-13F9-1549-8C9B-7458FC812C8D}" presName="root1" presStyleCnt="0"/>
      <dgm:spPr/>
    </dgm:pt>
    <dgm:pt modelId="{BA73C95B-0B7A-1843-B99C-56BF18323625}" type="pres">
      <dgm:prSet presAssocID="{09C4E14C-13F9-1549-8C9B-7458FC812C8D}" presName="LevelOneTextNod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31F258-583E-3147-95D7-8312E7426F92}" type="pres">
      <dgm:prSet presAssocID="{09C4E14C-13F9-1549-8C9B-7458FC812C8D}" presName="level2hierChild" presStyleCnt="0"/>
      <dgm:spPr/>
    </dgm:pt>
  </dgm:ptLst>
  <dgm:cxnLst>
    <dgm:cxn modelId="{2C631169-F153-404A-A85A-ED014EECFA87}" srcId="{23CB0E5A-2D2E-1847-B3CA-1B8003DEA274}" destId="{58B6FE67-7FCE-784B-9C70-E584F6E44DCB}" srcOrd="0" destOrd="0" parTransId="{FDC34B9C-38BF-BA4F-A7B4-E9C4E947917B}" sibTransId="{FD59ED89-94F5-BD4A-AB8F-B67C027848E9}"/>
    <dgm:cxn modelId="{77B3B1DA-9913-574E-9C56-1D4C964034B8}" srcId="{23CB0E5A-2D2E-1847-B3CA-1B8003DEA274}" destId="{09C4E14C-13F9-1549-8C9B-7458FC812C8D}" srcOrd="2" destOrd="0" parTransId="{63C06A55-48A0-844C-8271-086739C07AF2}" sibTransId="{B5C41669-5644-3447-8DEC-CFED98E85B84}"/>
    <dgm:cxn modelId="{3275C5D2-9002-A64C-B3A3-C633718B0374}" type="presOf" srcId="{58B6FE67-7FCE-784B-9C70-E584F6E44DCB}" destId="{E29A511B-0CC9-344C-944B-FC147A58EF2D}" srcOrd="0" destOrd="0" presId="urn:microsoft.com/office/officeart/2005/8/layout/hierarchy2"/>
    <dgm:cxn modelId="{C2719A59-F3B2-214C-AB1C-3E5C75F53388}" type="presOf" srcId="{23CB0E5A-2D2E-1847-B3CA-1B8003DEA274}" destId="{83D2C9D4-9CDD-7B44-BC38-0858AAA0F41A}" srcOrd="0" destOrd="0" presId="urn:microsoft.com/office/officeart/2005/8/layout/hierarchy2"/>
    <dgm:cxn modelId="{3E978485-65FB-0C41-810B-B3553D30340A}" type="presOf" srcId="{A45A4824-0790-9346-A4A7-04C9AF791FD6}" destId="{5A6B80B9-797B-124B-94C3-CA44AA118E77}" srcOrd="0" destOrd="0" presId="urn:microsoft.com/office/officeart/2005/8/layout/hierarchy2"/>
    <dgm:cxn modelId="{6F58EA33-D0E1-A444-893D-D0E0DAE09F17}" srcId="{23CB0E5A-2D2E-1847-B3CA-1B8003DEA274}" destId="{A45A4824-0790-9346-A4A7-04C9AF791FD6}" srcOrd="1" destOrd="0" parTransId="{4CC0A155-8270-F24D-AFE3-9F80E499A590}" sibTransId="{45E77E6F-4A16-414D-AE4D-EE17BAC07C3C}"/>
    <dgm:cxn modelId="{695DD96D-5C05-B648-9194-464C2183BA66}" type="presOf" srcId="{09C4E14C-13F9-1549-8C9B-7458FC812C8D}" destId="{BA73C95B-0B7A-1843-B99C-56BF18323625}" srcOrd="0" destOrd="0" presId="urn:microsoft.com/office/officeart/2005/8/layout/hierarchy2"/>
    <dgm:cxn modelId="{F8762D5F-5318-1546-810F-673E58366BE5}" type="presParOf" srcId="{83D2C9D4-9CDD-7B44-BC38-0858AAA0F41A}" destId="{5DCAC74C-2358-1A47-B755-DCD268986D3F}" srcOrd="0" destOrd="0" presId="urn:microsoft.com/office/officeart/2005/8/layout/hierarchy2"/>
    <dgm:cxn modelId="{29F20D72-EC72-964A-9C9D-C81DC51B8E8C}" type="presParOf" srcId="{5DCAC74C-2358-1A47-B755-DCD268986D3F}" destId="{E29A511B-0CC9-344C-944B-FC147A58EF2D}" srcOrd="0" destOrd="0" presId="urn:microsoft.com/office/officeart/2005/8/layout/hierarchy2"/>
    <dgm:cxn modelId="{0F35BCC7-326D-254C-A64F-60B20DD0E514}" type="presParOf" srcId="{5DCAC74C-2358-1A47-B755-DCD268986D3F}" destId="{CE74672F-D17F-D746-B17A-5642ADEED689}" srcOrd="1" destOrd="0" presId="urn:microsoft.com/office/officeart/2005/8/layout/hierarchy2"/>
    <dgm:cxn modelId="{81D37458-14E9-594F-A95B-960B6D67832B}" type="presParOf" srcId="{83D2C9D4-9CDD-7B44-BC38-0858AAA0F41A}" destId="{8D709B10-BADA-BD49-979A-7A80D1DEAEB1}" srcOrd="1" destOrd="0" presId="urn:microsoft.com/office/officeart/2005/8/layout/hierarchy2"/>
    <dgm:cxn modelId="{5D6C283C-4D26-CD43-80FC-116F0536EF5B}" type="presParOf" srcId="{8D709B10-BADA-BD49-979A-7A80D1DEAEB1}" destId="{5A6B80B9-797B-124B-94C3-CA44AA118E77}" srcOrd="0" destOrd="0" presId="urn:microsoft.com/office/officeart/2005/8/layout/hierarchy2"/>
    <dgm:cxn modelId="{6DD22F7F-A946-2849-B6DE-3C306F19347E}" type="presParOf" srcId="{8D709B10-BADA-BD49-979A-7A80D1DEAEB1}" destId="{B5D6C60A-8365-C04A-AC92-00C559418649}" srcOrd="1" destOrd="0" presId="urn:microsoft.com/office/officeart/2005/8/layout/hierarchy2"/>
    <dgm:cxn modelId="{CC3CAF72-7425-B945-AE5F-D469910C2FF6}" type="presParOf" srcId="{83D2C9D4-9CDD-7B44-BC38-0858AAA0F41A}" destId="{0B4C89DC-7D50-5C4F-ACDA-76A4A8470D79}" srcOrd="2" destOrd="0" presId="urn:microsoft.com/office/officeart/2005/8/layout/hierarchy2"/>
    <dgm:cxn modelId="{C55D7CFD-DADF-9E4A-A2BB-B4B4B9E9517C}" type="presParOf" srcId="{0B4C89DC-7D50-5C4F-ACDA-76A4A8470D79}" destId="{BA73C95B-0B7A-1843-B99C-56BF18323625}" srcOrd="0" destOrd="0" presId="urn:microsoft.com/office/officeart/2005/8/layout/hierarchy2"/>
    <dgm:cxn modelId="{A1F319AC-AF8A-924C-AE1B-2ED1C54853EF}" type="presParOf" srcId="{0B4C89DC-7D50-5C4F-ACDA-76A4A8470D79}" destId="{5431F258-583E-3147-95D7-8312E7426F92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CB0E5A-2D2E-1847-B3CA-1B8003DEA274}" type="doc">
      <dgm:prSet loTypeId="urn:microsoft.com/office/officeart/2005/8/layout/orgChart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8B6FE67-7FCE-784B-9C70-E584F6E44DCB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Workforce</a:t>
          </a:r>
        </a:p>
      </dgm:t>
    </dgm:pt>
    <dgm:pt modelId="{FDC34B9C-38BF-BA4F-A7B4-E9C4E947917B}" type="par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FD59ED89-94F5-BD4A-AB8F-B67C027848E9}" type="sib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A45A4824-0790-9346-A4A7-04C9AF791FD6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Service Delivery</a:t>
          </a:r>
        </a:p>
      </dgm:t>
    </dgm:pt>
    <dgm:pt modelId="{4CC0A155-8270-F24D-AFE3-9F80E499A590}" type="par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45E77E6F-4A16-414D-AE4D-EE17BAC07C3C}" type="sib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09C4E14C-13F9-1549-8C9B-7458FC812C8D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Financing</a:t>
          </a:r>
        </a:p>
      </dgm:t>
    </dgm:pt>
    <dgm:pt modelId="{63C06A55-48A0-844C-8271-086739C07AF2}" type="par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B5C41669-5644-3447-8DEC-CFED98E85B84}" type="sib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DE2AC368-CA37-1D40-970A-9B3ED8072BFE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Infrastructure</a:t>
          </a:r>
        </a:p>
      </dgm:t>
    </dgm:pt>
    <dgm:pt modelId="{E8A64185-35C7-2C43-8C5F-6B46B12ABDDA}" type="parTrans" cxnId="{5B6C210C-07A0-7744-9C8E-1B471069626E}">
      <dgm:prSet/>
      <dgm:spPr/>
      <dgm:t>
        <a:bodyPr/>
        <a:lstStyle/>
        <a:p>
          <a:endParaRPr lang="en-US"/>
        </a:p>
      </dgm:t>
    </dgm:pt>
    <dgm:pt modelId="{6C16B2FD-9696-F644-BA99-8D339FB72750}" type="sibTrans" cxnId="{5B6C210C-07A0-7744-9C8E-1B471069626E}">
      <dgm:prSet/>
      <dgm:spPr/>
      <dgm:t>
        <a:bodyPr/>
        <a:lstStyle/>
        <a:p>
          <a:endParaRPr lang="en-US"/>
        </a:p>
      </dgm:t>
    </dgm:pt>
    <dgm:pt modelId="{A46A1B1E-8B44-6A48-A26A-DA1B053806E8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Information Management and Technology </a:t>
          </a:r>
        </a:p>
      </dgm:t>
    </dgm:pt>
    <dgm:pt modelId="{C6D28EA0-45F2-1E44-91A1-E92732335F88}" type="parTrans" cxnId="{9AFC89AE-1583-BE43-B8B0-0F17EA763958}">
      <dgm:prSet/>
      <dgm:spPr/>
      <dgm:t>
        <a:bodyPr/>
        <a:lstStyle/>
        <a:p>
          <a:endParaRPr lang="en-US"/>
        </a:p>
      </dgm:t>
    </dgm:pt>
    <dgm:pt modelId="{9CC10977-3974-8846-BB13-AE07AF58EA1B}" type="sibTrans" cxnId="{9AFC89AE-1583-BE43-B8B0-0F17EA763958}">
      <dgm:prSet/>
      <dgm:spPr/>
      <dgm:t>
        <a:bodyPr/>
        <a:lstStyle/>
        <a:p>
          <a:endParaRPr lang="en-US"/>
        </a:p>
      </dgm:t>
    </dgm:pt>
    <dgm:pt modelId="{EDB55DB5-F5E5-9447-9BA3-99C7E32407D5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Stakeholders</a:t>
          </a:r>
        </a:p>
      </dgm:t>
    </dgm:pt>
    <dgm:pt modelId="{A2A8A982-4323-A941-BC57-0A564040E09E}" type="parTrans" cxnId="{ECC8588D-7B1E-FB4A-9511-3B01ED92DA6E}">
      <dgm:prSet/>
      <dgm:spPr/>
      <dgm:t>
        <a:bodyPr/>
        <a:lstStyle/>
        <a:p>
          <a:endParaRPr lang="en-US"/>
        </a:p>
      </dgm:t>
    </dgm:pt>
    <dgm:pt modelId="{AD85421B-7BAF-344C-97AE-84E3993D41E8}" type="sibTrans" cxnId="{ECC8588D-7B1E-FB4A-9511-3B01ED92DA6E}">
      <dgm:prSet/>
      <dgm:spPr/>
      <dgm:t>
        <a:bodyPr/>
        <a:lstStyle/>
        <a:p>
          <a:endParaRPr lang="en-US"/>
        </a:p>
      </dgm:t>
    </dgm:pt>
    <dgm:pt modelId="{CADCEB28-9503-EC40-BBD5-FABC64DEEAFA}" type="pres">
      <dgm:prSet presAssocID="{23CB0E5A-2D2E-1847-B3CA-1B8003DEA27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C7EC4D1-5FA5-9C49-A016-9D9EDB297EE6}" type="pres">
      <dgm:prSet presAssocID="{EDB55DB5-F5E5-9447-9BA3-99C7E32407D5}" presName="hierRoot1" presStyleCnt="0">
        <dgm:presLayoutVars>
          <dgm:hierBranch val="init"/>
        </dgm:presLayoutVars>
      </dgm:prSet>
      <dgm:spPr/>
    </dgm:pt>
    <dgm:pt modelId="{CD69650D-17B0-3548-B192-416F3FFC0EDE}" type="pres">
      <dgm:prSet presAssocID="{EDB55DB5-F5E5-9447-9BA3-99C7E32407D5}" presName="rootComposite1" presStyleCnt="0"/>
      <dgm:spPr/>
    </dgm:pt>
    <dgm:pt modelId="{C43416BA-ACA8-2942-AA35-DD997A180DC3}" type="pres">
      <dgm:prSet presAssocID="{EDB55DB5-F5E5-9447-9BA3-99C7E32407D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A33A96-4655-E34D-BD4A-8F9E3F9CE8E9}" type="pres">
      <dgm:prSet presAssocID="{EDB55DB5-F5E5-9447-9BA3-99C7E32407D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1C941D3-E963-C94F-9A01-A561CF047A41}" type="pres">
      <dgm:prSet presAssocID="{EDB55DB5-F5E5-9447-9BA3-99C7E32407D5}" presName="hierChild2" presStyleCnt="0"/>
      <dgm:spPr/>
    </dgm:pt>
    <dgm:pt modelId="{8365EA59-FA60-8348-8244-444E1882EE5D}" type="pres">
      <dgm:prSet presAssocID="{FDC34B9C-38BF-BA4F-A7B4-E9C4E947917B}" presName="Name37" presStyleLbl="parChTrans1D2" presStyleIdx="0" presStyleCnt="5"/>
      <dgm:spPr/>
      <dgm:t>
        <a:bodyPr/>
        <a:lstStyle/>
        <a:p>
          <a:endParaRPr lang="en-US"/>
        </a:p>
      </dgm:t>
    </dgm:pt>
    <dgm:pt modelId="{9B0F889D-472E-8644-B6CE-654ADBE195D1}" type="pres">
      <dgm:prSet presAssocID="{58B6FE67-7FCE-784B-9C70-E584F6E44DCB}" presName="hierRoot2" presStyleCnt="0">
        <dgm:presLayoutVars>
          <dgm:hierBranch val="init"/>
        </dgm:presLayoutVars>
      </dgm:prSet>
      <dgm:spPr/>
    </dgm:pt>
    <dgm:pt modelId="{AD4E591C-118E-D049-802A-95EFA6A3F8D4}" type="pres">
      <dgm:prSet presAssocID="{58B6FE67-7FCE-784B-9C70-E584F6E44DCB}" presName="rootComposite" presStyleCnt="0"/>
      <dgm:spPr/>
    </dgm:pt>
    <dgm:pt modelId="{A37F72ED-40B4-BB40-8B56-DFC40FF975F1}" type="pres">
      <dgm:prSet presAssocID="{58B6FE67-7FCE-784B-9C70-E584F6E44DCB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4B9814-5659-9648-8574-D56FB412DCA4}" type="pres">
      <dgm:prSet presAssocID="{58B6FE67-7FCE-784B-9C70-E584F6E44DCB}" presName="rootConnector" presStyleLbl="node2" presStyleIdx="0" presStyleCnt="5"/>
      <dgm:spPr/>
      <dgm:t>
        <a:bodyPr/>
        <a:lstStyle/>
        <a:p>
          <a:endParaRPr lang="en-US"/>
        </a:p>
      </dgm:t>
    </dgm:pt>
    <dgm:pt modelId="{9D22BC36-2A81-F24E-9E26-E9195DC51118}" type="pres">
      <dgm:prSet presAssocID="{58B6FE67-7FCE-784B-9C70-E584F6E44DCB}" presName="hierChild4" presStyleCnt="0"/>
      <dgm:spPr/>
    </dgm:pt>
    <dgm:pt modelId="{6A04A46B-306E-5144-A2FA-880A3560D6A3}" type="pres">
      <dgm:prSet presAssocID="{58B6FE67-7FCE-784B-9C70-E584F6E44DCB}" presName="hierChild5" presStyleCnt="0"/>
      <dgm:spPr/>
    </dgm:pt>
    <dgm:pt modelId="{9083983F-2917-8C4D-9117-DF533F1DCC8E}" type="pres">
      <dgm:prSet presAssocID="{4CC0A155-8270-F24D-AFE3-9F80E499A590}" presName="Name37" presStyleLbl="parChTrans1D2" presStyleIdx="1" presStyleCnt="5"/>
      <dgm:spPr/>
      <dgm:t>
        <a:bodyPr/>
        <a:lstStyle/>
        <a:p>
          <a:endParaRPr lang="en-US"/>
        </a:p>
      </dgm:t>
    </dgm:pt>
    <dgm:pt modelId="{51947E2E-1BAC-DA49-B9A7-0567313E784B}" type="pres">
      <dgm:prSet presAssocID="{A45A4824-0790-9346-A4A7-04C9AF791FD6}" presName="hierRoot2" presStyleCnt="0">
        <dgm:presLayoutVars>
          <dgm:hierBranch val="init"/>
        </dgm:presLayoutVars>
      </dgm:prSet>
      <dgm:spPr/>
    </dgm:pt>
    <dgm:pt modelId="{292D271E-0D3C-0E40-AF8B-23D3BB2BA963}" type="pres">
      <dgm:prSet presAssocID="{A45A4824-0790-9346-A4A7-04C9AF791FD6}" presName="rootComposite" presStyleCnt="0"/>
      <dgm:spPr/>
    </dgm:pt>
    <dgm:pt modelId="{0D4EC12B-8AEC-DD4E-89C9-3721CF5FBEBF}" type="pres">
      <dgm:prSet presAssocID="{A45A4824-0790-9346-A4A7-04C9AF791FD6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94981E-9831-834A-997D-7967FED03BDB}" type="pres">
      <dgm:prSet presAssocID="{A45A4824-0790-9346-A4A7-04C9AF791FD6}" presName="rootConnector" presStyleLbl="node2" presStyleIdx="1" presStyleCnt="5"/>
      <dgm:spPr/>
      <dgm:t>
        <a:bodyPr/>
        <a:lstStyle/>
        <a:p>
          <a:endParaRPr lang="en-US"/>
        </a:p>
      </dgm:t>
    </dgm:pt>
    <dgm:pt modelId="{42A03D8F-6A33-0E47-8F9E-0617BC96B44D}" type="pres">
      <dgm:prSet presAssocID="{A45A4824-0790-9346-A4A7-04C9AF791FD6}" presName="hierChild4" presStyleCnt="0"/>
      <dgm:spPr/>
    </dgm:pt>
    <dgm:pt modelId="{0D70C84C-D44A-E041-A0D4-6EDB1963BF3F}" type="pres">
      <dgm:prSet presAssocID="{A45A4824-0790-9346-A4A7-04C9AF791FD6}" presName="hierChild5" presStyleCnt="0"/>
      <dgm:spPr/>
    </dgm:pt>
    <dgm:pt modelId="{6964CB2D-301C-EA45-B1EA-4B2F30007032}" type="pres">
      <dgm:prSet presAssocID="{E8A64185-35C7-2C43-8C5F-6B46B12ABDDA}" presName="Name37" presStyleLbl="parChTrans1D2" presStyleIdx="2" presStyleCnt="5"/>
      <dgm:spPr/>
      <dgm:t>
        <a:bodyPr/>
        <a:lstStyle/>
        <a:p>
          <a:endParaRPr lang="en-US"/>
        </a:p>
      </dgm:t>
    </dgm:pt>
    <dgm:pt modelId="{7AAEABD4-05FA-CC4F-94E8-40C76C0C5B47}" type="pres">
      <dgm:prSet presAssocID="{DE2AC368-CA37-1D40-970A-9B3ED8072BFE}" presName="hierRoot2" presStyleCnt="0">
        <dgm:presLayoutVars>
          <dgm:hierBranch val="init"/>
        </dgm:presLayoutVars>
      </dgm:prSet>
      <dgm:spPr/>
    </dgm:pt>
    <dgm:pt modelId="{C8C300B2-09CD-D740-83F3-1B5F83F912DF}" type="pres">
      <dgm:prSet presAssocID="{DE2AC368-CA37-1D40-970A-9B3ED8072BFE}" presName="rootComposite" presStyleCnt="0"/>
      <dgm:spPr/>
    </dgm:pt>
    <dgm:pt modelId="{EB6F5A4D-C08C-0847-A6AF-4E6FBD54E70E}" type="pres">
      <dgm:prSet presAssocID="{DE2AC368-CA37-1D40-970A-9B3ED8072BFE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507886-6141-7B48-83C0-07172FD5A36C}" type="pres">
      <dgm:prSet presAssocID="{DE2AC368-CA37-1D40-970A-9B3ED8072BFE}" presName="rootConnector" presStyleLbl="node2" presStyleIdx="2" presStyleCnt="5"/>
      <dgm:spPr/>
      <dgm:t>
        <a:bodyPr/>
        <a:lstStyle/>
        <a:p>
          <a:endParaRPr lang="en-US"/>
        </a:p>
      </dgm:t>
    </dgm:pt>
    <dgm:pt modelId="{7D761F2E-10AC-6A45-9AC3-5F1B242C5CA5}" type="pres">
      <dgm:prSet presAssocID="{DE2AC368-CA37-1D40-970A-9B3ED8072BFE}" presName="hierChild4" presStyleCnt="0"/>
      <dgm:spPr/>
    </dgm:pt>
    <dgm:pt modelId="{481DD65E-C397-7744-8CD8-ED1AEDFC5694}" type="pres">
      <dgm:prSet presAssocID="{DE2AC368-CA37-1D40-970A-9B3ED8072BFE}" presName="hierChild5" presStyleCnt="0"/>
      <dgm:spPr/>
    </dgm:pt>
    <dgm:pt modelId="{2865810E-B355-C243-85EC-EF00CF67322B}" type="pres">
      <dgm:prSet presAssocID="{63C06A55-48A0-844C-8271-086739C07AF2}" presName="Name37" presStyleLbl="parChTrans1D2" presStyleIdx="3" presStyleCnt="5"/>
      <dgm:spPr/>
      <dgm:t>
        <a:bodyPr/>
        <a:lstStyle/>
        <a:p>
          <a:endParaRPr lang="en-US"/>
        </a:p>
      </dgm:t>
    </dgm:pt>
    <dgm:pt modelId="{1895E474-6F7D-4D43-B0BD-B9D775BE217B}" type="pres">
      <dgm:prSet presAssocID="{09C4E14C-13F9-1549-8C9B-7458FC812C8D}" presName="hierRoot2" presStyleCnt="0">
        <dgm:presLayoutVars>
          <dgm:hierBranch val="init"/>
        </dgm:presLayoutVars>
      </dgm:prSet>
      <dgm:spPr/>
    </dgm:pt>
    <dgm:pt modelId="{18415105-5136-264C-9432-4EC94DB98A57}" type="pres">
      <dgm:prSet presAssocID="{09C4E14C-13F9-1549-8C9B-7458FC812C8D}" presName="rootComposite" presStyleCnt="0"/>
      <dgm:spPr/>
    </dgm:pt>
    <dgm:pt modelId="{94999756-F7E6-E54C-9EF6-CD02C17A919E}" type="pres">
      <dgm:prSet presAssocID="{09C4E14C-13F9-1549-8C9B-7458FC812C8D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1AA826-56C5-9741-B934-621F3E5FB444}" type="pres">
      <dgm:prSet presAssocID="{09C4E14C-13F9-1549-8C9B-7458FC812C8D}" presName="rootConnector" presStyleLbl="node2" presStyleIdx="3" presStyleCnt="5"/>
      <dgm:spPr/>
      <dgm:t>
        <a:bodyPr/>
        <a:lstStyle/>
        <a:p>
          <a:endParaRPr lang="en-US"/>
        </a:p>
      </dgm:t>
    </dgm:pt>
    <dgm:pt modelId="{9F5B6AB3-B8D6-9548-A6FF-104DA474DD5D}" type="pres">
      <dgm:prSet presAssocID="{09C4E14C-13F9-1549-8C9B-7458FC812C8D}" presName="hierChild4" presStyleCnt="0"/>
      <dgm:spPr/>
    </dgm:pt>
    <dgm:pt modelId="{DE0DF6F4-1F77-124A-BDAF-83B4C43691AA}" type="pres">
      <dgm:prSet presAssocID="{09C4E14C-13F9-1549-8C9B-7458FC812C8D}" presName="hierChild5" presStyleCnt="0"/>
      <dgm:spPr/>
    </dgm:pt>
    <dgm:pt modelId="{6B3B131C-2B31-BE42-80F7-3F62A5BD69D6}" type="pres">
      <dgm:prSet presAssocID="{C6D28EA0-45F2-1E44-91A1-E92732335F88}" presName="Name37" presStyleLbl="parChTrans1D2" presStyleIdx="4" presStyleCnt="5"/>
      <dgm:spPr/>
      <dgm:t>
        <a:bodyPr/>
        <a:lstStyle/>
        <a:p>
          <a:endParaRPr lang="en-US"/>
        </a:p>
      </dgm:t>
    </dgm:pt>
    <dgm:pt modelId="{042C79A1-CA35-BE4D-BEC3-A11E114A5EC0}" type="pres">
      <dgm:prSet presAssocID="{A46A1B1E-8B44-6A48-A26A-DA1B053806E8}" presName="hierRoot2" presStyleCnt="0">
        <dgm:presLayoutVars>
          <dgm:hierBranch val="init"/>
        </dgm:presLayoutVars>
      </dgm:prSet>
      <dgm:spPr/>
    </dgm:pt>
    <dgm:pt modelId="{B411B7B7-3C64-5E4E-8401-2AC447F28D8E}" type="pres">
      <dgm:prSet presAssocID="{A46A1B1E-8B44-6A48-A26A-DA1B053806E8}" presName="rootComposite" presStyleCnt="0"/>
      <dgm:spPr/>
    </dgm:pt>
    <dgm:pt modelId="{4CF34A95-CF42-FF44-98B8-77832DCCAB18}" type="pres">
      <dgm:prSet presAssocID="{A46A1B1E-8B44-6A48-A26A-DA1B053806E8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8836BF-58E8-BD4C-844C-E7FBB0C5665C}" type="pres">
      <dgm:prSet presAssocID="{A46A1B1E-8B44-6A48-A26A-DA1B053806E8}" presName="rootConnector" presStyleLbl="node2" presStyleIdx="4" presStyleCnt="5"/>
      <dgm:spPr/>
      <dgm:t>
        <a:bodyPr/>
        <a:lstStyle/>
        <a:p>
          <a:endParaRPr lang="en-US"/>
        </a:p>
      </dgm:t>
    </dgm:pt>
    <dgm:pt modelId="{B71D47C3-8ACF-6F47-8216-55BECF8D83AC}" type="pres">
      <dgm:prSet presAssocID="{A46A1B1E-8B44-6A48-A26A-DA1B053806E8}" presName="hierChild4" presStyleCnt="0"/>
      <dgm:spPr/>
    </dgm:pt>
    <dgm:pt modelId="{BA1CE0DA-611E-7440-B63F-91FA69747C49}" type="pres">
      <dgm:prSet presAssocID="{A46A1B1E-8B44-6A48-A26A-DA1B053806E8}" presName="hierChild5" presStyleCnt="0"/>
      <dgm:spPr/>
    </dgm:pt>
    <dgm:pt modelId="{0EABBB2C-AA9B-DB44-A8A4-23C992C59A40}" type="pres">
      <dgm:prSet presAssocID="{EDB55DB5-F5E5-9447-9BA3-99C7E32407D5}" presName="hierChild3" presStyleCnt="0"/>
      <dgm:spPr/>
    </dgm:pt>
  </dgm:ptLst>
  <dgm:cxnLst>
    <dgm:cxn modelId="{DA5524CA-CBD0-6C42-AFE2-AD72E8EA4EE9}" type="presOf" srcId="{EDB55DB5-F5E5-9447-9BA3-99C7E32407D5}" destId="{7DA33A96-4655-E34D-BD4A-8F9E3F9CE8E9}" srcOrd="1" destOrd="0" presId="urn:microsoft.com/office/officeart/2005/8/layout/orgChart1"/>
    <dgm:cxn modelId="{40CA9DC7-BCB9-C545-966C-4E65CD5220F7}" type="presOf" srcId="{A45A4824-0790-9346-A4A7-04C9AF791FD6}" destId="{6694981E-9831-834A-997D-7967FED03BDB}" srcOrd="1" destOrd="0" presId="urn:microsoft.com/office/officeart/2005/8/layout/orgChart1"/>
    <dgm:cxn modelId="{59C15FED-BF44-F34A-9A21-5FEEBB232F5E}" type="presOf" srcId="{FDC34B9C-38BF-BA4F-A7B4-E9C4E947917B}" destId="{8365EA59-FA60-8348-8244-444E1882EE5D}" srcOrd="0" destOrd="0" presId="urn:microsoft.com/office/officeart/2005/8/layout/orgChart1"/>
    <dgm:cxn modelId="{2C631169-F153-404A-A85A-ED014EECFA87}" srcId="{EDB55DB5-F5E5-9447-9BA3-99C7E32407D5}" destId="{58B6FE67-7FCE-784B-9C70-E584F6E44DCB}" srcOrd="0" destOrd="0" parTransId="{FDC34B9C-38BF-BA4F-A7B4-E9C4E947917B}" sibTransId="{FD59ED89-94F5-BD4A-AB8F-B67C027848E9}"/>
    <dgm:cxn modelId="{939CD325-9EA1-0F45-ACD0-C095CA6EC81F}" type="presOf" srcId="{09C4E14C-13F9-1549-8C9B-7458FC812C8D}" destId="{4F1AA826-56C5-9741-B934-621F3E5FB444}" srcOrd="1" destOrd="0" presId="urn:microsoft.com/office/officeart/2005/8/layout/orgChart1"/>
    <dgm:cxn modelId="{ECC8588D-7B1E-FB4A-9511-3B01ED92DA6E}" srcId="{23CB0E5A-2D2E-1847-B3CA-1B8003DEA274}" destId="{EDB55DB5-F5E5-9447-9BA3-99C7E32407D5}" srcOrd="0" destOrd="0" parTransId="{A2A8A982-4323-A941-BC57-0A564040E09E}" sibTransId="{AD85421B-7BAF-344C-97AE-84E3993D41E8}"/>
    <dgm:cxn modelId="{7832BB98-8A54-B144-8CD7-8086F9A713B1}" type="presOf" srcId="{E8A64185-35C7-2C43-8C5F-6B46B12ABDDA}" destId="{6964CB2D-301C-EA45-B1EA-4B2F30007032}" srcOrd="0" destOrd="0" presId="urn:microsoft.com/office/officeart/2005/8/layout/orgChart1"/>
    <dgm:cxn modelId="{66BFE3E0-5169-7D4C-A97C-2036192DEB43}" type="presOf" srcId="{4CC0A155-8270-F24D-AFE3-9F80E499A590}" destId="{9083983F-2917-8C4D-9117-DF533F1DCC8E}" srcOrd="0" destOrd="0" presId="urn:microsoft.com/office/officeart/2005/8/layout/orgChart1"/>
    <dgm:cxn modelId="{D5C3914E-5CF4-3347-B8AE-B12190E4A803}" type="presOf" srcId="{A46A1B1E-8B44-6A48-A26A-DA1B053806E8}" destId="{258836BF-58E8-BD4C-844C-E7FBB0C5665C}" srcOrd="1" destOrd="0" presId="urn:microsoft.com/office/officeart/2005/8/layout/orgChart1"/>
    <dgm:cxn modelId="{77B3B1DA-9913-574E-9C56-1D4C964034B8}" srcId="{EDB55DB5-F5E5-9447-9BA3-99C7E32407D5}" destId="{09C4E14C-13F9-1549-8C9B-7458FC812C8D}" srcOrd="3" destOrd="0" parTransId="{63C06A55-48A0-844C-8271-086739C07AF2}" sibTransId="{B5C41669-5644-3447-8DEC-CFED98E85B84}"/>
    <dgm:cxn modelId="{0A12C972-3A0A-144E-9448-DB6A2CDF3BC9}" type="presOf" srcId="{09C4E14C-13F9-1549-8C9B-7458FC812C8D}" destId="{94999756-F7E6-E54C-9EF6-CD02C17A919E}" srcOrd="0" destOrd="0" presId="urn:microsoft.com/office/officeart/2005/8/layout/orgChart1"/>
    <dgm:cxn modelId="{6F58EA33-D0E1-A444-893D-D0E0DAE09F17}" srcId="{EDB55DB5-F5E5-9447-9BA3-99C7E32407D5}" destId="{A45A4824-0790-9346-A4A7-04C9AF791FD6}" srcOrd="1" destOrd="0" parTransId="{4CC0A155-8270-F24D-AFE3-9F80E499A590}" sibTransId="{45E77E6F-4A16-414D-AE4D-EE17BAC07C3C}"/>
    <dgm:cxn modelId="{4EA803DD-DDAA-0E45-8A26-82A40575378A}" type="presOf" srcId="{23CB0E5A-2D2E-1847-B3CA-1B8003DEA274}" destId="{CADCEB28-9503-EC40-BBD5-FABC64DEEAFA}" srcOrd="0" destOrd="0" presId="urn:microsoft.com/office/officeart/2005/8/layout/orgChart1"/>
    <dgm:cxn modelId="{9AFC89AE-1583-BE43-B8B0-0F17EA763958}" srcId="{EDB55DB5-F5E5-9447-9BA3-99C7E32407D5}" destId="{A46A1B1E-8B44-6A48-A26A-DA1B053806E8}" srcOrd="4" destOrd="0" parTransId="{C6D28EA0-45F2-1E44-91A1-E92732335F88}" sibTransId="{9CC10977-3974-8846-BB13-AE07AF58EA1B}"/>
    <dgm:cxn modelId="{5B6C210C-07A0-7744-9C8E-1B471069626E}" srcId="{EDB55DB5-F5E5-9447-9BA3-99C7E32407D5}" destId="{DE2AC368-CA37-1D40-970A-9B3ED8072BFE}" srcOrd="2" destOrd="0" parTransId="{E8A64185-35C7-2C43-8C5F-6B46B12ABDDA}" sibTransId="{6C16B2FD-9696-F644-BA99-8D339FB72750}"/>
    <dgm:cxn modelId="{AD44500D-3476-A842-8E72-60522C52874F}" type="presOf" srcId="{DE2AC368-CA37-1D40-970A-9B3ED8072BFE}" destId="{EB6F5A4D-C08C-0847-A6AF-4E6FBD54E70E}" srcOrd="0" destOrd="0" presId="urn:microsoft.com/office/officeart/2005/8/layout/orgChart1"/>
    <dgm:cxn modelId="{88BBCC01-D4D4-DB40-BA01-683E7A23EB48}" type="presOf" srcId="{A46A1B1E-8B44-6A48-A26A-DA1B053806E8}" destId="{4CF34A95-CF42-FF44-98B8-77832DCCAB18}" srcOrd="0" destOrd="0" presId="urn:microsoft.com/office/officeart/2005/8/layout/orgChart1"/>
    <dgm:cxn modelId="{DC099D89-FF2D-7048-837D-238921C8E26B}" type="presOf" srcId="{63C06A55-48A0-844C-8271-086739C07AF2}" destId="{2865810E-B355-C243-85EC-EF00CF67322B}" srcOrd="0" destOrd="0" presId="urn:microsoft.com/office/officeart/2005/8/layout/orgChart1"/>
    <dgm:cxn modelId="{9606E1D7-1BBD-B841-8778-ABAF6BDBDD2F}" type="presOf" srcId="{C6D28EA0-45F2-1E44-91A1-E92732335F88}" destId="{6B3B131C-2B31-BE42-80F7-3F62A5BD69D6}" srcOrd="0" destOrd="0" presId="urn:microsoft.com/office/officeart/2005/8/layout/orgChart1"/>
    <dgm:cxn modelId="{CC0017BD-8D77-3148-9DC6-0F8E4FE605D8}" type="presOf" srcId="{A45A4824-0790-9346-A4A7-04C9AF791FD6}" destId="{0D4EC12B-8AEC-DD4E-89C9-3721CF5FBEBF}" srcOrd="0" destOrd="0" presId="urn:microsoft.com/office/officeart/2005/8/layout/orgChart1"/>
    <dgm:cxn modelId="{B184E7BE-425D-6143-9FE8-C4EF90E4B53C}" type="presOf" srcId="{EDB55DB5-F5E5-9447-9BA3-99C7E32407D5}" destId="{C43416BA-ACA8-2942-AA35-DD997A180DC3}" srcOrd="0" destOrd="0" presId="urn:microsoft.com/office/officeart/2005/8/layout/orgChart1"/>
    <dgm:cxn modelId="{C6ABEA14-D1AE-2C44-BDF1-756F808B24BC}" type="presOf" srcId="{58B6FE67-7FCE-784B-9C70-E584F6E44DCB}" destId="{D74B9814-5659-9648-8574-D56FB412DCA4}" srcOrd="1" destOrd="0" presId="urn:microsoft.com/office/officeart/2005/8/layout/orgChart1"/>
    <dgm:cxn modelId="{6847DD8A-A242-984D-83B0-A4421D39C1C7}" type="presOf" srcId="{58B6FE67-7FCE-784B-9C70-E584F6E44DCB}" destId="{A37F72ED-40B4-BB40-8B56-DFC40FF975F1}" srcOrd="0" destOrd="0" presId="urn:microsoft.com/office/officeart/2005/8/layout/orgChart1"/>
    <dgm:cxn modelId="{FB6E48C3-4E7B-7F43-B94A-11784B1A2130}" type="presOf" srcId="{DE2AC368-CA37-1D40-970A-9B3ED8072BFE}" destId="{DE507886-6141-7B48-83C0-07172FD5A36C}" srcOrd="1" destOrd="0" presId="urn:microsoft.com/office/officeart/2005/8/layout/orgChart1"/>
    <dgm:cxn modelId="{D53C1D9E-4061-DC40-8323-CA54DA690C16}" type="presParOf" srcId="{CADCEB28-9503-EC40-BBD5-FABC64DEEAFA}" destId="{1C7EC4D1-5FA5-9C49-A016-9D9EDB297EE6}" srcOrd="0" destOrd="0" presId="urn:microsoft.com/office/officeart/2005/8/layout/orgChart1"/>
    <dgm:cxn modelId="{ED509182-5C71-5C44-8498-63CF443AFBD5}" type="presParOf" srcId="{1C7EC4D1-5FA5-9C49-A016-9D9EDB297EE6}" destId="{CD69650D-17B0-3548-B192-416F3FFC0EDE}" srcOrd="0" destOrd="0" presId="urn:microsoft.com/office/officeart/2005/8/layout/orgChart1"/>
    <dgm:cxn modelId="{FD2B031D-4C33-0B4B-983F-E642C3A1CEA2}" type="presParOf" srcId="{CD69650D-17B0-3548-B192-416F3FFC0EDE}" destId="{C43416BA-ACA8-2942-AA35-DD997A180DC3}" srcOrd="0" destOrd="0" presId="urn:microsoft.com/office/officeart/2005/8/layout/orgChart1"/>
    <dgm:cxn modelId="{65675BE3-80F3-6F41-ACE9-B9BD09826A97}" type="presParOf" srcId="{CD69650D-17B0-3548-B192-416F3FFC0EDE}" destId="{7DA33A96-4655-E34D-BD4A-8F9E3F9CE8E9}" srcOrd="1" destOrd="0" presId="urn:microsoft.com/office/officeart/2005/8/layout/orgChart1"/>
    <dgm:cxn modelId="{9A139708-579D-C84E-86E6-D196A2281BCD}" type="presParOf" srcId="{1C7EC4D1-5FA5-9C49-A016-9D9EDB297EE6}" destId="{41C941D3-E963-C94F-9A01-A561CF047A41}" srcOrd="1" destOrd="0" presId="urn:microsoft.com/office/officeart/2005/8/layout/orgChart1"/>
    <dgm:cxn modelId="{47DC0FBF-BBA3-704B-8C48-38B68B017DED}" type="presParOf" srcId="{41C941D3-E963-C94F-9A01-A561CF047A41}" destId="{8365EA59-FA60-8348-8244-444E1882EE5D}" srcOrd="0" destOrd="0" presId="urn:microsoft.com/office/officeart/2005/8/layout/orgChart1"/>
    <dgm:cxn modelId="{55842ABA-EC17-B64E-960F-BC55A346610D}" type="presParOf" srcId="{41C941D3-E963-C94F-9A01-A561CF047A41}" destId="{9B0F889D-472E-8644-B6CE-654ADBE195D1}" srcOrd="1" destOrd="0" presId="urn:microsoft.com/office/officeart/2005/8/layout/orgChart1"/>
    <dgm:cxn modelId="{0BDD767D-C8F6-DC4B-90FA-577F9BE2F03F}" type="presParOf" srcId="{9B0F889D-472E-8644-B6CE-654ADBE195D1}" destId="{AD4E591C-118E-D049-802A-95EFA6A3F8D4}" srcOrd="0" destOrd="0" presId="urn:microsoft.com/office/officeart/2005/8/layout/orgChart1"/>
    <dgm:cxn modelId="{61632437-F40D-094D-B740-CCFFEA72C15D}" type="presParOf" srcId="{AD4E591C-118E-D049-802A-95EFA6A3F8D4}" destId="{A37F72ED-40B4-BB40-8B56-DFC40FF975F1}" srcOrd="0" destOrd="0" presId="urn:microsoft.com/office/officeart/2005/8/layout/orgChart1"/>
    <dgm:cxn modelId="{8C110651-D4AB-6543-80AE-22894111D0E6}" type="presParOf" srcId="{AD4E591C-118E-D049-802A-95EFA6A3F8D4}" destId="{D74B9814-5659-9648-8574-D56FB412DCA4}" srcOrd="1" destOrd="0" presId="urn:microsoft.com/office/officeart/2005/8/layout/orgChart1"/>
    <dgm:cxn modelId="{C8F1A32E-9746-174D-9BC6-D3652F0F51E6}" type="presParOf" srcId="{9B0F889D-472E-8644-B6CE-654ADBE195D1}" destId="{9D22BC36-2A81-F24E-9E26-E9195DC51118}" srcOrd="1" destOrd="0" presId="urn:microsoft.com/office/officeart/2005/8/layout/orgChart1"/>
    <dgm:cxn modelId="{59945D94-82F7-F343-90E9-FA6A9128FF15}" type="presParOf" srcId="{9B0F889D-472E-8644-B6CE-654ADBE195D1}" destId="{6A04A46B-306E-5144-A2FA-880A3560D6A3}" srcOrd="2" destOrd="0" presId="urn:microsoft.com/office/officeart/2005/8/layout/orgChart1"/>
    <dgm:cxn modelId="{6E12E878-9206-514D-AA5C-63E87F2C354C}" type="presParOf" srcId="{41C941D3-E963-C94F-9A01-A561CF047A41}" destId="{9083983F-2917-8C4D-9117-DF533F1DCC8E}" srcOrd="2" destOrd="0" presId="urn:microsoft.com/office/officeart/2005/8/layout/orgChart1"/>
    <dgm:cxn modelId="{6C326271-DB9F-3143-AFCA-CF7831ED7718}" type="presParOf" srcId="{41C941D3-E963-C94F-9A01-A561CF047A41}" destId="{51947E2E-1BAC-DA49-B9A7-0567313E784B}" srcOrd="3" destOrd="0" presId="urn:microsoft.com/office/officeart/2005/8/layout/orgChart1"/>
    <dgm:cxn modelId="{B5633E60-C171-8E40-965D-B45A0E85C45D}" type="presParOf" srcId="{51947E2E-1BAC-DA49-B9A7-0567313E784B}" destId="{292D271E-0D3C-0E40-AF8B-23D3BB2BA963}" srcOrd="0" destOrd="0" presId="urn:microsoft.com/office/officeart/2005/8/layout/orgChart1"/>
    <dgm:cxn modelId="{EE7EC50E-FCED-9B43-8066-AC6A9F40218F}" type="presParOf" srcId="{292D271E-0D3C-0E40-AF8B-23D3BB2BA963}" destId="{0D4EC12B-8AEC-DD4E-89C9-3721CF5FBEBF}" srcOrd="0" destOrd="0" presId="urn:microsoft.com/office/officeart/2005/8/layout/orgChart1"/>
    <dgm:cxn modelId="{118844B0-1349-4F44-B0D3-750A77F12A1B}" type="presParOf" srcId="{292D271E-0D3C-0E40-AF8B-23D3BB2BA963}" destId="{6694981E-9831-834A-997D-7967FED03BDB}" srcOrd="1" destOrd="0" presId="urn:microsoft.com/office/officeart/2005/8/layout/orgChart1"/>
    <dgm:cxn modelId="{6AACFB07-22B1-5D4D-A57B-FF5510FBC35D}" type="presParOf" srcId="{51947E2E-1BAC-DA49-B9A7-0567313E784B}" destId="{42A03D8F-6A33-0E47-8F9E-0617BC96B44D}" srcOrd="1" destOrd="0" presId="urn:microsoft.com/office/officeart/2005/8/layout/orgChart1"/>
    <dgm:cxn modelId="{0E768FFA-9FE0-A245-8D7E-F621ED9884C4}" type="presParOf" srcId="{51947E2E-1BAC-DA49-B9A7-0567313E784B}" destId="{0D70C84C-D44A-E041-A0D4-6EDB1963BF3F}" srcOrd="2" destOrd="0" presId="urn:microsoft.com/office/officeart/2005/8/layout/orgChart1"/>
    <dgm:cxn modelId="{CE813AA3-A615-334C-A8B8-37742340D8EA}" type="presParOf" srcId="{41C941D3-E963-C94F-9A01-A561CF047A41}" destId="{6964CB2D-301C-EA45-B1EA-4B2F30007032}" srcOrd="4" destOrd="0" presId="urn:microsoft.com/office/officeart/2005/8/layout/orgChart1"/>
    <dgm:cxn modelId="{8719230F-168C-FA44-BCE0-D6E5DD2A896E}" type="presParOf" srcId="{41C941D3-E963-C94F-9A01-A561CF047A41}" destId="{7AAEABD4-05FA-CC4F-94E8-40C76C0C5B47}" srcOrd="5" destOrd="0" presId="urn:microsoft.com/office/officeart/2005/8/layout/orgChart1"/>
    <dgm:cxn modelId="{8DAE1AE4-F23C-534C-ADBD-CA03FC3F3F6E}" type="presParOf" srcId="{7AAEABD4-05FA-CC4F-94E8-40C76C0C5B47}" destId="{C8C300B2-09CD-D740-83F3-1B5F83F912DF}" srcOrd="0" destOrd="0" presId="urn:microsoft.com/office/officeart/2005/8/layout/orgChart1"/>
    <dgm:cxn modelId="{9FB24F8B-F390-244A-9A24-931941E0BD5F}" type="presParOf" srcId="{C8C300B2-09CD-D740-83F3-1B5F83F912DF}" destId="{EB6F5A4D-C08C-0847-A6AF-4E6FBD54E70E}" srcOrd="0" destOrd="0" presId="urn:microsoft.com/office/officeart/2005/8/layout/orgChart1"/>
    <dgm:cxn modelId="{D93BA778-518E-454B-984D-CCD6DE43898C}" type="presParOf" srcId="{C8C300B2-09CD-D740-83F3-1B5F83F912DF}" destId="{DE507886-6141-7B48-83C0-07172FD5A36C}" srcOrd="1" destOrd="0" presId="urn:microsoft.com/office/officeart/2005/8/layout/orgChart1"/>
    <dgm:cxn modelId="{868AC214-775A-434B-A155-2BD708775116}" type="presParOf" srcId="{7AAEABD4-05FA-CC4F-94E8-40C76C0C5B47}" destId="{7D761F2E-10AC-6A45-9AC3-5F1B242C5CA5}" srcOrd="1" destOrd="0" presId="urn:microsoft.com/office/officeart/2005/8/layout/orgChart1"/>
    <dgm:cxn modelId="{2AD2F295-1570-FB4F-BFBF-397CEE83C498}" type="presParOf" srcId="{7AAEABD4-05FA-CC4F-94E8-40C76C0C5B47}" destId="{481DD65E-C397-7744-8CD8-ED1AEDFC5694}" srcOrd="2" destOrd="0" presId="urn:microsoft.com/office/officeart/2005/8/layout/orgChart1"/>
    <dgm:cxn modelId="{B99B5571-58BA-E74A-AC25-B324CA375FC2}" type="presParOf" srcId="{41C941D3-E963-C94F-9A01-A561CF047A41}" destId="{2865810E-B355-C243-85EC-EF00CF67322B}" srcOrd="6" destOrd="0" presId="urn:microsoft.com/office/officeart/2005/8/layout/orgChart1"/>
    <dgm:cxn modelId="{2158215B-6DFB-D246-AF8C-EBC6755D7AB4}" type="presParOf" srcId="{41C941D3-E963-C94F-9A01-A561CF047A41}" destId="{1895E474-6F7D-4D43-B0BD-B9D775BE217B}" srcOrd="7" destOrd="0" presId="urn:microsoft.com/office/officeart/2005/8/layout/orgChart1"/>
    <dgm:cxn modelId="{F943C7B7-72A5-1244-9E40-36F003906D69}" type="presParOf" srcId="{1895E474-6F7D-4D43-B0BD-B9D775BE217B}" destId="{18415105-5136-264C-9432-4EC94DB98A57}" srcOrd="0" destOrd="0" presId="urn:microsoft.com/office/officeart/2005/8/layout/orgChart1"/>
    <dgm:cxn modelId="{837CD863-001A-4843-B7AD-2A28497573B6}" type="presParOf" srcId="{18415105-5136-264C-9432-4EC94DB98A57}" destId="{94999756-F7E6-E54C-9EF6-CD02C17A919E}" srcOrd="0" destOrd="0" presId="urn:microsoft.com/office/officeart/2005/8/layout/orgChart1"/>
    <dgm:cxn modelId="{B3216208-069D-9E4E-9F69-8040316D940A}" type="presParOf" srcId="{18415105-5136-264C-9432-4EC94DB98A57}" destId="{4F1AA826-56C5-9741-B934-621F3E5FB444}" srcOrd="1" destOrd="0" presId="urn:microsoft.com/office/officeart/2005/8/layout/orgChart1"/>
    <dgm:cxn modelId="{DCBB0D3C-E95D-2942-9FAB-7B86F316B09C}" type="presParOf" srcId="{1895E474-6F7D-4D43-B0BD-B9D775BE217B}" destId="{9F5B6AB3-B8D6-9548-A6FF-104DA474DD5D}" srcOrd="1" destOrd="0" presId="urn:microsoft.com/office/officeart/2005/8/layout/orgChart1"/>
    <dgm:cxn modelId="{CBF2B3BE-9CD2-E64C-8322-19FB99921B3C}" type="presParOf" srcId="{1895E474-6F7D-4D43-B0BD-B9D775BE217B}" destId="{DE0DF6F4-1F77-124A-BDAF-83B4C43691AA}" srcOrd="2" destOrd="0" presId="urn:microsoft.com/office/officeart/2005/8/layout/orgChart1"/>
    <dgm:cxn modelId="{19394D52-0974-B340-ACD4-BE4CE6685776}" type="presParOf" srcId="{41C941D3-E963-C94F-9A01-A561CF047A41}" destId="{6B3B131C-2B31-BE42-80F7-3F62A5BD69D6}" srcOrd="8" destOrd="0" presId="urn:microsoft.com/office/officeart/2005/8/layout/orgChart1"/>
    <dgm:cxn modelId="{22F53F80-76F8-9E40-B0BD-161172941117}" type="presParOf" srcId="{41C941D3-E963-C94F-9A01-A561CF047A41}" destId="{042C79A1-CA35-BE4D-BEC3-A11E114A5EC0}" srcOrd="9" destOrd="0" presId="urn:microsoft.com/office/officeart/2005/8/layout/orgChart1"/>
    <dgm:cxn modelId="{A9E7DADC-9C58-9746-B864-FED3A0E31DE5}" type="presParOf" srcId="{042C79A1-CA35-BE4D-BEC3-A11E114A5EC0}" destId="{B411B7B7-3C64-5E4E-8401-2AC447F28D8E}" srcOrd="0" destOrd="0" presId="urn:microsoft.com/office/officeart/2005/8/layout/orgChart1"/>
    <dgm:cxn modelId="{819D1353-CBC7-F648-AB4B-00ED245698B8}" type="presParOf" srcId="{B411B7B7-3C64-5E4E-8401-2AC447F28D8E}" destId="{4CF34A95-CF42-FF44-98B8-77832DCCAB18}" srcOrd="0" destOrd="0" presId="urn:microsoft.com/office/officeart/2005/8/layout/orgChart1"/>
    <dgm:cxn modelId="{1CB06EA6-6840-DE49-9216-8E847658E30B}" type="presParOf" srcId="{B411B7B7-3C64-5E4E-8401-2AC447F28D8E}" destId="{258836BF-58E8-BD4C-844C-E7FBB0C5665C}" srcOrd="1" destOrd="0" presId="urn:microsoft.com/office/officeart/2005/8/layout/orgChart1"/>
    <dgm:cxn modelId="{57D5E921-17F5-4E4E-8943-B6FB6C54F372}" type="presParOf" srcId="{042C79A1-CA35-BE4D-BEC3-A11E114A5EC0}" destId="{B71D47C3-8ACF-6F47-8216-55BECF8D83AC}" srcOrd="1" destOrd="0" presId="urn:microsoft.com/office/officeart/2005/8/layout/orgChart1"/>
    <dgm:cxn modelId="{55308804-2E77-FA49-9CC4-3642803CE155}" type="presParOf" srcId="{042C79A1-CA35-BE4D-BEC3-A11E114A5EC0}" destId="{BA1CE0DA-611E-7440-B63F-91FA69747C49}" srcOrd="2" destOrd="0" presId="urn:microsoft.com/office/officeart/2005/8/layout/orgChart1"/>
    <dgm:cxn modelId="{C60C18C9-4F7E-2745-A472-B670A99B579A}" type="presParOf" srcId="{1C7EC4D1-5FA5-9C49-A016-9D9EDB297EE6}" destId="{0EABBB2C-AA9B-DB44-A8A4-23C992C59A40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994824-A47F-AC49-B4A5-2CAE5EA18789}" type="doc">
      <dgm:prSet loTypeId="urn:microsoft.com/office/officeart/2005/8/layout/orgChart1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DC32062-6138-5C49-8D36-148DAAEE6AAF}">
      <dgm:prSet phldrT="[Text]" custT="1"/>
      <dgm:spPr/>
      <dgm:t>
        <a:bodyPr/>
        <a:lstStyle/>
        <a:p>
          <a:r>
            <a:rPr lang="en-US" sz="1500" dirty="0">
              <a:latin typeface="Helvetica" charset="0"/>
              <a:ea typeface="Helvetica" charset="0"/>
              <a:cs typeface="Helvetica" charset="0"/>
            </a:rPr>
            <a:t>MOH</a:t>
          </a:r>
        </a:p>
      </dgm:t>
    </dgm:pt>
    <dgm:pt modelId="{C51A53C7-0150-E144-B649-E3BA7FB78A2C}" type="parTrans" cxnId="{9BD024F9-E7E4-3F4C-AA90-0346A9FDAAF1}">
      <dgm:prSet/>
      <dgm:spPr/>
      <dgm:t>
        <a:bodyPr/>
        <a:lstStyle/>
        <a:p>
          <a:endParaRPr lang="en-US" sz="1500">
            <a:latin typeface="Helvetica" charset="0"/>
            <a:ea typeface="Helvetica" charset="0"/>
            <a:cs typeface="Helvetica" charset="0"/>
          </a:endParaRPr>
        </a:p>
      </dgm:t>
    </dgm:pt>
    <dgm:pt modelId="{A2A76EC2-AF17-7B41-9306-09E8769726D4}" type="sibTrans" cxnId="{9BD024F9-E7E4-3F4C-AA90-0346A9FDAAF1}">
      <dgm:prSet/>
      <dgm:spPr/>
      <dgm:t>
        <a:bodyPr/>
        <a:lstStyle/>
        <a:p>
          <a:endParaRPr lang="en-US" sz="1500">
            <a:latin typeface="Helvetica" charset="0"/>
            <a:ea typeface="Helvetica" charset="0"/>
            <a:cs typeface="Helvetica" charset="0"/>
          </a:endParaRPr>
        </a:p>
      </dgm:t>
    </dgm:pt>
    <dgm:pt modelId="{C55899D3-178C-6E45-BE0A-264CCCEA2BA2}">
      <dgm:prSet phldrT="[Text]" custT="1"/>
      <dgm:spPr/>
      <dgm:t>
        <a:bodyPr/>
        <a:lstStyle/>
        <a:p>
          <a:r>
            <a:rPr lang="en-US" sz="1500" dirty="0">
              <a:latin typeface="Helvetica" charset="0"/>
              <a:ea typeface="Helvetica" charset="0"/>
              <a:cs typeface="Helvetica" charset="0"/>
            </a:rPr>
            <a:t>Surgical Coordinator</a:t>
          </a:r>
        </a:p>
      </dgm:t>
    </dgm:pt>
    <dgm:pt modelId="{CD1472D2-354A-5841-B43F-2DAA712543BB}" type="parTrans" cxnId="{98AA5E82-1D3C-BA4B-9015-C91770747909}">
      <dgm:prSet/>
      <dgm:spPr/>
      <dgm:t>
        <a:bodyPr/>
        <a:lstStyle/>
        <a:p>
          <a:endParaRPr lang="en-US" sz="1500">
            <a:latin typeface="Helvetica" charset="0"/>
            <a:ea typeface="Helvetica" charset="0"/>
            <a:cs typeface="Helvetica" charset="0"/>
          </a:endParaRPr>
        </a:p>
      </dgm:t>
    </dgm:pt>
    <dgm:pt modelId="{715F6DBC-BEAB-8341-AEB1-856B3899A29D}" type="sibTrans" cxnId="{98AA5E82-1D3C-BA4B-9015-C91770747909}">
      <dgm:prSet/>
      <dgm:spPr/>
      <dgm:t>
        <a:bodyPr/>
        <a:lstStyle/>
        <a:p>
          <a:endParaRPr lang="en-US" sz="1500">
            <a:latin typeface="Helvetica" charset="0"/>
            <a:ea typeface="Helvetica" charset="0"/>
            <a:cs typeface="Helvetica" charset="0"/>
          </a:endParaRPr>
        </a:p>
      </dgm:t>
    </dgm:pt>
    <dgm:pt modelId="{C468AABB-61E7-5940-8AFB-6826F747B0AF}">
      <dgm:prSet phldrT="[Text]" custT="1"/>
      <dgm:spPr/>
      <dgm:t>
        <a:bodyPr/>
        <a:lstStyle/>
        <a:p>
          <a:r>
            <a:rPr lang="en-US" sz="1500" dirty="0">
              <a:latin typeface="Helvetica" charset="0"/>
              <a:ea typeface="Helvetica" charset="0"/>
              <a:cs typeface="Helvetica" charset="0"/>
            </a:rPr>
            <a:t>Anesthesia Coordinator</a:t>
          </a:r>
        </a:p>
      </dgm:t>
    </dgm:pt>
    <dgm:pt modelId="{85C99E18-8ED6-2144-9A3B-DC7E84045B0C}" type="parTrans" cxnId="{BC9ED67F-6FE7-C946-85B0-0A11E13888F7}">
      <dgm:prSet/>
      <dgm:spPr/>
      <dgm:t>
        <a:bodyPr/>
        <a:lstStyle/>
        <a:p>
          <a:endParaRPr lang="en-US" sz="1500">
            <a:latin typeface="Helvetica" charset="0"/>
            <a:ea typeface="Helvetica" charset="0"/>
            <a:cs typeface="Helvetica" charset="0"/>
          </a:endParaRPr>
        </a:p>
      </dgm:t>
    </dgm:pt>
    <dgm:pt modelId="{3534D497-DB42-B14E-82DE-88484F0C4838}" type="sibTrans" cxnId="{BC9ED67F-6FE7-C946-85B0-0A11E13888F7}">
      <dgm:prSet/>
      <dgm:spPr/>
      <dgm:t>
        <a:bodyPr/>
        <a:lstStyle/>
        <a:p>
          <a:endParaRPr lang="en-US" sz="1500">
            <a:latin typeface="Helvetica" charset="0"/>
            <a:ea typeface="Helvetica" charset="0"/>
            <a:cs typeface="Helvetica" charset="0"/>
          </a:endParaRPr>
        </a:p>
      </dgm:t>
    </dgm:pt>
    <dgm:pt modelId="{B485C4D8-B28B-C24F-8D22-4755627CCCDC}">
      <dgm:prSet phldrT="[Text]" custT="1"/>
      <dgm:spPr/>
      <dgm:t>
        <a:bodyPr/>
        <a:lstStyle/>
        <a:p>
          <a:r>
            <a:rPr lang="en-US" sz="1500" dirty="0">
              <a:latin typeface="Helvetica" charset="0"/>
              <a:ea typeface="Helvetica" charset="0"/>
              <a:cs typeface="Helvetica" charset="0"/>
            </a:rPr>
            <a:t>Obstetric Coordinator</a:t>
          </a:r>
        </a:p>
      </dgm:t>
    </dgm:pt>
    <dgm:pt modelId="{06F68B72-45EB-2142-943A-383648BE71D4}" type="parTrans" cxnId="{27754379-B0C7-4E46-A846-B12C31DB4632}">
      <dgm:prSet/>
      <dgm:spPr/>
      <dgm:t>
        <a:bodyPr/>
        <a:lstStyle/>
        <a:p>
          <a:endParaRPr lang="en-US" sz="1500">
            <a:latin typeface="Helvetica" charset="0"/>
            <a:ea typeface="Helvetica" charset="0"/>
            <a:cs typeface="Helvetica" charset="0"/>
          </a:endParaRPr>
        </a:p>
      </dgm:t>
    </dgm:pt>
    <dgm:pt modelId="{72274348-7EF6-6747-B335-89A14DD0A040}" type="sibTrans" cxnId="{27754379-B0C7-4E46-A846-B12C31DB4632}">
      <dgm:prSet/>
      <dgm:spPr/>
      <dgm:t>
        <a:bodyPr/>
        <a:lstStyle/>
        <a:p>
          <a:endParaRPr lang="en-US" sz="1500">
            <a:latin typeface="Helvetica" charset="0"/>
            <a:ea typeface="Helvetica" charset="0"/>
            <a:cs typeface="Helvetica" charset="0"/>
          </a:endParaRPr>
        </a:p>
      </dgm:t>
    </dgm:pt>
    <dgm:pt modelId="{DA6DC610-925E-5241-BB34-394190E9D112}">
      <dgm:prSet phldrT="[Text]" custT="1"/>
      <dgm:spPr/>
      <dgm:t>
        <a:bodyPr/>
        <a:lstStyle/>
        <a:p>
          <a:r>
            <a:rPr lang="en-US" sz="1500" dirty="0" smtClean="0">
              <a:latin typeface="Helvetica" charset="0"/>
              <a:ea typeface="Helvetica" charset="0"/>
              <a:cs typeface="Helvetica" charset="0"/>
            </a:rPr>
            <a:t>Emergency Health Services</a:t>
          </a:r>
          <a:endParaRPr lang="en-US" sz="1500" dirty="0">
            <a:latin typeface="Helvetica" charset="0"/>
            <a:ea typeface="Helvetica" charset="0"/>
            <a:cs typeface="Helvetica" charset="0"/>
          </a:endParaRPr>
        </a:p>
      </dgm:t>
    </dgm:pt>
    <dgm:pt modelId="{4F168308-976C-2D40-8789-185120E51059}" type="parTrans" cxnId="{5C1627DE-ED89-9541-BE81-7F3054E93327}">
      <dgm:prSet/>
      <dgm:spPr/>
      <dgm:t>
        <a:bodyPr/>
        <a:lstStyle/>
        <a:p>
          <a:endParaRPr lang="en-US" sz="1500"/>
        </a:p>
      </dgm:t>
    </dgm:pt>
    <dgm:pt modelId="{017024F4-2204-E647-9AFF-F256A5CAD65C}" type="sibTrans" cxnId="{5C1627DE-ED89-9541-BE81-7F3054E93327}">
      <dgm:prSet/>
      <dgm:spPr/>
      <dgm:t>
        <a:bodyPr/>
        <a:lstStyle/>
        <a:p>
          <a:endParaRPr lang="en-US" sz="1500"/>
        </a:p>
      </dgm:t>
    </dgm:pt>
    <dgm:pt modelId="{E0E5480B-14C4-CB4A-B9A4-49605CF9A13E}" type="pres">
      <dgm:prSet presAssocID="{5E994824-A47F-AC49-B4A5-2CAE5EA187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332986D-1971-E34C-92FB-05F32E2BDE9A}" type="pres">
      <dgm:prSet presAssocID="{3DC32062-6138-5C49-8D36-148DAAEE6AAF}" presName="hierRoot1" presStyleCnt="0">
        <dgm:presLayoutVars>
          <dgm:hierBranch val="init"/>
        </dgm:presLayoutVars>
      </dgm:prSet>
      <dgm:spPr/>
    </dgm:pt>
    <dgm:pt modelId="{8D3D7FC5-6655-DD4D-92D4-83FBF028F899}" type="pres">
      <dgm:prSet presAssocID="{3DC32062-6138-5C49-8D36-148DAAEE6AAF}" presName="rootComposite1" presStyleCnt="0"/>
      <dgm:spPr/>
    </dgm:pt>
    <dgm:pt modelId="{B6CA5FAD-C395-0D40-ABFC-9A9A215E5086}" type="pres">
      <dgm:prSet presAssocID="{3DC32062-6138-5C49-8D36-148DAAEE6AAF}" presName="rootText1" presStyleLbl="node0" presStyleIdx="0" presStyleCnt="1" custScaleX="74096" custScaleY="690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158F0D-0494-1E49-A52E-0791357F5FBB}" type="pres">
      <dgm:prSet presAssocID="{3DC32062-6138-5C49-8D36-148DAAEE6AA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154693A-4188-394A-ACFC-86C6529392B9}" type="pres">
      <dgm:prSet presAssocID="{3DC32062-6138-5C49-8D36-148DAAEE6AAF}" presName="hierChild2" presStyleCnt="0"/>
      <dgm:spPr/>
    </dgm:pt>
    <dgm:pt modelId="{C81275D5-BA35-8347-BF1C-9EFE86C9ACF0}" type="pres">
      <dgm:prSet presAssocID="{CD1472D2-354A-5841-B43F-2DAA712543BB}" presName="Name37" presStyleLbl="parChTrans1D2" presStyleIdx="0" presStyleCnt="4"/>
      <dgm:spPr/>
      <dgm:t>
        <a:bodyPr/>
        <a:lstStyle/>
        <a:p>
          <a:endParaRPr lang="en-US"/>
        </a:p>
      </dgm:t>
    </dgm:pt>
    <dgm:pt modelId="{1CEE86B3-1343-1B49-9B0D-442C076EF9B5}" type="pres">
      <dgm:prSet presAssocID="{C55899D3-178C-6E45-BE0A-264CCCEA2BA2}" presName="hierRoot2" presStyleCnt="0">
        <dgm:presLayoutVars>
          <dgm:hierBranch val="init"/>
        </dgm:presLayoutVars>
      </dgm:prSet>
      <dgm:spPr/>
    </dgm:pt>
    <dgm:pt modelId="{109B6FC0-0169-E245-B594-9E58BD5FCA27}" type="pres">
      <dgm:prSet presAssocID="{C55899D3-178C-6E45-BE0A-264CCCEA2BA2}" presName="rootComposite" presStyleCnt="0"/>
      <dgm:spPr/>
    </dgm:pt>
    <dgm:pt modelId="{F835AC11-1445-0E48-B015-73C977B333D4}" type="pres">
      <dgm:prSet presAssocID="{C55899D3-178C-6E45-BE0A-264CCCEA2BA2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1AAE9B-B350-6344-9381-C8DC3A242519}" type="pres">
      <dgm:prSet presAssocID="{C55899D3-178C-6E45-BE0A-264CCCEA2BA2}" presName="rootConnector" presStyleLbl="node2" presStyleIdx="0" presStyleCnt="4"/>
      <dgm:spPr/>
      <dgm:t>
        <a:bodyPr/>
        <a:lstStyle/>
        <a:p>
          <a:endParaRPr lang="en-US"/>
        </a:p>
      </dgm:t>
    </dgm:pt>
    <dgm:pt modelId="{3594C118-31F4-B744-90BB-802BA5D91CDA}" type="pres">
      <dgm:prSet presAssocID="{C55899D3-178C-6E45-BE0A-264CCCEA2BA2}" presName="hierChild4" presStyleCnt="0"/>
      <dgm:spPr/>
    </dgm:pt>
    <dgm:pt modelId="{8A29FA6D-9782-EF47-A538-26C2FE45F4B0}" type="pres">
      <dgm:prSet presAssocID="{C55899D3-178C-6E45-BE0A-264CCCEA2BA2}" presName="hierChild5" presStyleCnt="0"/>
      <dgm:spPr/>
    </dgm:pt>
    <dgm:pt modelId="{02039E23-B987-1C4A-AAD9-6C6A3746044E}" type="pres">
      <dgm:prSet presAssocID="{06F68B72-45EB-2142-943A-383648BE71D4}" presName="Name37" presStyleLbl="parChTrans1D2" presStyleIdx="1" presStyleCnt="4"/>
      <dgm:spPr/>
      <dgm:t>
        <a:bodyPr/>
        <a:lstStyle/>
        <a:p>
          <a:endParaRPr lang="en-US"/>
        </a:p>
      </dgm:t>
    </dgm:pt>
    <dgm:pt modelId="{42EDE765-1423-9149-B1C6-2CD8BB7629BD}" type="pres">
      <dgm:prSet presAssocID="{B485C4D8-B28B-C24F-8D22-4755627CCCDC}" presName="hierRoot2" presStyleCnt="0">
        <dgm:presLayoutVars>
          <dgm:hierBranch val="init"/>
        </dgm:presLayoutVars>
      </dgm:prSet>
      <dgm:spPr/>
    </dgm:pt>
    <dgm:pt modelId="{26EAC82D-7669-8943-923E-82AB07614151}" type="pres">
      <dgm:prSet presAssocID="{B485C4D8-B28B-C24F-8D22-4755627CCCDC}" presName="rootComposite" presStyleCnt="0"/>
      <dgm:spPr/>
    </dgm:pt>
    <dgm:pt modelId="{289F0907-4961-3640-8941-9A6AF92C2482}" type="pres">
      <dgm:prSet presAssocID="{B485C4D8-B28B-C24F-8D22-4755627CCCDC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A33901-9E03-BA43-B18C-9245A1FF8A93}" type="pres">
      <dgm:prSet presAssocID="{B485C4D8-B28B-C24F-8D22-4755627CCCDC}" presName="rootConnector" presStyleLbl="node2" presStyleIdx="1" presStyleCnt="4"/>
      <dgm:spPr/>
      <dgm:t>
        <a:bodyPr/>
        <a:lstStyle/>
        <a:p>
          <a:endParaRPr lang="en-US"/>
        </a:p>
      </dgm:t>
    </dgm:pt>
    <dgm:pt modelId="{07393DAC-0748-E344-B4ED-68056B6E0380}" type="pres">
      <dgm:prSet presAssocID="{B485C4D8-B28B-C24F-8D22-4755627CCCDC}" presName="hierChild4" presStyleCnt="0"/>
      <dgm:spPr/>
    </dgm:pt>
    <dgm:pt modelId="{DB70D34E-21F6-D24F-A342-E2FAFFEAE268}" type="pres">
      <dgm:prSet presAssocID="{B485C4D8-B28B-C24F-8D22-4755627CCCDC}" presName="hierChild5" presStyleCnt="0"/>
      <dgm:spPr/>
    </dgm:pt>
    <dgm:pt modelId="{F18A8BB2-73CA-8849-A7B6-E287905435C2}" type="pres">
      <dgm:prSet presAssocID="{85C99E18-8ED6-2144-9A3B-DC7E84045B0C}" presName="Name37" presStyleLbl="parChTrans1D2" presStyleIdx="2" presStyleCnt="4"/>
      <dgm:spPr/>
      <dgm:t>
        <a:bodyPr/>
        <a:lstStyle/>
        <a:p>
          <a:endParaRPr lang="en-US"/>
        </a:p>
      </dgm:t>
    </dgm:pt>
    <dgm:pt modelId="{2A00D811-4195-8A46-8690-A2410CF72883}" type="pres">
      <dgm:prSet presAssocID="{C468AABB-61E7-5940-8AFB-6826F747B0AF}" presName="hierRoot2" presStyleCnt="0">
        <dgm:presLayoutVars>
          <dgm:hierBranch val="init"/>
        </dgm:presLayoutVars>
      </dgm:prSet>
      <dgm:spPr/>
    </dgm:pt>
    <dgm:pt modelId="{70746C55-7321-B441-B16F-170FA26958CC}" type="pres">
      <dgm:prSet presAssocID="{C468AABB-61E7-5940-8AFB-6826F747B0AF}" presName="rootComposite" presStyleCnt="0"/>
      <dgm:spPr/>
    </dgm:pt>
    <dgm:pt modelId="{DC695121-93A8-934A-943C-41370F186F41}" type="pres">
      <dgm:prSet presAssocID="{C468AABB-61E7-5940-8AFB-6826F747B0AF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752C68-1693-F74F-8B03-F1D3FE6DD631}" type="pres">
      <dgm:prSet presAssocID="{C468AABB-61E7-5940-8AFB-6826F747B0AF}" presName="rootConnector" presStyleLbl="node2" presStyleIdx="2" presStyleCnt="4"/>
      <dgm:spPr/>
      <dgm:t>
        <a:bodyPr/>
        <a:lstStyle/>
        <a:p>
          <a:endParaRPr lang="en-US"/>
        </a:p>
      </dgm:t>
    </dgm:pt>
    <dgm:pt modelId="{51EF4302-6AF2-864D-951B-31FBA6F6378A}" type="pres">
      <dgm:prSet presAssocID="{C468AABB-61E7-5940-8AFB-6826F747B0AF}" presName="hierChild4" presStyleCnt="0"/>
      <dgm:spPr/>
    </dgm:pt>
    <dgm:pt modelId="{0D3EAD0C-9414-DD43-8D70-14631DFCB22B}" type="pres">
      <dgm:prSet presAssocID="{C468AABB-61E7-5940-8AFB-6826F747B0AF}" presName="hierChild5" presStyleCnt="0"/>
      <dgm:spPr/>
    </dgm:pt>
    <dgm:pt modelId="{1615CACA-CC96-D143-87A7-E3DB00CC5A15}" type="pres">
      <dgm:prSet presAssocID="{4F168308-976C-2D40-8789-185120E51059}" presName="Name37" presStyleLbl="parChTrans1D2" presStyleIdx="3" presStyleCnt="4"/>
      <dgm:spPr/>
      <dgm:t>
        <a:bodyPr/>
        <a:lstStyle/>
        <a:p>
          <a:endParaRPr lang="en-US"/>
        </a:p>
      </dgm:t>
    </dgm:pt>
    <dgm:pt modelId="{FAC53B50-048E-F149-90E5-732BA1D1AA8B}" type="pres">
      <dgm:prSet presAssocID="{DA6DC610-925E-5241-BB34-394190E9D112}" presName="hierRoot2" presStyleCnt="0">
        <dgm:presLayoutVars>
          <dgm:hierBranch val="init"/>
        </dgm:presLayoutVars>
      </dgm:prSet>
      <dgm:spPr/>
    </dgm:pt>
    <dgm:pt modelId="{E268A5A0-C71B-384B-BF36-39E57C791CEA}" type="pres">
      <dgm:prSet presAssocID="{DA6DC610-925E-5241-BB34-394190E9D112}" presName="rootComposite" presStyleCnt="0"/>
      <dgm:spPr/>
    </dgm:pt>
    <dgm:pt modelId="{D345F845-A41A-EE4A-A45F-5AEF8CAE04AE}" type="pres">
      <dgm:prSet presAssocID="{DA6DC610-925E-5241-BB34-394190E9D112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F23D39-CC33-D643-851A-C8C0DEB5FE00}" type="pres">
      <dgm:prSet presAssocID="{DA6DC610-925E-5241-BB34-394190E9D112}" presName="rootConnector" presStyleLbl="node2" presStyleIdx="3" presStyleCnt="4"/>
      <dgm:spPr/>
      <dgm:t>
        <a:bodyPr/>
        <a:lstStyle/>
        <a:p>
          <a:endParaRPr lang="en-US"/>
        </a:p>
      </dgm:t>
    </dgm:pt>
    <dgm:pt modelId="{84C566EA-52A7-234A-BCA4-255F581DA733}" type="pres">
      <dgm:prSet presAssocID="{DA6DC610-925E-5241-BB34-394190E9D112}" presName="hierChild4" presStyleCnt="0"/>
      <dgm:spPr/>
    </dgm:pt>
    <dgm:pt modelId="{259E4D60-55B6-AF44-8B55-0571E0116477}" type="pres">
      <dgm:prSet presAssocID="{DA6DC610-925E-5241-BB34-394190E9D112}" presName="hierChild5" presStyleCnt="0"/>
      <dgm:spPr/>
    </dgm:pt>
    <dgm:pt modelId="{93451332-C69D-A64B-99B3-48B7FEB503F9}" type="pres">
      <dgm:prSet presAssocID="{3DC32062-6138-5C49-8D36-148DAAEE6AAF}" presName="hierChild3" presStyleCnt="0"/>
      <dgm:spPr/>
    </dgm:pt>
  </dgm:ptLst>
  <dgm:cxnLst>
    <dgm:cxn modelId="{A63FC651-A38C-7F44-A73C-67FCF3B33F32}" type="presOf" srcId="{4F168308-976C-2D40-8789-185120E51059}" destId="{1615CACA-CC96-D143-87A7-E3DB00CC5A15}" srcOrd="0" destOrd="0" presId="urn:microsoft.com/office/officeart/2005/8/layout/orgChart1"/>
    <dgm:cxn modelId="{98AA5E82-1D3C-BA4B-9015-C91770747909}" srcId="{3DC32062-6138-5C49-8D36-148DAAEE6AAF}" destId="{C55899D3-178C-6E45-BE0A-264CCCEA2BA2}" srcOrd="0" destOrd="0" parTransId="{CD1472D2-354A-5841-B43F-2DAA712543BB}" sibTransId="{715F6DBC-BEAB-8341-AEB1-856B3899A29D}"/>
    <dgm:cxn modelId="{A8DBEC76-155F-CB41-AA93-2E6CD64C7325}" type="presOf" srcId="{C55899D3-178C-6E45-BE0A-264CCCEA2BA2}" destId="{D91AAE9B-B350-6344-9381-C8DC3A242519}" srcOrd="1" destOrd="0" presId="urn:microsoft.com/office/officeart/2005/8/layout/orgChart1"/>
    <dgm:cxn modelId="{36ACD3AC-C3FC-E146-8C15-0F31E19812E4}" type="presOf" srcId="{C468AABB-61E7-5940-8AFB-6826F747B0AF}" destId="{CC752C68-1693-F74F-8B03-F1D3FE6DD631}" srcOrd="1" destOrd="0" presId="urn:microsoft.com/office/officeart/2005/8/layout/orgChart1"/>
    <dgm:cxn modelId="{AD01DEEF-09BB-E849-AF2A-861E2E2404A4}" type="presOf" srcId="{CD1472D2-354A-5841-B43F-2DAA712543BB}" destId="{C81275D5-BA35-8347-BF1C-9EFE86C9ACF0}" srcOrd="0" destOrd="0" presId="urn:microsoft.com/office/officeart/2005/8/layout/orgChart1"/>
    <dgm:cxn modelId="{9D40542A-BB6D-B945-9B16-C86928C10BED}" type="presOf" srcId="{C55899D3-178C-6E45-BE0A-264CCCEA2BA2}" destId="{F835AC11-1445-0E48-B015-73C977B333D4}" srcOrd="0" destOrd="0" presId="urn:microsoft.com/office/officeart/2005/8/layout/orgChart1"/>
    <dgm:cxn modelId="{27754379-B0C7-4E46-A846-B12C31DB4632}" srcId="{3DC32062-6138-5C49-8D36-148DAAEE6AAF}" destId="{B485C4D8-B28B-C24F-8D22-4755627CCCDC}" srcOrd="1" destOrd="0" parTransId="{06F68B72-45EB-2142-943A-383648BE71D4}" sibTransId="{72274348-7EF6-6747-B335-89A14DD0A040}"/>
    <dgm:cxn modelId="{5C1627DE-ED89-9541-BE81-7F3054E93327}" srcId="{3DC32062-6138-5C49-8D36-148DAAEE6AAF}" destId="{DA6DC610-925E-5241-BB34-394190E9D112}" srcOrd="3" destOrd="0" parTransId="{4F168308-976C-2D40-8789-185120E51059}" sibTransId="{017024F4-2204-E647-9AFF-F256A5CAD65C}"/>
    <dgm:cxn modelId="{18CA437C-A032-FB44-BF6D-4CAC273B6271}" type="presOf" srcId="{B485C4D8-B28B-C24F-8D22-4755627CCCDC}" destId="{289F0907-4961-3640-8941-9A6AF92C2482}" srcOrd="0" destOrd="0" presId="urn:microsoft.com/office/officeart/2005/8/layout/orgChart1"/>
    <dgm:cxn modelId="{86E8F020-7841-3845-99FF-C3C2679FAAFF}" type="presOf" srcId="{B485C4D8-B28B-C24F-8D22-4755627CCCDC}" destId="{ACA33901-9E03-BA43-B18C-9245A1FF8A93}" srcOrd="1" destOrd="0" presId="urn:microsoft.com/office/officeart/2005/8/layout/orgChart1"/>
    <dgm:cxn modelId="{F5B443BA-1310-D841-AF7B-29A1C9046181}" type="presOf" srcId="{3DC32062-6138-5C49-8D36-148DAAEE6AAF}" destId="{09158F0D-0494-1E49-A52E-0791357F5FBB}" srcOrd="1" destOrd="0" presId="urn:microsoft.com/office/officeart/2005/8/layout/orgChart1"/>
    <dgm:cxn modelId="{6B074550-E022-3546-945F-C91993A5BDDF}" type="presOf" srcId="{85C99E18-8ED6-2144-9A3B-DC7E84045B0C}" destId="{F18A8BB2-73CA-8849-A7B6-E287905435C2}" srcOrd="0" destOrd="0" presId="urn:microsoft.com/office/officeart/2005/8/layout/orgChart1"/>
    <dgm:cxn modelId="{BFFC14FB-9810-604B-8C4B-C59A3D7775FC}" type="presOf" srcId="{DA6DC610-925E-5241-BB34-394190E9D112}" destId="{95F23D39-CC33-D643-851A-C8C0DEB5FE00}" srcOrd="1" destOrd="0" presId="urn:microsoft.com/office/officeart/2005/8/layout/orgChart1"/>
    <dgm:cxn modelId="{0BA61B7F-5952-A045-990D-54DC8B07957D}" type="presOf" srcId="{C468AABB-61E7-5940-8AFB-6826F747B0AF}" destId="{DC695121-93A8-934A-943C-41370F186F41}" srcOrd="0" destOrd="0" presId="urn:microsoft.com/office/officeart/2005/8/layout/orgChart1"/>
    <dgm:cxn modelId="{BC9ED67F-6FE7-C946-85B0-0A11E13888F7}" srcId="{3DC32062-6138-5C49-8D36-148DAAEE6AAF}" destId="{C468AABB-61E7-5940-8AFB-6826F747B0AF}" srcOrd="2" destOrd="0" parTransId="{85C99E18-8ED6-2144-9A3B-DC7E84045B0C}" sibTransId="{3534D497-DB42-B14E-82DE-88484F0C4838}"/>
    <dgm:cxn modelId="{7F88F0A5-0FE2-6E47-B431-FD8FE023593D}" type="presOf" srcId="{5E994824-A47F-AC49-B4A5-2CAE5EA18789}" destId="{E0E5480B-14C4-CB4A-B9A4-49605CF9A13E}" srcOrd="0" destOrd="0" presId="urn:microsoft.com/office/officeart/2005/8/layout/orgChart1"/>
    <dgm:cxn modelId="{22C67595-ADF4-784B-840C-E950D8A85C14}" type="presOf" srcId="{DA6DC610-925E-5241-BB34-394190E9D112}" destId="{D345F845-A41A-EE4A-A45F-5AEF8CAE04AE}" srcOrd="0" destOrd="0" presId="urn:microsoft.com/office/officeart/2005/8/layout/orgChart1"/>
    <dgm:cxn modelId="{43660D23-616B-3045-B656-A03BF2162C93}" type="presOf" srcId="{3DC32062-6138-5C49-8D36-148DAAEE6AAF}" destId="{B6CA5FAD-C395-0D40-ABFC-9A9A215E5086}" srcOrd="0" destOrd="0" presId="urn:microsoft.com/office/officeart/2005/8/layout/orgChart1"/>
    <dgm:cxn modelId="{9BD024F9-E7E4-3F4C-AA90-0346A9FDAAF1}" srcId="{5E994824-A47F-AC49-B4A5-2CAE5EA18789}" destId="{3DC32062-6138-5C49-8D36-148DAAEE6AAF}" srcOrd="0" destOrd="0" parTransId="{C51A53C7-0150-E144-B649-E3BA7FB78A2C}" sibTransId="{A2A76EC2-AF17-7B41-9306-09E8769726D4}"/>
    <dgm:cxn modelId="{D08F392D-19AE-F943-902A-75222E1C1073}" type="presOf" srcId="{06F68B72-45EB-2142-943A-383648BE71D4}" destId="{02039E23-B987-1C4A-AAD9-6C6A3746044E}" srcOrd="0" destOrd="0" presId="urn:microsoft.com/office/officeart/2005/8/layout/orgChart1"/>
    <dgm:cxn modelId="{53060ACF-7689-AB48-A3C0-863A262E352B}" type="presParOf" srcId="{E0E5480B-14C4-CB4A-B9A4-49605CF9A13E}" destId="{9332986D-1971-E34C-92FB-05F32E2BDE9A}" srcOrd="0" destOrd="0" presId="urn:microsoft.com/office/officeart/2005/8/layout/orgChart1"/>
    <dgm:cxn modelId="{7CCD2833-0661-3348-BDA4-6DB11C8FA2D7}" type="presParOf" srcId="{9332986D-1971-E34C-92FB-05F32E2BDE9A}" destId="{8D3D7FC5-6655-DD4D-92D4-83FBF028F899}" srcOrd="0" destOrd="0" presId="urn:microsoft.com/office/officeart/2005/8/layout/orgChart1"/>
    <dgm:cxn modelId="{08ACE24D-1884-CB4B-BE77-4BC6887A09E2}" type="presParOf" srcId="{8D3D7FC5-6655-DD4D-92D4-83FBF028F899}" destId="{B6CA5FAD-C395-0D40-ABFC-9A9A215E5086}" srcOrd="0" destOrd="0" presId="urn:microsoft.com/office/officeart/2005/8/layout/orgChart1"/>
    <dgm:cxn modelId="{D8363DC8-88AE-324C-BD4B-B8E6B8AE9E29}" type="presParOf" srcId="{8D3D7FC5-6655-DD4D-92D4-83FBF028F899}" destId="{09158F0D-0494-1E49-A52E-0791357F5FBB}" srcOrd="1" destOrd="0" presId="urn:microsoft.com/office/officeart/2005/8/layout/orgChart1"/>
    <dgm:cxn modelId="{F84E29F8-6615-C441-B78B-F0606B508039}" type="presParOf" srcId="{9332986D-1971-E34C-92FB-05F32E2BDE9A}" destId="{1154693A-4188-394A-ACFC-86C6529392B9}" srcOrd="1" destOrd="0" presId="urn:microsoft.com/office/officeart/2005/8/layout/orgChart1"/>
    <dgm:cxn modelId="{4DB5DB4D-5514-1F4A-906B-77A84D36A62D}" type="presParOf" srcId="{1154693A-4188-394A-ACFC-86C6529392B9}" destId="{C81275D5-BA35-8347-BF1C-9EFE86C9ACF0}" srcOrd="0" destOrd="0" presId="urn:microsoft.com/office/officeart/2005/8/layout/orgChart1"/>
    <dgm:cxn modelId="{F332E405-CC73-ED44-BFC4-DD28AD6B0081}" type="presParOf" srcId="{1154693A-4188-394A-ACFC-86C6529392B9}" destId="{1CEE86B3-1343-1B49-9B0D-442C076EF9B5}" srcOrd="1" destOrd="0" presId="urn:microsoft.com/office/officeart/2005/8/layout/orgChart1"/>
    <dgm:cxn modelId="{C1B130CB-3B74-2B49-93E0-B34BC01BC2BB}" type="presParOf" srcId="{1CEE86B3-1343-1B49-9B0D-442C076EF9B5}" destId="{109B6FC0-0169-E245-B594-9E58BD5FCA27}" srcOrd="0" destOrd="0" presId="urn:microsoft.com/office/officeart/2005/8/layout/orgChart1"/>
    <dgm:cxn modelId="{16152E97-491C-C545-BA9D-9E7A761C396F}" type="presParOf" srcId="{109B6FC0-0169-E245-B594-9E58BD5FCA27}" destId="{F835AC11-1445-0E48-B015-73C977B333D4}" srcOrd="0" destOrd="0" presId="urn:microsoft.com/office/officeart/2005/8/layout/orgChart1"/>
    <dgm:cxn modelId="{36D6E45A-3509-254D-B67D-B7BBCD582CF5}" type="presParOf" srcId="{109B6FC0-0169-E245-B594-9E58BD5FCA27}" destId="{D91AAE9B-B350-6344-9381-C8DC3A242519}" srcOrd="1" destOrd="0" presId="urn:microsoft.com/office/officeart/2005/8/layout/orgChart1"/>
    <dgm:cxn modelId="{6597B12D-5221-4C42-8907-76DC024CBFCD}" type="presParOf" srcId="{1CEE86B3-1343-1B49-9B0D-442C076EF9B5}" destId="{3594C118-31F4-B744-90BB-802BA5D91CDA}" srcOrd="1" destOrd="0" presId="urn:microsoft.com/office/officeart/2005/8/layout/orgChart1"/>
    <dgm:cxn modelId="{15861552-7F34-004B-B80A-FB269367BF87}" type="presParOf" srcId="{1CEE86B3-1343-1B49-9B0D-442C076EF9B5}" destId="{8A29FA6D-9782-EF47-A538-26C2FE45F4B0}" srcOrd="2" destOrd="0" presId="urn:microsoft.com/office/officeart/2005/8/layout/orgChart1"/>
    <dgm:cxn modelId="{8EA8BDC3-C002-6F46-98B5-F4B5E9ACF478}" type="presParOf" srcId="{1154693A-4188-394A-ACFC-86C6529392B9}" destId="{02039E23-B987-1C4A-AAD9-6C6A3746044E}" srcOrd="2" destOrd="0" presId="urn:microsoft.com/office/officeart/2005/8/layout/orgChart1"/>
    <dgm:cxn modelId="{1111E36E-8EF7-7749-A62B-218C639EDDC0}" type="presParOf" srcId="{1154693A-4188-394A-ACFC-86C6529392B9}" destId="{42EDE765-1423-9149-B1C6-2CD8BB7629BD}" srcOrd="3" destOrd="0" presId="urn:microsoft.com/office/officeart/2005/8/layout/orgChart1"/>
    <dgm:cxn modelId="{9701D899-C197-234E-9456-6CFB43F5AFFA}" type="presParOf" srcId="{42EDE765-1423-9149-B1C6-2CD8BB7629BD}" destId="{26EAC82D-7669-8943-923E-82AB07614151}" srcOrd="0" destOrd="0" presId="urn:microsoft.com/office/officeart/2005/8/layout/orgChart1"/>
    <dgm:cxn modelId="{C43EB5E9-CCB8-BB4A-9885-A187383CE955}" type="presParOf" srcId="{26EAC82D-7669-8943-923E-82AB07614151}" destId="{289F0907-4961-3640-8941-9A6AF92C2482}" srcOrd="0" destOrd="0" presId="urn:microsoft.com/office/officeart/2005/8/layout/orgChart1"/>
    <dgm:cxn modelId="{5E1375F2-D84F-1545-9B50-9624E27FF9E6}" type="presParOf" srcId="{26EAC82D-7669-8943-923E-82AB07614151}" destId="{ACA33901-9E03-BA43-B18C-9245A1FF8A93}" srcOrd="1" destOrd="0" presId="urn:microsoft.com/office/officeart/2005/8/layout/orgChart1"/>
    <dgm:cxn modelId="{D6CC8EEA-10F4-2844-8B88-171EB80E3479}" type="presParOf" srcId="{42EDE765-1423-9149-B1C6-2CD8BB7629BD}" destId="{07393DAC-0748-E344-B4ED-68056B6E0380}" srcOrd="1" destOrd="0" presId="urn:microsoft.com/office/officeart/2005/8/layout/orgChart1"/>
    <dgm:cxn modelId="{C8BF7541-0CEA-5240-90A4-0913194B9D44}" type="presParOf" srcId="{42EDE765-1423-9149-B1C6-2CD8BB7629BD}" destId="{DB70D34E-21F6-D24F-A342-E2FAFFEAE268}" srcOrd="2" destOrd="0" presId="urn:microsoft.com/office/officeart/2005/8/layout/orgChart1"/>
    <dgm:cxn modelId="{9ED3448D-8EC4-F448-A7A0-4CEA80CD4228}" type="presParOf" srcId="{1154693A-4188-394A-ACFC-86C6529392B9}" destId="{F18A8BB2-73CA-8849-A7B6-E287905435C2}" srcOrd="4" destOrd="0" presId="urn:microsoft.com/office/officeart/2005/8/layout/orgChart1"/>
    <dgm:cxn modelId="{0222E580-2A0F-DB42-B7CF-E8C6C2215074}" type="presParOf" srcId="{1154693A-4188-394A-ACFC-86C6529392B9}" destId="{2A00D811-4195-8A46-8690-A2410CF72883}" srcOrd="5" destOrd="0" presId="urn:microsoft.com/office/officeart/2005/8/layout/orgChart1"/>
    <dgm:cxn modelId="{980D51F5-9F4A-9B48-ABF7-23DF5EB1AE56}" type="presParOf" srcId="{2A00D811-4195-8A46-8690-A2410CF72883}" destId="{70746C55-7321-B441-B16F-170FA26958CC}" srcOrd="0" destOrd="0" presId="urn:microsoft.com/office/officeart/2005/8/layout/orgChart1"/>
    <dgm:cxn modelId="{88F7ED63-D03C-CD49-8870-FDA5F4FFD446}" type="presParOf" srcId="{70746C55-7321-B441-B16F-170FA26958CC}" destId="{DC695121-93A8-934A-943C-41370F186F41}" srcOrd="0" destOrd="0" presId="urn:microsoft.com/office/officeart/2005/8/layout/orgChart1"/>
    <dgm:cxn modelId="{9D2E9950-7308-3B48-9F5A-7E9B9348E954}" type="presParOf" srcId="{70746C55-7321-B441-B16F-170FA26958CC}" destId="{CC752C68-1693-F74F-8B03-F1D3FE6DD631}" srcOrd="1" destOrd="0" presId="urn:microsoft.com/office/officeart/2005/8/layout/orgChart1"/>
    <dgm:cxn modelId="{82076B92-D34E-0B4F-A55B-C41B08F72E71}" type="presParOf" srcId="{2A00D811-4195-8A46-8690-A2410CF72883}" destId="{51EF4302-6AF2-864D-951B-31FBA6F6378A}" srcOrd="1" destOrd="0" presId="urn:microsoft.com/office/officeart/2005/8/layout/orgChart1"/>
    <dgm:cxn modelId="{9E250814-9D8F-6042-9A6C-BFC5765B5852}" type="presParOf" srcId="{2A00D811-4195-8A46-8690-A2410CF72883}" destId="{0D3EAD0C-9414-DD43-8D70-14631DFCB22B}" srcOrd="2" destOrd="0" presId="urn:microsoft.com/office/officeart/2005/8/layout/orgChart1"/>
    <dgm:cxn modelId="{3551574D-6950-9F40-8BDE-90BDAE2C6944}" type="presParOf" srcId="{1154693A-4188-394A-ACFC-86C6529392B9}" destId="{1615CACA-CC96-D143-87A7-E3DB00CC5A15}" srcOrd="6" destOrd="0" presId="urn:microsoft.com/office/officeart/2005/8/layout/orgChart1"/>
    <dgm:cxn modelId="{F3779FC4-220F-B54F-8AE5-90C4BDDDE08E}" type="presParOf" srcId="{1154693A-4188-394A-ACFC-86C6529392B9}" destId="{FAC53B50-048E-F149-90E5-732BA1D1AA8B}" srcOrd="7" destOrd="0" presId="urn:microsoft.com/office/officeart/2005/8/layout/orgChart1"/>
    <dgm:cxn modelId="{33F38A50-5029-E646-B8B8-CCDBA48AF971}" type="presParOf" srcId="{FAC53B50-048E-F149-90E5-732BA1D1AA8B}" destId="{E268A5A0-C71B-384B-BF36-39E57C791CEA}" srcOrd="0" destOrd="0" presId="urn:microsoft.com/office/officeart/2005/8/layout/orgChart1"/>
    <dgm:cxn modelId="{4AAF8A25-4813-F848-A066-702494E222B7}" type="presParOf" srcId="{E268A5A0-C71B-384B-BF36-39E57C791CEA}" destId="{D345F845-A41A-EE4A-A45F-5AEF8CAE04AE}" srcOrd="0" destOrd="0" presId="urn:microsoft.com/office/officeart/2005/8/layout/orgChart1"/>
    <dgm:cxn modelId="{D9A5B659-DEDE-2D47-91BB-DA0AA945C1D0}" type="presParOf" srcId="{E268A5A0-C71B-384B-BF36-39E57C791CEA}" destId="{95F23D39-CC33-D643-851A-C8C0DEB5FE00}" srcOrd="1" destOrd="0" presId="urn:microsoft.com/office/officeart/2005/8/layout/orgChart1"/>
    <dgm:cxn modelId="{EF46DB29-4B1B-D04D-9D6F-C6D9866560D1}" type="presParOf" srcId="{FAC53B50-048E-F149-90E5-732BA1D1AA8B}" destId="{84C566EA-52A7-234A-BCA4-255F581DA733}" srcOrd="1" destOrd="0" presId="urn:microsoft.com/office/officeart/2005/8/layout/orgChart1"/>
    <dgm:cxn modelId="{0AF4C54E-3204-274A-B03D-6A3D2E78A9F9}" type="presParOf" srcId="{FAC53B50-048E-F149-90E5-732BA1D1AA8B}" destId="{259E4D60-55B6-AF44-8B55-0571E0116477}" srcOrd="2" destOrd="0" presId="urn:microsoft.com/office/officeart/2005/8/layout/orgChart1"/>
    <dgm:cxn modelId="{F2AE91FE-FE91-9E43-8BFD-BFFE7E33F842}" type="presParOf" srcId="{9332986D-1971-E34C-92FB-05F32E2BDE9A}" destId="{93451332-C69D-A64B-99B3-48B7FEB503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33A20-8F00-F649-89E8-832FD5A2C39E}">
      <dsp:nvSpPr>
        <dsp:cNvPr id="0" name=""/>
        <dsp:cNvSpPr/>
      </dsp:nvSpPr>
      <dsp:spPr>
        <a:xfrm>
          <a:off x="194446" y="1591387"/>
          <a:ext cx="2763754" cy="13818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Helvetica" charset="0"/>
              <a:ea typeface="Helvetica" charset="0"/>
              <a:cs typeface="Helvetica" charset="0"/>
            </a:rPr>
            <a:t>Technical Working Group </a:t>
          </a:r>
        </a:p>
      </dsp:txBody>
      <dsp:txXfrm>
        <a:off x="234920" y="1631861"/>
        <a:ext cx="2682806" cy="1300929"/>
      </dsp:txXfrm>
    </dsp:sp>
    <dsp:sp modelId="{43B018D5-618F-664D-AB3A-CF0F6526653B}">
      <dsp:nvSpPr>
        <dsp:cNvPr id="0" name=""/>
        <dsp:cNvSpPr/>
      </dsp:nvSpPr>
      <dsp:spPr>
        <a:xfrm rot="18289469">
          <a:off x="2543020" y="1460500"/>
          <a:ext cx="1935861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935861" y="2724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latin typeface="Helvetica" charset="0"/>
            <a:ea typeface="Helvetica" charset="0"/>
            <a:cs typeface="Helvetica" charset="0"/>
          </a:endParaRPr>
        </a:p>
      </dsp:txBody>
      <dsp:txXfrm>
        <a:off x="3462554" y="1439350"/>
        <a:ext cx="96793" cy="96793"/>
      </dsp:txXfrm>
    </dsp:sp>
    <dsp:sp modelId="{32D4CEF4-16C8-174D-935A-2805E08BC75A}">
      <dsp:nvSpPr>
        <dsp:cNvPr id="0" name=""/>
        <dsp:cNvSpPr/>
      </dsp:nvSpPr>
      <dsp:spPr>
        <a:xfrm>
          <a:off x="4063701" y="2228"/>
          <a:ext cx="2763754" cy="13818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Helvetica" charset="0"/>
              <a:ea typeface="Helvetica" charset="0"/>
              <a:cs typeface="Helvetica" charset="0"/>
            </a:rPr>
            <a:t>Workforce</a:t>
          </a:r>
        </a:p>
      </dsp:txBody>
      <dsp:txXfrm>
        <a:off x="4104175" y="42702"/>
        <a:ext cx="2682806" cy="1300929"/>
      </dsp:txXfrm>
    </dsp:sp>
    <dsp:sp modelId="{E18559EF-063D-764F-BC0E-5A3DAFC387F9}">
      <dsp:nvSpPr>
        <dsp:cNvPr id="0" name=""/>
        <dsp:cNvSpPr/>
      </dsp:nvSpPr>
      <dsp:spPr>
        <a:xfrm>
          <a:off x="2958200" y="2255079"/>
          <a:ext cx="1105501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05501" y="2724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Helvetica" charset="0"/>
            <a:ea typeface="Helvetica" charset="0"/>
            <a:cs typeface="Helvetica" charset="0"/>
          </a:endParaRPr>
        </a:p>
      </dsp:txBody>
      <dsp:txXfrm>
        <a:off x="3483313" y="2254688"/>
        <a:ext cx="55275" cy="55275"/>
      </dsp:txXfrm>
    </dsp:sp>
    <dsp:sp modelId="{95CD65E4-7C5D-E142-A49C-BC4A472E994D}">
      <dsp:nvSpPr>
        <dsp:cNvPr id="0" name=""/>
        <dsp:cNvSpPr/>
      </dsp:nvSpPr>
      <dsp:spPr>
        <a:xfrm>
          <a:off x="4063701" y="1591387"/>
          <a:ext cx="2763754" cy="13818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Helvetica" charset="0"/>
              <a:ea typeface="Helvetica" charset="0"/>
              <a:cs typeface="Helvetica" charset="0"/>
            </a:rPr>
            <a:t>Service Delivery and Infrastructure</a:t>
          </a:r>
        </a:p>
      </dsp:txBody>
      <dsp:txXfrm>
        <a:off x="4104175" y="1631861"/>
        <a:ext cx="2682806" cy="1300929"/>
      </dsp:txXfrm>
    </dsp:sp>
    <dsp:sp modelId="{2F573F84-4CFC-F843-BCB0-6CE641275438}">
      <dsp:nvSpPr>
        <dsp:cNvPr id="0" name=""/>
        <dsp:cNvSpPr/>
      </dsp:nvSpPr>
      <dsp:spPr>
        <a:xfrm rot="3310531">
          <a:off x="2543020" y="3049659"/>
          <a:ext cx="1935861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935861" y="2724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latin typeface="Helvetica" charset="0"/>
            <a:ea typeface="Helvetica" charset="0"/>
            <a:cs typeface="Helvetica" charset="0"/>
          </a:endParaRPr>
        </a:p>
      </dsp:txBody>
      <dsp:txXfrm>
        <a:off x="3462554" y="3028508"/>
        <a:ext cx="96793" cy="96793"/>
      </dsp:txXfrm>
    </dsp:sp>
    <dsp:sp modelId="{2B407650-C597-3945-99EA-49B318F8641E}">
      <dsp:nvSpPr>
        <dsp:cNvPr id="0" name=""/>
        <dsp:cNvSpPr/>
      </dsp:nvSpPr>
      <dsp:spPr>
        <a:xfrm>
          <a:off x="4063701" y="3180546"/>
          <a:ext cx="2763754" cy="13818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Helvetica" charset="0"/>
              <a:ea typeface="Helvetica" charset="0"/>
              <a:cs typeface="Helvetica" charset="0"/>
            </a:rPr>
            <a:t>Financing, Information Management and Technology </a:t>
          </a:r>
        </a:p>
      </dsp:txBody>
      <dsp:txXfrm>
        <a:off x="4104175" y="3221020"/>
        <a:ext cx="2682806" cy="1300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A511B-0CC9-344C-944B-FC147A58EF2D}">
      <dsp:nvSpPr>
        <dsp:cNvPr id="0" name=""/>
        <dsp:cNvSpPr/>
      </dsp:nvSpPr>
      <dsp:spPr>
        <a:xfrm>
          <a:off x="2020824" y="1996"/>
          <a:ext cx="2475434" cy="1237717"/>
        </a:xfrm>
        <a:prstGeom prst="roundRect">
          <a:avLst>
            <a:gd name="adj" fmla="val 10000"/>
          </a:avLst>
        </a:prstGeom>
        <a:solidFill>
          <a:srgbClr val="2791D5"/>
        </a:solidFill>
        <a:ln>
          <a:solidFill>
            <a:srgbClr val="2FAAD8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Helvetica" charset="0"/>
              <a:ea typeface="Helvetica" charset="0"/>
              <a:cs typeface="Helvetica" charset="0"/>
            </a:rPr>
            <a:t>Workforce</a:t>
          </a:r>
        </a:p>
      </dsp:txBody>
      <dsp:txXfrm>
        <a:off x="2057075" y="38247"/>
        <a:ext cx="2402932" cy="1165215"/>
      </dsp:txXfrm>
    </dsp:sp>
    <dsp:sp modelId="{5A6B80B9-797B-124B-94C3-CA44AA118E77}">
      <dsp:nvSpPr>
        <dsp:cNvPr id="0" name=""/>
        <dsp:cNvSpPr/>
      </dsp:nvSpPr>
      <dsp:spPr>
        <a:xfrm>
          <a:off x="2020824" y="1425371"/>
          <a:ext cx="2475434" cy="1237717"/>
        </a:xfrm>
        <a:prstGeom prst="roundRect">
          <a:avLst>
            <a:gd name="adj" fmla="val 10000"/>
          </a:avLst>
        </a:prstGeom>
        <a:solidFill>
          <a:srgbClr val="2791D5"/>
        </a:solidFill>
        <a:ln>
          <a:solidFill>
            <a:srgbClr val="2FAAD8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Helvetica" charset="0"/>
              <a:ea typeface="Helvetica" charset="0"/>
              <a:cs typeface="Helvetica" charset="0"/>
            </a:rPr>
            <a:t>Service Delivery and Infrastructure</a:t>
          </a:r>
        </a:p>
      </dsp:txBody>
      <dsp:txXfrm>
        <a:off x="2057075" y="1461622"/>
        <a:ext cx="2402932" cy="1165215"/>
      </dsp:txXfrm>
    </dsp:sp>
    <dsp:sp modelId="{BA73C95B-0B7A-1843-B99C-56BF18323625}">
      <dsp:nvSpPr>
        <dsp:cNvPr id="0" name=""/>
        <dsp:cNvSpPr/>
      </dsp:nvSpPr>
      <dsp:spPr>
        <a:xfrm>
          <a:off x="2020824" y="2848746"/>
          <a:ext cx="2475434" cy="1237717"/>
        </a:xfrm>
        <a:prstGeom prst="roundRect">
          <a:avLst>
            <a:gd name="adj" fmla="val 10000"/>
          </a:avLst>
        </a:prstGeom>
        <a:solidFill>
          <a:srgbClr val="2791D5"/>
        </a:solidFill>
        <a:ln>
          <a:solidFill>
            <a:srgbClr val="2FAAD8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Helvetica" charset="0"/>
              <a:ea typeface="Helvetica" charset="0"/>
              <a:cs typeface="Helvetica" charset="0"/>
            </a:rPr>
            <a:t>Financing, Information Management and Technology </a:t>
          </a:r>
        </a:p>
      </dsp:txBody>
      <dsp:txXfrm>
        <a:off x="2057075" y="2884997"/>
        <a:ext cx="2402932" cy="11652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B131C-2B31-BE42-80F7-3F62A5BD69D6}">
      <dsp:nvSpPr>
        <dsp:cNvPr id="0" name=""/>
        <dsp:cNvSpPr/>
      </dsp:nvSpPr>
      <dsp:spPr>
        <a:xfrm>
          <a:off x="5295866" y="2819652"/>
          <a:ext cx="4388289" cy="380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401"/>
              </a:lnTo>
              <a:lnTo>
                <a:pt x="4388289" y="190401"/>
              </a:lnTo>
              <a:lnTo>
                <a:pt x="4388289" y="38080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5810E-B355-C243-85EC-EF00CF67322B}">
      <dsp:nvSpPr>
        <dsp:cNvPr id="0" name=""/>
        <dsp:cNvSpPr/>
      </dsp:nvSpPr>
      <dsp:spPr>
        <a:xfrm>
          <a:off x="5295866" y="2819652"/>
          <a:ext cx="2194144" cy="380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401"/>
              </a:lnTo>
              <a:lnTo>
                <a:pt x="2194144" y="190401"/>
              </a:lnTo>
              <a:lnTo>
                <a:pt x="2194144" y="38080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4CB2D-301C-EA45-B1EA-4B2F30007032}">
      <dsp:nvSpPr>
        <dsp:cNvPr id="0" name=""/>
        <dsp:cNvSpPr/>
      </dsp:nvSpPr>
      <dsp:spPr>
        <a:xfrm>
          <a:off x="5250146" y="2819652"/>
          <a:ext cx="91440" cy="3808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80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3983F-2917-8C4D-9117-DF533F1DCC8E}">
      <dsp:nvSpPr>
        <dsp:cNvPr id="0" name=""/>
        <dsp:cNvSpPr/>
      </dsp:nvSpPr>
      <dsp:spPr>
        <a:xfrm>
          <a:off x="3101721" y="2819652"/>
          <a:ext cx="2194144" cy="380802"/>
        </a:xfrm>
        <a:custGeom>
          <a:avLst/>
          <a:gdLst/>
          <a:ahLst/>
          <a:cxnLst/>
          <a:rect l="0" t="0" r="0" b="0"/>
          <a:pathLst>
            <a:path>
              <a:moveTo>
                <a:pt x="2194144" y="0"/>
              </a:moveTo>
              <a:lnTo>
                <a:pt x="2194144" y="190401"/>
              </a:lnTo>
              <a:lnTo>
                <a:pt x="0" y="190401"/>
              </a:lnTo>
              <a:lnTo>
                <a:pt x="0" y="38080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65EA59-FA60-8348-8244-444E1882EE5D}">
      <dsp:nvSpPr>
        <dsp:cNvPr id="0" name=""/>
        <dsp:cNvSpPr/>
      </dsp:nvSpPr>
      <dsp:spPr>
        <a:xfrm>
          <a:off x="907576" y="2819652"/>
          <a:ext cx="4388289" cy="380802"/>
        </a:xfrm>
        <a:custGeom>
          <a:avLst/>
          <a:gdLst/>
          <a:ahLst/>
          <a:cxnLst/>
          <a:rect l="0" t="0" r="0" b="0"/>
          <a:pathLst>
            <a:path>
              <a:moveTo>
                <a:pt x="4388289" y="0"/>
              </a:moveTo>
              <a:lnTo>
                <a:pt x="4388289" y="190401"/>
              </a:lnTo>
              <a:lnTo>
                <a:pt x="0" y="190401"/>
              </a:lnTo>
              <a:lnTo>
                <a:pt x="0" y="38080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3416BA-ACA8-2942-AA35-DD997A180DC3}">
      <dsp:nvSpPr>
        <dsp:cNvPr id="0" name=""/>
        <dsp:cNvSpPr/>
      </dsp:nvSpPr>
      <dsp:spPr>
        <a:xfrm>
          <a:off x="4389195" y="1912981"/>
          <a:ext cx="1813342" cy="90667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Helvetica" charset="0"/>
              <a:ea typeface="Helvetica" charset="0"/>
              <a:cs typeface="Helvetica" charset="0"/>
            </a:rPr>
            <a:t>Stakeholders</a:t>
          </a:r>
        </a:p>
      </dsp:txBody>
      <dsp:txXfrm>
        <a:off x="4389195" y="1912981"/>
        <a:ext cx="1813342" cy="906671"/>
      </dsp:txXfrm>
    </dsp:sp>
    <dsp:sp modelId="{A37F72ED-40B4-BB40-8B56-DFC40FF975F1}">
      <dsp:nvSpPr>
        <dsp:cNvPr id="0" name=""/>
        <dsp:cNvSpPr/>
      </dsp:nvSpPr>
      <dsp:spPr>
        <a:xfrm>
          <a:off x="905" y="3200454"/>
          <a:ext cx="1813342" cy="9066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Helvetica" charset="0"/>
              <a:ea typeface="Helvetica" charset="0"/>
              <a:cs typeface="Helvetica" charset="0"/>
            </a:rPr>
            <a:t>Workforce</a:t>
          </a:r>
        </a:p>
      </dsp:txBody>
      <dsp:txXfrm>
        <a:off x="905" y="3200454"/>
        <a:ext cx="1813342" cy="906671"/>
      </dsp:txXfrm>
    </dsp:sp>
    <dsp:sp modelId="{0D4EC12B-8AEC-DD4E-89C9-3721CF5FBEBF}">
      <dsp:nvSpPr>
        <dsp:cNvPr id="0" name=""/>
        <dsp:cNvSpPr/>
      </dsp:nvSpPr>
      <dsp:spPr>
        <a:xfrm>
          <a:off x="2195050" y="3200454"/>
          <a:ext cx="1813342" cy="9066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Helvetica" charset="0"/>
              <a:ea typeface="Helvetica" charset="0"/>
              <a:cs typeface="Helvetica" charset="0"/>
            </a:rPr>
            <a:t>Service Delivery</a:t>
          </a:r>
        </a:p>
      </dsp:txBody>
      <dsp:txXfrm>
        <a:off x="2195050" y="3200454"/>
        <a:ext cx="1813342" cy="906671"/>
      </dsp:txXfrm>
    </dsp:sp>
    <dsp:sp modelId="{EB6F5A4D-C08C-0847-A6AF-4E6FBD54E70E}">
      <dsp:nvSpPr>
        <dsp:cNvPr id="0" name=""/>
        <dsp:cNvSpPr/>
      </dsp:nvSpPr>
      <dsp:spPr>
        <a:xfrm>
          <a:off x="4389195" y="3200454"/>
          <a:ext cx="1813342" cy="9066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Helvetica" charset="0"/>
              <a:ea typeface="Helvetica" charset="0"/>
              <a:cs typeface="Helvetica" charset="0"/>
            </a:rPr>
            <a:t>Infrastructure</a:t>
          </a:r>
        </a:p>
      </dsp:txBody>
      <dsp:txXfrm>
        <a:off x="4389195" y="3200454"/>
        <a:ext cx="1813342" cy="906671"/>
      </dsp:txXfrm>
    </dsp:sp>
    <dsp:sp modelId="{94999756-F7E6-E54C-9EF6-CD02C17A919E}">
      <dsp:nvSpPr>
        <dsp:cNvPr id="0" name=""/>
        <dsp:cNvSpPr/>
      </dsp:nvSpPr>
      <dsp:spPr>
        <a:xfrm>
          <a:off x="6583340" y="3200454"/>
          <a:ext cx="1813342" cy="9066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Helvetica" charset="0"/>
              <a:ea typeface="Helvetica" charset="0"/>
              <a:cs typeface="Helvetica" charset="0"/>
            </a:rPr>
            <a:t>Financing</a:t>
          </a:r>
        </a:p>
      </dsp:txBody>
      <dsp:txXfrm>
        <a:off x="6583340" y="3200454"/>
        <a:ext cx="1813342" cy="906671"/>
      </dsp:txXfrm>
    </dsp:sp>
    <dsp:sp modelId="{4CF34A95-CF42-FF44-98B8-77832DCCAB18}">
      <dsp:nvSpPr>
        <dsp:cNvPr id="0" name=""/>
        <dsp:cNvSpPr/>
      </dsp:nvSpPr>
      <dsp:spPr>
        <a:xfrm>
          <a:off x="8777484" y="3200454"/>
          <a:ext cx="1813342" cy="9066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Helvetica" charset="0"/>
              <a:ea typeface="Helvetica" charset="0"/>
              <a:cs typeface="Helvetica" charset="0"/>
            </a:rPr>
            <a:t>Information Management and Technology </a:t>
          </a:r>
        </a:p>
      </dsp:txBody>
      <dsp:txXfrm>
        <a:off x="8777484" y="3200454"/>
        <a:ext cx="1813342" cy="9066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5CACA-CC96-D143-87A7-E3DB00CC5A15}">
      <dsp:nvSpPr>
        <dsp:cNvPr id="0" name=""/>
        <dsp:cNvSpPr/>
      </dsp:nvSpPr>
      <dsp:spPr>
        <a:xfrm>
          <a:off x="3474632" y="1769939"/>
          <a:ext cx="2721353" cy="314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433"/>
              </a:lnTo>
              <a:lnTo>
                <a:pt x="2721353" y="157433"/>
              </a:lnTo>
              <a:lnTo>
                <a:pt x="2721353" y="314867"/>
              </a:lnTo>
            </a:path>
          </a:pathLst>
        </a:custGeom>
        <a:noFill/>
        <a:ln w="63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A8BB2-73CA-8849-A7B6-E287905435C2}">
      <dsp:nvSpPr>
        <dsp:cNvPr id="0" name=""/>
        <dsp:cNvSpPr/>
      </dsp:nvSpPr>
      <dsp:spPr>
        <a:xfrm>
          <a:off x="3474632" y="1769939"/>
          <a:ext cx="907117" cy="314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433"/>
              </a:lnTo>
              <a:lnTo>
                <a:pt x="907117" y="157433"/>
              </a:lnTo>
              <a:lnTo>
                <a:pt x="907117" y="314867"/>
              </a:lnTo>
            </a:path>
          </a:pathLst>
        </a:custGeom>
        <a:noFill/>
        <a:ln w="63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39E23-B987-1C4A-AAD9-6C6A3746044E}">
      <dsp:nvSpPr>
        <dsp:cNvPr id="0" name=""/>
        <dsp:cNvSpPr/>
      </dsp:nvSpPr>
      <dsp:spPr>
        <a:xfrm>
          <a:off x="2567514" y="1769939"/>
          <a:ext cx="907117" cy="314867"/>
        </a:xfrm>
        <a:custGeom>
          <a:avLst/>
          <a:gdLst/>
          <a:ahLst/>
          <a:cxnLst/>
          <a:rect l="0" t="0" r="0" b="0"/>
          <a:pathLst>
            <a:path>
              <a:moveTo>
                <a:pt x="907117" y="0"/>
              </a:moveTo>
              <a:lnTo>
                <a:pt x="907117" y="157433"/>
              </a:lnTo>
              <a:lnTo>
                <a:pt x="0" y="157433"/>
              </a:lnTo>
              <a:lnTo>
                <a:pt x="0" y="314867"/>
              </a:lnTo>
            </a:path>
          </a:pathLst>
        </a:custGeom>
        <a:noFill/>
        <a:ln w="63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1275D5-BA35-8347-BF1C-9EFE86C9ACF0}">
      <dsp:nvSpPr>
        <dsp:cNvPr id="0" name=""/>
        <dsp:cNvSpPr/>
      </dsp:nvSpPr>
      <dsp:spPr>
        <a:xfrm>
          <a:off x="753278" y="1769939"/>
          <a:ext cx="2721353" cy="314867"/>
        </a:xfrm>
        <a:custGeom>
          <a:avLst/>
          <a:gdLst/>
          <a:ahLst/>
          <a:cxnLst/>
          <a:rect l="0" t="0" r="0" b="0"/>
          <a:pathLst>
            <a:path>
              <a:moveTo>
                <a:pt x="2721353" y="0"/>
              </a:moveTo>
              <a:lnTo>
                <a:pt x="2721353" y="157433"/>
              </a:lnTo>
              <a:lnTo>
                <a:pt x="0" y="157433"/>
              </a:lnTo>
              <a:lnTo>
                <a:pt x="0" y="314867"/>
              </a:lnTo>
            </a:path>
          </a:pathLst>
        </a:custGeom>
        <a:noFill/>
        <a:ln w="63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A5FAD-C395-0D40-ABFC-9A9A215E5086}">
      <dsp:nvSpPr>
        <dsp:cNvPr id="0" name=""/>
        <dsp:cNvSpPr/>
      </dsp:nvSpPr>
      <dsp:spPr>
        <a:xfrm>
          <a:off x="2919146" y="1252260"/>
          <a:ext cx="1110971" cy="5176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Helvetica" charset="0"/>
              <a:ea typeface="Helvetica" charset="0"/>
              <a:cs typeface="Helvetica" charset="0"/>
            </a:rPr>
            <a:t>MOH</a:t>
          </a:r>
        </a:p>
      </dsp:txBody>
      <dsp:txXfrm>
        <a:off x="2919146" y="1252260"/>
        <a:ext cx="1110971" cy="517679"/>
      </dsp:txXfrm>
    </dsp:sp>
    <dsp:sp modelId="{F835AC11-1445-0E48-B015-73C977B333D4}">
      <dsp:nvSpPr>
        <dsp:cNvPr id="0" name=""/>
        <dsp:cNvSpPr/>
      </dsp:nvSpPr>
      <dsp:spPr>
        <a:xfrm>
          <a:off x="3594" y="2084806"/>
          <a:ext cx="1499368" cy="74968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Helvetica" charset="0"/>
              <a:ea typeface="Helvetica" charset="0"/>
              <a:cs typeface="Helvetica" charset="0"/>
            </a:rPr>
            <a:t>Surgical Coordinator</a:t>
          </a:r>
        </a:p>
      </dsp:txBody>
      <dsp:txXfrm>
        <a:off x="3594" y="2084806"/>
        <a:ext cx="1499368" cy="749684"/>
      </dsp:txXfrm>
    </dsp:sp>
    <dsp:sp modelId="{289F0907-4961-3640-8941-9A6AF92C2482}">
      <dsp:nvSpPr>
        <dsp:cNvPr id="0" name=""/>
        <dsp:cNvSpPr/>
      </dsp:nvSpPr>
      <dsp:spPr>
        <a:xfrm>
          <a:off x="1817830" y="2084806"/>
          <a:ext cx="1499368" cy="74968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Helvetica" charset="0"/>
              <a:ea typeface="Helvetica" charset="0"/>
              <a:cs typeface="Helvetica" charset="0"/>
            </a:rPr>
            <a:t>Obstetric Coordinator</a:t>
          </a:r>
        </a:p>
      </dsp:txBody>
      <dsp:txXfrm>
        <a:off x="1817830" y="2084806"/>
        <a:ext cx="1499368" cy="749684"/>
      </dsp:txXfrm>
    </dsp:sp>
    <dsp:sp modelId="{DC695121-93A8-934A-943C-41370F186F41}">
      <dsp:nvSpPr>
        <dsp:cNvPr id="0" name=""/>
        <dsp:cNvSpPr/>
      </dsp:nvSpPr>
      <dsp:spPr>
        <a:xfrm>
          <a:off x="3632065" y="2084806"/>
          <a:ext cx="1499368" cy="74968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Helvetica" charset="0"/>
              <a:ea typeface="Helvetica" charset="0"/>
              <a:cs typeface="Helvetica" charset="0"/>
            </a:rPr>
            <a:t>Anesthesia Coordinator</a:t>
          </a:r>
        </a:p>
      </dsp:txBody>
      <dsp:txXfrm>
        <a:off x="3632065" y="2084806"/>
        <a:ext cx="1499368" cy="749684"/>
      </dsp:txXfrm>
    </dsp:sp>
    <dsp:sp modelId="{D345F845-A41A-EE4A-A45F-5AEF8CAE04AE}">
      <dsp:nvSpPr>
        <dsp:cNvPr id="0" name=""/>
        <dsp:cNvSpPr/>
      </dsp:nvSpPr>
      <dsp:spPr>
        <a:xfrm>
          <a:off x="5446301" y="2084806"/>
          <a:ext cx="1499368" cy="74968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Helvetica" charset="0"/>
              <a:ea typeface="Helvetica" charset="0"/>
              <a:cs typeface="Helvetica" charset="0"/>
            </a:rPr>
            <a:t>Emergency Health Services</a:t>
          </a:r>
          <a:endParaRPr lang="en-US" sz="150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5446301" y="2084806"/>
        <a:ext cx="1499368" cy="749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4E977DE-22B5-CE4B-A89E-9556051328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807347-EB87-FB4C-A3AF-1D85B26B10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9D5C5-445A-DA42-839B-BB32A48FC290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6E6367-732E-C041-9038-D68BD2CB5E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B59B48-300F-E542-918B-FCB28E0782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706BD-9924-0243-8C10-A6A91CC1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0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E852A-C5B1-F141-BB16-A713D97B80CB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1D5A4-536A-5F48-B726-3A5D51809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1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Indicators define baseline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0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MOH</a:t>
            </a:r>
            <a:r>
              <a:rPr lang="en-US" baseline="0" dirty="0"/>
              <a:t> plays critical role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Improves the political architecture for</a:t>
            </a:r>
            <a:r>
              <a:rPr lang="en-US" baseline="0" dirty="0"/>
              <a:t> health decisions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Centralizes</a:t>
            </a:r>
            <a:r>
              <a:rPr lang="en-US" baseline="0" dirty="0"/>
              <a:t> </a:t>
            </a:r>
            <a:r>
              <a:rPr lang="en-US" dirty="0"/>
              <a:t>the policy dialogue on health sector priorities 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Discourages</a:t>
            </a:r>
            <a:r>
              <a:rPr lang="en-US" baseline="0" dirty="0"/>
              <a:t> </a:t>
            </a:r>
            <a:r>
              <a:rPr lang="en-US" dirty="0"/>
              <a:t>fragmentation of the health sector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9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5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Broad stakeholder engagement brings Broad spectrum</a:t>
            </a:r>
            <a:r>
              <a:rPr lang="en-US" baseline="0" dirty="0"/>
              <a:t> of expertise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Unique experience and insights to guide process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37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Helvetica Neue Condensed" charset="0"/>
                <a:cs typeface="Helvetica Neue Condensed" charset="0"/>
              </a:rPr>
              <a:t>Ministry of Health-led, stakeholder driven, contextually appropriate solutions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Helvetica Neue Condensed" charset="0"/>
                <a:cs typeface="Helvetica Neue Condensed" charset="0"/>
              </a:rPr>
              <a:t>Three committees: 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Helvetica Neue Condensed" charset="0"/>
                <a:cs typeface="Helvetica Neue Condensed" charset="0"/>
              </a:rPr>
              <a:t>1) Healthcare Delivery &amp; Infrastructure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Helvetica Neue Condensed" charset="0"/>
                <a:cs typeface="Helvetica Neue Condensed" charset="0"/>
              </a:rPr>
              <a:t>2) Workforce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Helvetica Neue Condensed" charset="0"/>
                <a:cs typeface="Helvetica Neue Condensed" charset="0"/>
              </a:rPr>
              <a:t>3) Finance, Information Management &amp;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4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MOH</a:t>
            </a:r>
            <a:r>
              <a:rPr lang="en-US" baseline="0" dirty="0"/>
              <a:t> plays critical role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Improves the political architecture for</a:t>
            </a:r>
            <a:r>
              <a:rPr lang="en-US" baseline="0" dirty="0"/>
              <a:t> health decisions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Centralizes</a:t>
            </a:r>
            <a:r>
              <a:rPr lang="en-US" baseline="0" dirty="0"/>
              <a:t> </a:t>
            </a:r>
            <a:r>
              <a:rPr lang="en-US" dirty="0"/>
              <a:t>the policy dialogue on health sector priorities 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Discourages</a:t>
            </a:r>
            <a:r>
              <a:rPr lang="en-US" baseline="0" dirty="0"/>
              <a:t> </a:t>
            </a:r>
            <a:r>
              <a:rPr lang="en-US" dirty="0"/>
              <a:t>fragmentation of the health sector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1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MOH</a:t>
            </a:r>
            <a:r>
              <a:rPr lang="en-US" baseline="0" dirty="0"/>
              <a:t> plays critical role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Improves the political architecture for</a:t>
            </a:r>
            <a:r>
              <a:rPr lang="en-US" baseline="0" dirty="0"/>
              <a:t> health decisions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Centralizes</a:t>
            </a:r>
            <a:r>
              <a:rPr lang="en-US" baseline="0" dirty="0"/>
              <a:t> </a:t>
            </a:r>
            <a:r>
              <a:rPr lang="en-US" dirty="0"/>
              <a:t>the policy dialogue on health sector priorities 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Discourages</a:t>
            </a:r>
            <a:r>
              <a:rPr lang="en-US" baseline="0" dirty="0"/>
              <a:t> </a:t>
            </a:r>
            <a:r>
              <a:rPr lang="en-US" dirty="0"/>
              <a:t>fragmentation of the health sector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41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MOH</a:t>
            </a:r>
            <a:r>
              <a:rPr lang="en-US" baseline="0" dirty="0"/>
              <a:t> plays critical role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Improves the political architecture for</a:t>
            </a:r>
            <a:r>
              <a:rPr lang="en-US" baseline="0" dirty="0"/>
              <a:t> health decisions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Centralizes</a:t>
            </a:r>
            <a:r>
              <a:rPr lang="en-US" baseline="0" dirty="0"/>
              <a:t> </a:t>
            </a:r>
            <a:r>
              <a:rPr lang="en-US" dirty="0"/>
              <a:t>the policy dialogue on health sector priorities 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Discourages</a:t>
            </a:r>
            <a:r>
              <a:rPr lang="en-US" baseline="0" dirty="0"/>
              <a:t> </a:t>
            </a:r>
            <a:r>
              <a:rPr lang="en-US" dirty="0"/>
              <a:t>fragmentation of the health sector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5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MOH</a:t>
            </a:r>
            <a:r>
              <a:rPr lang="en-US" baseline="0" dirty="0"/>
              <a:t> plays critical role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Improves the political architecture for</a:t>
            </a:r>
            <a:r>
              <a:rPr lang="en-US" baseline="0" dirty="0"/>
              <a:t> health decisions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Centralizes</a:t>
            </a:r>
            <a:r>
              <a:rPr lang="en-US" baseline="0" dirty="0"/>
              <a:t> </a:t>
            </a:r>
            <a:r>
              <a:rPr lang="en-US" dirty="0"/>
              <a:t>the policy dialogue on health sector priorities 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Discourages</a:t>
            </a:r>
            <a:r>
              <a:rPr lang="en-US" baseline="0" dirty="0"/>
              <a:t> </a:t>
            </a:r>
            <a:r>
              <a:rPr lang="en-US" dirty="0"/>
              <a:t>fragmentation of the health sector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90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7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Zambia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championed the effort at the WHA to prioritize emergency and essential services,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translated into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efforts to strengthen the surgical system from paper to policy by embarking on a process to create a NSOASP</a:t>
            </a: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66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35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624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 long</a:t>
            </a:r>
            <a:r>
              <a:rPr lang="en-US" baseline="0" dirty="0"/>
              <a:t> writing workshop </a:t>
            </a:r>
          </a:p>
          <a:p>
            <a:r>
              <a:rPr lang="en-US" baseline="0" dirty="0"/>
              <a:t>Purpose </a:t>
            </a:r>
          </a:p>
          <a:p>
            <a:r>
              <a:rPr lang="en-US" baseline="0" dirty="0"/>
              <a:t>Aim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3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Workshop</a:t>
            </a:r>
            <a:r>
              <a:rPr lang="en-US" baseline="0" dirty="0"/>
              <a:t> participants split up again into the 5 domains of a NSOAP, went over the </a:t>
            </a:r>
            <a:r>
              <a:rPr lang="en-US" baseline="0" dirty="0" err="1"/>
              <a:t>materila</a:t>
            </a:r>
            <a:r>
              <a:rPr lang="en-US" baseline="0" dirty="0"/>
              <a:t> again from the committee meetings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Plans were synthesized by each of the sub-committees and reported out to the entire group for further discussion and refinement.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Milestones and metrics were developed to be included within the upcoming National Health Strategic Plan, a five-year plan for 2017-2021.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86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81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2017 plan</a:t>
            </a:r>
            <a:r>
              <a:rPr lang="en-US" baseline="0" dirty="0"/>
              <a:t> signed, presented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08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Workshop</a:t>
            </a:r>
            <a:r>
              <a:rPr lang="en-US" baseline="0" dirty="0"/>
              <a:t> participants split up again into the 5 domains of a NSOAP, went over the </a:t>
            </a:r>
            <a:r>
              <a:rPr lang="en-US" baseline="0" dirty="0" err="1"/>
              <a:t>materila</a:t>
            </a:r>
            <a:r>
              <a:rPr lang="en-US" baseline="0" dirty="0"/>
              <a:t> again from the committee meetings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Plans were synthesized by each of the sub-committees and reported out to the entire group for further discussion and refinement.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Milestones and metrics were developed to be included within the upcoming National Health Strategic Plan, a five-year plan for 2017-2021.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15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2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Zambia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championed the effort at the WHA to prioritize emergency and essential services,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translated into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efforts to strengthen the surgical system from paper to policy by embarking on a process to create a NSOASP</a:t>
            </a: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0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Zambia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championed the effort at the WHA to prioritize emergency and essential services,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translated into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efforts to strengthen the surgical system from paper to policy by embarking on a process to create a NSOASP</a:t>
            </a: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2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Zambia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championed the effort at the WHA to prioritize emergency and essential services,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translated into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efforts to strengthen the surgical system from paper to policy by embarking on a process to create a NSOASP</a:t>
            </a: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5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Zambia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championed the effort at the WHA to prioritize emergency and essential services,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translated into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efforts to strengthen the surgical system from paper to policy by embarking on a process to create a NSOASP</a:t>
            </a: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76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priorities of the NSOASP was to be able to integrate this plan within Zambia’s overall National Health Strategic Plan (NHSP), which was set to renew for 2017-2021.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 a NSOASP as a component of a country’s NSHP was an unprecedented process, requiring innovation, initiative, and strong support from a wide variety of stakeholders, especially the central leadership role of the Ministry of Health</a:t>
            </a:r>
            <a:r>
              <a:rPr lang="en-US" dirty="0">
                <a:effectLst/>
              </a:rPr>
              <a:t> 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7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17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Impoverishing</a:t>
            </a:r>
            <a:r>
              <a:rPr lang="en-US" baseline="0" dirty="0" smtClean="0"/>
              <a:t> expenditure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5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5144"/>
            <a:ext cx="12192000" cy="4148137"/>
          </a:xfrm>
          <a:prstGeom prst="rect">
            <a:avLst/>
          </a:prstGeom>
          <a:solidFill>
            <a:srgbClr val="2791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9725" y="1125411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0400"/>
            <a:ext cx="9144000" cy="787400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714" y="5605207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484" y="1825625"/>
            <a:ext cx="5835316" cy="4879974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35317" cy="4879975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44E63B-96AC-B74E-BEB8-E3F747D99CAB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8CAAD0-F821-2242-BC2D-41A7673EAF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TITLE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7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5EA3-166A-3D42-B370-8C03BDD810FE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A78A7-1DA5-A841-A371-362AF01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0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15.gif"/><Relationship Id="rId6" Type="http://schemas.openxmlformats.org/officeDocument/2006/relationships/image" Target="../media/image16.png"/><Relationship Id="rId7" Type="http://schemas.openxmlformats.org/officeDocument/2006/relationships/image" Target="../media/image17.jpeg"/><Relationship Id="rId8" Type="http://schemas.microsoft.com/office/2007/relationships/hdphoto" Target="../media/hdphoto3.wdp"/><Relationship Id="rId9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tiff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53589" y="1125411"/>
            <a:ext cx="10462124" cy="2387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NSOAP Development Process:  Zambia</a:t>
            </a:r>
            <a:br>
              <a:rPr lang="en-US" b="1" dirty="0">
                <a:latin typeface="Helvetica" charset="0"/>
                <a:ea typeface="Helvetica" charset="0"/>
                <a:cs typeface="Helvetica" charset="0"/>
              </a:rPr>
            </a:b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25950100-7933-464E-A639-C6096D92E30A}"/>
              </a:ext>
            </a:extLst>
          </p:cNvPr>
          <p:cNvSpPr txBox="1">
            <a:spLocks/>
          </p:cNvSpPr>
          <p:nvPr/>
        </p:nvSpPr>
        <p:spPr>
          <a:xfrm>
            <a:off x="757831" y="4270129"/>
            <a:ext cx="4067400" cy="2359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2200" b="1" dirty="0" err="1" smtClean="0">
                <a:latin typeface="Helvetica" charset="0"/>
                <a:ea typeface="Helvetica" charset="0"/>
                <a:cs typeface="Helvetica" charset="0"/>
              </a:rPr>
              <a:t>Mzaza</a:t>
            </a:r>
            <a:r>
              <a:rPr lang="en-US" sz="22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b="1" dirty="0" err="1">
                <a:latin typeface="Helvetica" charset="0"/>
                <a:ea typeface="Helvetica" charset="0"/>
                <a:cs typeface="Helvetica" charset="0"/>
              </a:rPr>
              <a:t>Nthele</a:t>
            </a:r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spcBef>
                <a:spcPts val="0"/>
              </a:spcBef>
            </a:pPr>
            <a:r>
              <a:rPr lang="en-US" sz="2200" i="1" dirty="0" smtClean="0">
                <a:latin typeface="Helvetica" charset="0"/>
                <a:ea typeface="Helvetica" charset="0"/>
                <a:cs typeface="Helvetica" charset="0"/>
              </a:rPr>
              <a:t>Director Clinical </a:t>
            </a:r>
            <a:r>
              <a:rPr lang="en-US" sz="2200" i="1" dirty="0">
                <a:latin typeface="Helvetica" charset="0"/>
                <a:ea typeface="Helvetica" charset="0"/>
                <a:cs typeface="Helvetica" charset="0"/>
              </a:rPr>
              <a:t>Care and Diagnostic Services, </a:t>
            </a:r>
          </a:p>
          <a:p>
            <a:pPr algn="l">
              <a:spcBef>
                <a:spcPts val="0"/>
              </a:spcBef>
            </a:pPr>
            <a:r>
              <a:rPr lang="en-US" sz="2200" i="1" dirty="0">
                <a:latin typeface="Helvetica" charset="0"/>
                <a:ea typeface="Helvetica" charset="0"/>
                <a:cs typeface="Helvetica" charset="0"/>
              </a:rPr>
              <a:t>Ministry of Health </a:t>
            </a:r>
          </a:p>
          <a:p>
            <a:pPr algn="l">
              <a:spcBef>
                <a:spcPts val="0"/>
              </a:spcBef>
            </a:pPr>
            <a:r>
              <a:rPr lang="en-US" sz="2200" i="1" dirty="0">
                <a:latin typeface="Helvetica" charset="0"/>
                <a:ea typeface="Helvetica" charset="0"/>
                <a:cs typeface="Helvetica" charset="0"/>
              </a:rPr>
              <a:t>Rep. of  Zambia </a:t>
            </a:r>
          </a:p>
        </p:txBody>
      </p:sp>
    </p:spTree>
    <p:extLst>
      <p:ext uri="{BB962C8B-B14F-4D97-AF65-F5344CB8AC3E}">
        <p14:creationId xmlns:p14="http://schemas.microsoft.com/office/powerpoint/2010/main" val="423965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44706"/>
            <a:ext cx="10515600" cy="4832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b="1" dirty="0"/>
              <a:t>Implications: </a:t>
            </a:r>
          </a:p>
          <a:p>
            <a:pPr lvl="1"/>
            <a:r>
              <a:rPr lang="en-US" sz="3000" dirty="0"/>
              <a:t>Initiated conversations around surgical system development in an </a:t>
            </a:r>
            <a:r>
              <a:rPr lang="en-US" sz="3000" u="sng" dirty="0"/>
              <a:t>evidence-based manner</a:t>
            </a:r>
          </a:p>
          <a:p>
            <a:endParaRPr lang="en-US" sz="3000" dirty="0"/>
          </a:p>
          <a:p>
            <a:pPr lvl="1"/>
            <a:r>
              <a:rPr lang="en-US" sz="3000" dirty="0"/>
              <a:t>Highlighted the </a:t>
            </a:r>
            <a:r>
              <a:rPr lang="en-US" sz="3000" u="sng" dirty="0"/>
              <a:t>need to focus</a:t>
            </a:r>
            <a:r>
              <a:rPr lang="en-US" sz="3000" dirty="0"/>
              <a:t> on skilled workforce development, referral systems, facility services, and institution of financial protection mechanisms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Baseline Assessment</a:t>
            </a:r>
          </a:p>
        </p:txBody>
      </p:sp>
    </p:spTree>
    <p:extLst>
      <p:ext uri="{BB962C8B-B14F-4D97-AF65-F5344CB8AC3E}">
        <p14:creationId xmlns:p14="http://schemas.microsoft.com/office/powerpoint/2010/main" val="13017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0203" y="1579440"/>
            <a:ext cx="8280706" cy="4351338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3000" b="1" dirty="0"/>
              <a:t>Request for NSOAP Development to the MOH</a:t>
            </a:r>
          </a:p>
          <a:p>
            <a:pPr marL="685800" lvl="2">
              <a:spcBef>
                <a:spcPts val="1000"/>
              </a:spcBef>
            </a:pPr>
            <a:r>
              <a:rPr lang="en-US" sz="3000" dirty="0"/>
              <a:t>Presented baseline information</a:t>
            </a:r>
          </a:p>
          <a:p>
            <a:pPr marL="228600" lvl="1">
              <a:spcBef>
                <a:spcPts val="1000"/>
              </a:spcBef>
            </a:pPr>
            <a:r>
              <a:rPr lang="en-US" sz="3000" b="1" dirty="0"/>
              <a:t>Key Champions identified at Ministry </a:t>
            </a:r>
          </a:p>
          <a:p>
            <a:pPr marL="685800" lvl="2">
              <a:spcBef>
                <a:spcPts val="1000"/>
              </a:spcBef>
            </a:pPr>
            <a:r>
              <a:rPr lang="en-US" sz="3000" dirty="0"/>
              <a:t>Dr. Peter Mwaba, Permanent Secretary of Zambia </a:t>
            </a:r>
          </a:p>
          <a:p>
            <a:pPr marL="685800" lvl="2">
              <a:spcBef>
                <a:spcPts val="1000"/>
              </a:spcBef>
            </a:pPr>
            <a:r>
              <a:rPr lang="en-US" sz="3000" dirty="0"/>
              <a:t>Dr. Kennedy Lishimpi, </a:t>
            </a:r>
            <a:r>
              <a:rPr lang="en-US" sz="3000" dirty="0" smtClean="0"/>
              <a:t>Director Clinical </a:t>
            </a:r>
            <a:r>
              <a:rPr lang="en-US" sz="3000" dirty="0"/>
              <a:t>Care and Diagnostic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Ministry Support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419" y="1829533"/>
            <a:ext cx="3009810" cy="30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010" y="1724684"/>
            <a:ext cx="11000874" cy="44595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56" y="1902577"/>
            <a:ext cx="10786828" cy="37073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Overview of Process</a:t>
            </a:r>
          </a:p>
        </p:txBody>
      </p:sp>
      <p:sp>
        <p:nvSpPr>
          <p:cNvPr id="3" name="Donut 2"/>
          <p:cNvSpPr/>
          <p:nvPr/>
        </p:nvSpPr>
        <p:spPr>
          <a:xfrm>
            <a:off x="25416" y="3954457"/>
            <a:ext cx="5102659" cy="2030278"/>
          </a:xfrm>
          <a:prstGeom prst="donut">
            <a:avLst>
              <a:gd name="adj" fmla="val 1049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0056" y="1533245"/>
            <a:ext cx="319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February – April 2016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3405" y="1527983"/>
            <a:ext cx="128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May 2016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09988" y="1527983"/>
            <a:ext cx="174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September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313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691" y="1414632"/>
            <a:ext cx="2522912" cy="174080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14385" y="1571678"/>
            <a:ext cx="6047131" cy="39390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/>
          </a:p>
          <a:p>
            <a:pPr marL="457200" lvl="1" indent="0" algn="ctr">
              <a:buNone/>
            </a:pPr>
            <a:r>
              <a:rPr lang="en-US" sz="3000" dirty="0"/>
              <a:t>Clinical providers</a:t>
            </a:r>
          </a:p>
          <a:p>
            <a:pPr marL="457200" lvl="1" indent="0" algn="ctr">
              <a:buNone/>
            </a:pPr>
            <a:r>
              <a:rPr lang="en-US" sz="3000" dirty="0"/>
              <a:t>Professional and civil societies</a:t>
            </a:r>
          </a:p>
          <a:p>
            <a:pPr marL="457200" lvl="1" indent="0" algn="ctr">
              <a:buNone/>
            </a:pPr>
            <a:r>
              <a:rPr lang="en-US" sz="3000" dirty="0"/>
              <a:t>Academic institutions</a:t>
            </a:r>
          </a:p>
          <a:p>
            <a:pPr marL="457200" lvl="1" indent="0" algn="ctr">
              <a:buNone/>
            </a:pPr>
            <a:r>
              <a:rPr lang="en-US" sz="3000" dirty="0"/>
              <a:t>Funding Bodies</a:t>
            </a:r>
          </a:p>
          <a:p>
            <a:pPr marL="457200" lvl="1" indent="0" algn="ctr">
              <a:buNone/>
            </a:pPr>
            <a:r>
              <a:rPr lang="en-US" sz="3000" dirty="0"/>
              <a:t>Implementers</a:t>
            </a:r>
          </a:p>
          <a:p>
            <a:pPr marL="457200" lvl="1" indent="0" algn="ctr">
              <a:buNone/>
            </a:pPr>
            <a:r>
              <a:rPr lang="en-US" sz="3000" dirty="0"/>
              <a:t>MOH, MOF, MOE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91886" y="557732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Identify Key Stakeholders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1414632"/>
            <a:ext cx="2167405" cy="2167405"/>
          </a:xfrm>
          <a:prstGeom prst="rect">
            <a:avLst/>
          </a:prstGeom>
        </p:spPr>
      </p:pic>
      <p:sp>
        <p:nvSpPr>
          <p:cNvPr id="12" name="AutoShape 2" descr="mage result for Zambia surgical society"/>
          <p:cNvSpPr>
            <a:spLocks noChangeAspect="1" noChangeArrowheads="1"/>
          </p:cNvSpPr>
          <p:nvPr/>
        </p:nvSpPr>
        <p:spPr bwMode="auto">
          <a:xfrm>
            <a:off x="0" y="0"/>
            <a:ext cx="17907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4" name="Picture 4" descr="urgical Society of Zamb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9918" y="3587079"/>
            <a:ext cx="3125004" cy="132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468" y="5436278"/>
            <a:ext cx="4314135" cy="12141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495" b="1521"/>
          <a:stretch/>
        </p:blipFill>
        <p:spPr>
          <a:xfrm>
            <a:off x="2876491" y="5436278"/>
            <a:ext cx="1476482" cy="1346881"/>
          </a:xfrm>
          <a:prstGeom prst="rect">
            <a:avLst/>
          </a:prstGeom>
        </p:spPr>
      </p:pic>
      <p:sp>
        <p:nvSpPr>
          <p:cNvPr id="15" name="AutoShape 6" descr="mage result for THET"/>
          <p:cNvSpPr>
            <a:spLocks noChangeAspect="1" noChangeArrowheads="1"/>
          </p:cNvSpPr>
          <p:nvPr/>
        </p:nvSpPr>
        <p:spPr bwMode="auto">
          <a:xfrm>
            <a:off x="0" y="0"/>
            <a:ext cx="484822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50" name="Picture 10" descr="HE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38" y="3541213"/>
            <a:ext cx="2388210" cy="238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3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Committees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0146514"/>
              </p:ext>
            </p:extLst>
          </p:nvPr>
        </p:nvGraphicFramePr>
        <p:xfrm>
          <a:off x="603849" y="1284059"/>
          <a:ext cx="7021902" cy="4564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688044" y="2875446"/>
            <a:ext cx="2763754" cy="1381877"/>
            <a:chOff x="194446" y="1591387"/>
            <a:chExt cx="2763754" cy="1381877"/>
          </a:xfrm>
        </p:grpSpPr>
        <p:sp>
          <p:nvSpPr>
            <p:cNvPr id="8" name="Rounded Rectangle 7"/>
            <p:cNvSpPr/>
            <p:nvPr/>
          </p:nvSpPr>
          <p:spPr>
            <a:xfrm>
              <a:off x="194446" y="1591387"/>
              <a:ext cx="2763754" cy="13818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34920" y="1631861"/>
              <a:ext cx="2682806" cy="13009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>
                  <a:latin typeface="Helvetica" charset="0"/>
                  <a:ea typeface="Helvetica" charset="0"/>
                  <a:cs typeface="Helvetica" charset="0"/>
                </a:rPr>
                <a:t>Technical Review Panel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8661" y="1380657"/>
            <a:ext cx="10336696" cy="4351338"/>
          </a:xfrm>
        </p:spPr>
        <p:txBody>
          <a:bodyPr>
            <a:normAutofit/>
          </a:bodyPr>
          <a:lstStyle/>
          <a:p>
            <a:pPr marL="457200" lvl="2" indent="0">
              <a:spcBef>
                <a:spcPts val="1000"/>
              </a:spcBef>
              <a:buNone/>
            </a:pPr>
            <a:r>
              <a:rPr lang="en-US" sz="2600" b="1" dirty="0"/>
              <a:t>Healthcare Delivery and Infrastructure</a:t>
            </a:r>
          </a:p>
          <a:p>
            <a:pPr marL="457200" lvl="2" indent="0">
              <a:spcBef>
                <a:spcPts val="1000"/>
              </a:spcBef>
              <a:buNone/>
            </a:pPr>
            <a:endParaRPr lang="en-US" sz="2600" b="1" dirty="0"/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2600" b="1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Committees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18661" y="1814250"/>
            <a:ext cx="10461171" cy="4879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CO-CHAIRS: 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Yusef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Ahmed, UTH, Consultant Obstetrician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Penias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Tembo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UTH, Consultant Surgeon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GROUP MEMBERS: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Chabwela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Shumba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Deputy Director of Mobile Health Services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Robert Zulu, UTH, Consultant Surgeon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Crispin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Moyo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Clinical Care Specialist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Feruza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Ismailova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UTH, Head of Department, Anesthesia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Mr. Gilbert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Musonda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Medical Equipment Specialist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Ms.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Nchebe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Sindaza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Chitashi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Chief Medical Imaging Officer	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Ms. Mary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Nambao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Deputy Director for Maternal Health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Muhumpu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Kafwanfwa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Deputy Director of Emergency Health Services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Charles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Mutemba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UTH, Head of Adult Medical Emergency Unit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Mutina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Chilala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Chongwe District Medical Officer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Gideon Zulu, Lusaka District Medical Officer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Ms. Clare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Tembo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Ministry of Health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Mumpanshya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Hazel, Senior Registrar Anesthesia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Evans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Chinkoyo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Family Doctor</a:t>
            </a:r>
          </a:p>
        </p:txBody>
      </p:sp>
    </p:spTree>
    <p:extLst>
      <p:ext uri="{BB962C8B-B14F-4D97-AF65-F5344CB8AC3E}">
        <p14:creationId xmlns:p14="http://schemas.microsoft.com/office/powerpoint/2010/main" val="16360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8661" y="1380657"/>
            <a:ext cx="10336696" cy="4351338"/>
          </a:xfrm>
        </p:spPr>
        <p:txBody>
          <a:bodyPr>
            <a:normAutofit/>
          </a:bodyPr>
          <a:lstStyle/>
          <a:p>
            <a:pPr marL="457200" lvl="2" indent="0">
              <a:spcBef>
                <a:spcPts val="1000"/>
              </a:spcBef>
              <a:buNone/>
            </a:pPr>
            <a:r>
              <a:rPr lang="en-US" sz="2600" b="1" dirty="0"/>
              <a:t>Workforce</a:t>
            </a:r>
          </a:p>
          <a:p>
            <a:pPr marL="457200" lvl="2" indent="0">
              <a:spcBef>
                <a:spcPts val="1000"/>
              </a:spcBef>
              <a:buNone/>
            </a:pPr>
            <a:endParaRPr lang="en-US" sz="2600" b="1" dirty="0"/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2600" b="1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Committees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1488054"/>
            <a:ext cx="7971183" cy="4793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en-US" sz="2000" dirty="0">
              <a:latin typeface="Calibri (body)"/>
              <a:ea typeface="Calibri" charset="0"/>
              <a:cs typeface="Calibri (body)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CO-CHAIRS: 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Mr. Fred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Mwila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Deputy Director of Human Resources and Administration 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Belington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Vwalika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UTH, Head of Department, OBS/GYN</a:t>
            </a:r>
          </a:p>
          <a:p>
            <a:pPr lvl="1">
              <a:spcBef>
                <a:spcPts val="0"/>
              </a:spcBef>
            </a:pP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GROUP MEMBERS: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Fastone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Goma, University Teaching Hospital, Dean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Mr. Wisdom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Chelu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National Anesthesia Coordinator 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John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Kachimba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Medical Superintendent, Levy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Mwanwansa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Hospital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James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Munthali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UTH, Head of Department, Surgery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Ms. Emily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Chipaya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Deputy Director of Nursing Services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Mary Zulu, Health Professions Council of Zambia, Registrar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Mr. Christopher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Sinkala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Biomedical Engineer Technologist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Mr. Roy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Chihinga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Chief Human Resources Development Officer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Gundumure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Tshuma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OBGYN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Daniel Banda, School of Anesthesia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Ms.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Maluba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Tmara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Mlenga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Chief Human Resources Officer – Planning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Jane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Kabwe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Department of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Anaesthesia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and Critical Care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Papari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Deka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, UTH, Consultant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Anaesthetist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Dr. Peter Hart, UNZA/UTH, Visiting Lecturer in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Anaesthesia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lvl="2">
              <a:spcBef>
                <a:spcPts val="0"/>
              </a:spcBef>
            </a:pPr>
            <a:endParaRPr lang="en-US" dirty="0">
              <a:latin typeface="Calibri (body)"/>
              <a:ea typeface="Calibri" charset="0"/>
              <a:cs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91805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8661" y="1380657"/>
            <a:ext cx="10336696" cy="4351338"/>
          </a:xfrm>
        </p:spPr>
        <p:txBody>
          <a:bodyPr>
            <a:normAutofit/>
          </a:bodyPr>
          <a:lstStyle/>
          <a:p>
            <a:pPr marL="457200" lvl="2" indent="0">
              <a:spcBef>
                <a:spcPts val="1000"/>
              </a:spcBef>
              <a:buNone/>
            </a:pPr>
            <a:r>
              <a:rPr lang="en-US" sz="2600" b="1" dirty="0"/>
              <a:t>Financing, Information Management and Technology </a:t>
            </a:r>
          </a:p>
          <a:p>
            <a:pPr marL="457200" lvl="2" indent="0">
              <a:spcBef>
                <a:spcPts val="1000"/>
              </a:spcBef>
              <a:buNone/>
            </a:pPr>
            <a:endParaRPr lang="en-US" sz="2600" b="1" dirty="0"/>
          </a:p>
          <a:p>
            <a:pPr marL="457200" lvl="2" indent="0">
              <a:spcBef>
                <a:spcPts val="1000"/>
              </a:spcBef>
              <a:buNone/>
            </a:pPr>
            <a:endParaRPr lang="en-US" sz="2600" b="1" dirty="0"/>
          </a:p>
          <a:p>
            <a:pPr marL="457200" lvl="2" indent="0">
              <a:spcBef>
                <a:spcPts val="1000"/>
              </a:spcBef>
              <a:buNone/>
            </a:pPr>
            <a:endParaRPr lang="en-US" sz="2600" b="1" dirty="0"/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2600" b="1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Committees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18661" y="18210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CO-CHAIRS: 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Reverend Charles Banda, Health Information Officer 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Dr. Kennedy Lishimpi, Director of Clinical Care and Diagnostic Services</a:t>
            </a:r>
          </a:p>
          <a:p>
            <a:pPr marL="457200" lvl="1" indent="0">
              <a:spcBef>
                <a:spcPts val="0"/>
              </a:spcBef>
              <a:buFont typeface="Arial"/>
              <a:buNone/>
            </a:pPr>
            <a:endParaRPr lang="en-US" sz="1600" dirty="0">
              <a:ea typeface="Helvetica Neue Condensed" charset="0"/>
              <a:cs typeface="Helvetica Neue Condensed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GROUP MEMBERS: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Mr.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Mubita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Luwabelwa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, Deputy Director of Planning and Budgeting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Mr. Henry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Kansembe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, Chief Specialist of Technical Support Services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Dr.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Jabulani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Munalula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, Fairview Hospital, Surgeon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Mr.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Chipalo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Kaliki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, Deputy Director of Monitoring &amp; Evaluation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Dr. Kevin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Kalombo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, Chief Specialist in Monitoring &amp; Evaluation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Ms. Rachel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Lungwebungu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, Specialist of QA/QI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Mr.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Tsibu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Bbuku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, Medical Equipment Consultant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Dr. Jackson Mwanza, Chongwe District Medical Officer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Dr. Kennedy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Malama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, Lusaka Provincial Medical Officer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Mr. Philip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Sikazwe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, Senior Account Officer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Dr.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Ushma</a:t>
            </a:r>
            <a:r>
              <a:rPr lang="en-US" sz="1600" dirty="0">
                <a:ea typeface="Helvetica Neue Condensed" charset="0"/>
                <a:cs typeface="Helvetica Neue Condensed" charset="0"/>
              </a:rPr>
              <a:t> Patel, Senior Registrar in Anesthesia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ea typeface="Helvetica Neue Condensed" charset="0"/>
                <a:cs typeface="Helvetica Neue Condensed" charset="0"/>
              </a:rPr>
              <a:t>Dr. Christopher Chanda, Consultant </a:t>
            </a:r>
            <a:r>
              <a:rPr lang="en-US" sz="1600" dirty="0" err="1">
                <a:ea typeface="Helvetica Neue Condensed" charset="0"/>
                <a:cs typeface="Helvetica Neue Condensed" charset="0"/>
              </a:rPr>
              <a:t>Anaesthetist</a:t>
            </a:r>
            <a:endParaRPr lang="en-US" sz="1600" dirty="0">
              <a:ea typeface="Helvetica Neue Condensed" charset="0"/>
              <a:cs typeface="Helvetica Neue Condensed" charset="0"/>
            </a:endParaRPr>
          </a:p>
          <a:p>
            <a:endParaRPr lang="en-US" dirty="0"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8661" y="1380656"/>
            <a:ext cx="11472596" cy="5172543"/>
          </a:xfrm>
        </p:spPr>
        <p:txBody>
          <a:bodyPr>
            <a:noAutofit/>
          </a:bodyPr>
          <a:lstStyle/>
          <a:p>
            <a:pPr marL="914400" lvl="2" indent="-457200">
              <a:spcBef>
                <a:spcPts val="1000"/>
              </a:spcBef>
              <a:spcAft>
                <a:spcPts val="600"/>
              </a:spcAft>
            </a:pPr>
            <a:r>
              <a:rPr lang="en-US" sz="3000" b="1" dirty="0">
                <a:latin typeface="Helvetica" charset="0"/>
                <a:ea typeface="Helvetica" charset="0"/>
                <a:cs typeface="Helvetica" charset="0"/>
              </a:rPr>
              <a:t>Each Committee met bi-weekly for 2 months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marL="1371600" lvl="3" indent="-457200">
              <a:spcBef>
                <a:spcPts val="1000"/>
              </a:spcBef>
              <a:spcAft>
                <a:spcPts val="600"/>
              </a:spcAft>
            </a:pP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Utilized a “Terms of Reference” to guide discussions (now called “</a:t>
            </a:r>
            <a:r>
              <a:rPr lang="en-US" sz="3000" u="sng" dirty="0">
                <a:latin typeface="Helvetica" charset="0"/>
                <a:ea typeface="Helvetica" charset="0"/>
                <a:cs typeface="Helvetica" charset="0"/>
              </a:rPr>
              <a:t>Discussion Framework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”)</a:t>
            </a:r>
          </a:p>
          <a:p>
            <a:pPr marL="1828800" lvl="4" indent="-457200">
              <a:spcBef>
                <a:spcPts val="1000"/>
              </a:spcBef>
              <a:spcAft>
                <a:spcPts val="600"/>
              </a:spcAft>
            </a:pP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Defined the goals of each committee and priorities</a:t>
            </a:r>
          </a:p>
          <a:p>
            <a:pPr marL="1828800" lvl="4" indent="-457200">
              <a:spcBef>
                <a:spcPts val="1000"/>
              </a:spcBef>
              <a:spcAft>
                <a:spcPts val="600"/>
              </a:spcAft>
            </a:pP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Reviewed baseline indicators and assessments</a:t>
            </a:r>
          </a:p>
          <a:p>
            <a:pPr marL="2743200" lvl="6" indent="-457200">
              <a:spcBef>
                <a:spcPts val="1000"/>
              </a:spcBef>
              <a:spcAft>
                <a:spcPts val="600"/>
              </a:spcAft>
            </a:pP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Identified major gaps for the domain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1828800" lvl="4" indent="-457200">
              <a:spcBef>
                <a:spcPts val="1000"/>
              </a:spcBef>
              <a:spcAft>
                <a:spcPts val="600"/>
              </a:spcAft>
            </a:pP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Consensus building on priorities moving forward</a:t>
            </a:r>
            <a:endParaRPr lang="en-US" sz="2400" dirty="0"/>
          </a:p>
          <a:p>
            <a:pPr marL="1828800" lvl="4" indent="-457200">
              <a:spcBef>
                <a:spcPts val="1000"/>
              </a:spcBef>
            </a:pPr>
            <a:endParaRPr lang="en-US" sz="2400" u="sng" dirty="0"/>
          </a:p>
          <a:p>
            <a:pPr marL="457200" lvl="2" indent="0">
              <a:spcBef>
                <a:spcPts val="1000"/>
              </a:spcBef>
              <a:buNone/>
            </a:pPr>
            <a:endParaRPr lang="en-US" sz="2600" b="1" dirty="0"/>
          </a:p>
          <a:p>
            <a:pPr marL="457200" lvl="2" indent="0">
              <a:spcBef>
                <a:spcPts val="1000"/>
              </a:spcBef>
              <a:buNone/>
            </a:pPr>
            <a:endParaRPr lang="en-US" sz="2600" b="1" dirty="0"/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2600" b="1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13396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Timeline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2140019" y="1446104"/>
            <a:ext cx="7472903" cy="4368542"/>
          </a:xfrm>
          <a:ln w="66675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March 16: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TWG First Meeting </a:t>
            </a:r>
          </a:p>
          <a:p>
            <a:pPr marL="0" indent="0">
              <a:buNone/>
            </a:pP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March 23: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Committee meetings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April 6: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 Committee meetings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April 20: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Committee meetings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April 27: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TWG Chairs present to Technical Review Panel</a:t>
            </a:r>
          </a:p>
          <a:p>
            <a:pPr marL="0" indent="0">
              <a:buNone/>
            </a:pP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May 2-7: 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Writing Workshop</a:t>
            </a:r>
          </a:p>
          <a:p>
            <a:pPr marL="0" indent="0">
              <a:buNone/>
            </a:pP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May 11: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National Surgical Forum (TWG + TRP)</a:t>
            </a:r>
          </a:p>
        </p:txBody>
      </p:sp>
    </p:spTree>
    <p:extLst>
      <p:ext uri="{BB962C8B-B14F-4D97-AF65-F5344CB8AC3E}">
        <p14:creationId xmlns:p14="http://schemas.microsoft.com/office/powerpoint/2010/main" val="4312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Outline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0700" y="4914900"/>
            <a:ext cx="334195" cy="81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508000" y="1979207"/>
            <a:ext cx="6172200" cy="4351338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1000"/>
              </a:spcBef>
              <a:buFont typeface="Arial" charset="0"/>
              <a:buChar char="•"/>
            </a:pPr>
            <a:r>
              <a:rPr lang="en-US" sz="3000" dirty="0"/>
              <a:t>Overview of Zambia Process </a:t>
            </a:r>
          </a:p>
          <a:p>
            <a:pPr marL="914400" lvl="2" indent="-457200">
              <a:spcBef>
                <a:spcPts val="1000"/>
              </a:spcBef>
              <a:buFont typeface="Arial" charset="0"/>
              <a:buChar char="•"/>
            </a:pPr>
            <a:r>
              <a:rPr lang="en-US" sz="3000" dirty="0"/>
              <a:t>Details of drafting and costing at later presentation</a:t>
            </a:r>
          </a:p>
          <a:p>
            <a:pPr marL="457200" lvl="1" indent="-457200">
              <a:spcBef>
                <a:spcPts val="1000"/>
              </a:spcBef>
              <a:buFont typeface="Arial" charset="0"/>
              <a:buChar char="•"/>
            </a:pPr>
            <a:r>
              <a:rPr lang="en-US" sz="3000" dirty="0"/>
              <a:t>Lessons Learned  </a:t>
            </a:r>
          </a:p>
          <a:p>
            <a:pPr marL="457200" lvl="1" indent="-457200">
              <a:spcBef>
                <a:spcPts val="1000"/>
              </a:spcBef>
              <a:buFont typeface="Arial" charset="0"/>
              <a:buChar char="•"/>
            </a:pPr>
            <a:r>
              <a:rPr lang="en-US" sz="3000" dirty="0"/>
              <a:t>Plans for Implementation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485" y="1905090"/>
            <a:ext cx="3009810" cy="30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2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Technical Review Panel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-1460409" y="1726186"/>
          <a:ext cx="6517083" cy="4088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239906" y="2869176"/>
            <a:ext cx="2763754" cy="1381877"/>
            <a:chOff x="194446" y="1591387"/>
            <a:chExt cx="2763754" cy="1381877"/>
          </a:xfrm>
        </p:grpSpPr>
        <p:sp>
          <p:nvSpPr>
            <p:cNvPr id="7" name="Rounded Rectangle 6"/>
            <p:cNvSpPr/>
            <p:nvPr/>
          </p:nvSpPr>
          <p:spPr>
            <a:xfrm>
              <a:off x="194446" y="1591387"/>
              <a:ext cx="2763754" cy="13818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34920" y="1631861"/>
              <a:ext cx="2682806" cy="13009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>
                  <a:latin typeface="Helvetica" charset="0"/>
                  <a:ea typeface="Helvetica" charset="0"/>
                  <a:cs typeface="Helvetica" charset="0"/>
                </a:rPr>
                <a:t>Technical Review Panel </a:t>
              </a:r>
            </a:p>
          </p:txBody>
        </p:sp>
      </p:grpSp>
      <p:cxnSp>
        <p:nvCxnSpPr>
          <p:cNvPr id="10" name="Straight Connector 9"/>
          <p:cNvCxnSpPr>
            <a:endCxn id="7" idx="1"/>
          </p:cNvCxnSpPr>
          <p:nvPr/>
        </p:nvCxnSpPr>
        <p:spPr>
          <a:xfrm>
            <a:off x="3047629" y="2044410"/>
            <a:ext cx="1192277" cy="1515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7" idx="1"/>
          </p:cNvCxnSpPr>
          <p:nvPr/>
        </p:nvCxnSpPr>
        <p:spPr>
          <a:xfrm flipV="1">
            <a:off x="3047629" y="3560115"/>
            <a:ext cx="1192277" cy="204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7" idx="1"/>
          </p:cNvCxnSpPr>
          <p:nvPr/>
        </p:nvCxnSpPr>
        <p:spPr>
          <a:xfrm flipV="1">
            <a:off x="3047629" y="3560115"/>
            <a:ext cx="1192277" cy="1515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41105" y="2148295"/>
            <a:ext cx="47508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Purpose: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Critically review draft outputs from each committee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Members: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Led by Permanent Secretary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USAID, CHAI, DFID, General Nursing Council, General Health Council, THET, etc.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Committees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960" y="1574136"/>
            <a:ext cx="1159356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None/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Lessons Learned: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  <a:p>
            <a:pPr marL="285750" lvl="0" indent="-285750" fontAlgn="base">
              <a:buFont typeface="Arial" charset="0"/>
              <a:buChar char="•"/>
            </a:pPr>
            <a:r>
              <a:rPr lang="en-GB" sz="2800" dirty="0">
                <a:latin typeface="Helvetica" charset="0"/>
                <a:ea typeface="Helvetica" charset="0"/>
                <a:cs typeface="Helvetica" charset="0"/>
              </a:rPr>
              <a:t>Priorities and goals of the surgical care system </a:t>
            </a:r>
            <a:r>
              <a:rPr lang="en-GB" sz="2800" b="1" dirty="0">
                <a:latin typeface="Helvetica" charset="0"/>
                <a:ea typeface="Helvetica" charset="0"/>
                <a:cs typeface="Helvetica" charset="0"/>
              </a:rPr>
              <a:t>must be prioritized through consensus</a:t>
            </a:r>
            <a:r>
              <a:rPr lang="en-GB" sz="2800" dirty="0">
                <a:latin typeface="Helvetica" charset="0"/>
                <a:ea typeface="Helvetica" charset="0"/>
                <a:cs typeface="Helvetica" charset="0"/>
              </a:rPr>
              <a:t>, usually through recurring committee meetings and working groups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285750" lvl="0" indent="-285750" fontAlgn="base">
              <a:buFont typeface="Arial" charset="0"/>
              <a:buChar char="•"/>
            </a:pPr>
            <a:endParaRPr lang="en-GB" sz="2800" dirty="0">
              <a:latin typeface="Helvetica" charset="0"/>
              <a:ea typeface="Helvetica" charset="0"/>
              <a:cs typeface="Helvetica" charset="0"/>
            </a:endParaRPr>
          </a:p>
          <a:p>
            <a:pPr marL="285750" lvl="0" indent="-285750" fontAlgn="base">
              <a:buFont typeface="Arial" charset="0"/>
              <a:buChar char="•"/>
            </a:pPr>
            <a:r>
              <a:rPr lang="en-GB" sz="2800" dirty="0">
                <a:latin typeface="Helvetica" charset="0"/>
                <a:ea typeface="Helvetica" charset="0"/>
                <a:cs typeface="Helvetica" charset="0"/>
              </a:rPr>
              <a:t>Working groups must include </a:t>
            </a:r>
            <a:r>
              <a:rPr lang="en-GB" sz="2800" b="1" dirty="0">
                <a:latin typeface="Helvetica" charset="0"/>
                <a:ea typeface="Helvetica" charset="0"/>
                <a:cs typeface="Helvetica" charset="0"/>
              </a:rPr>
              <a:t>both proponents and opponents </a:t>
            </a:r>
            <a:r>
              <a:rPr lang="en-GB" sz="2800" dirty="0">
                <a:latin typeface="Helvetica" charset="0"/>
                <a:ea typeface="Helvetica" charset="0"/>
                <a:cs typeface="Helvetica" charset="0"/>
              </a:rPr>
              <a:t>of the process, to facilitate conversation and increase uptake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marL="285750" lvl="0" indent="-285750" fontAlgn="base">
              <a:buFont typeface="Arial" charset="0"/>
              <a:buChar char="•"/>
            </a:pPr>
            <a:endParaRPr lang="en-GB" sz="2800" dirty="0">
              <a:latin typeface="Helvetica" charset="0"/>
              <a:ea typeface="Helvetica" charset="0"/>
              <a:cs typeface="Helvetica" charset="0"/>
            </a:endParaRPr>
          </a:p>
          <a:p>
            <a:pPr marL="285750" lvl="0" indent="-285750" fontAlgn="base">
              <a:buFont typeface="Arial" charset="0"/>
              <a:buChar char="•"/>
            </a:pPr>
            <a:r>
              <a:rPr lang="en-GB" sz="2800" dirty="0">
                <a:latin typeface="Helvetica" charset="0"/>
                <a:ea typeface="Helvetica" charset="0"/>
                <a:cs typeface="Helvetica" charset="0"/>
              </a:rPr>
              <a:t>Development of the plan should be </a:t>
            </a:r>
            <a:r>
              <a:rPr lang="en-GB" sz="2800" b="1" dirty="0">
                <a:latin typeface="Helvetica" charset="0"/>
                <a:ea typeface="Helvetica" charset="0"/>
                <a:cs typeface="Helvetica" charset="0"/>
              </a:rPr>
              <a:t>transparent and without bias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010" y="1724684"/>
            <a:ext cx="11000874" cy="44595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56" y="1902577"/>
            <a:ext cx="10786828" cy="37073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Overview of Process</a:t>
            </a:r>
          </a:p>
        </p:txBody>
      </p:sp>
      <p:sp>
        <p:nvSpPr>
          <p:cNvPr id="3" name="Donut 2"/>
          <p:cNvSpPr/>
          <p:nvPr/>
        </p:nvSpPr>
        <p:spPr>
          <a:xfrm>
            <a:off x="3398632" y="1897314"/>
            <a:ext cx="3077119" cy="3712653"/>
          </a:xfrm>
          <a:prstGeom prst="donut">
            <a:avLst>
              <a:gd name="adj" fmla="val 719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0056" y="1533245"/>
            <a:ext cx="319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February – April 2016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3405" y="1527983"/>
            <a:ext cx="128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May 2016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09988" y="1527983"/>
            <a:ext cx="174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September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426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010" y="1724684"/>
            <a:ext cx="11000874" cy="44595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Writing Workshop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0021" y="1362734"/>
            <a:ext cx="99194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latin typeface="Helvetica" charset="0"/>
                <a:ea typeface="Helvetica" charset="0"/>
                <a:cs typeface="Helvetica" charset="0"/>
              </a:rPr>
              <a:t>Purpose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Formalize discussions from committee meetings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latin typeface="Helvetica" charset="0"/>
                <a:ea typeface="Helvetica" charset="0"/>
                <a:cs typeface="Helvetica" charset="0"/>
              </a:rPr>
              <a:t>Primary aim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Compose, clarify and address key initiatives in terms of feasibility, impact, and priority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latin typeface="Helvetica" charset="0"/>
                <a:ea typeface="Helvetica" charset="0"/>
                <a:cs typeface="Helvetica" charset="0"/>
              </a:rPr>
              <a:t>Participants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Representatives from each committee, and new members of MOH to facilitate appropriate language and structure </a:t>
            </a:r>
          </a:p>
        </p:txBody>
      </p:sp>
    </p:spTree>
    <p:extLst>
      <p:ext uri="{BB962C8B-B14F-4D97-AF65-F5344CB8AC3E}">
        <p14:creationId xmlns:p14="http://schemas.microsoft.com/office/powerpoint/2010/main" val="14153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010" y="1724684"/>
            <a:ext cx="11000874" cy="44595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Writing Workshop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99237094"/>
              </p:ext>
            </p:extLst>
          </p:nvPr>
        </p:nvGraphicFramePr>
        <p:xfrm>
          <a:off x="649050" y="-422030"/>
          <a:ext cx="10591733" cy="6020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C:\Users\ylin\Downloads\image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96726" y="3954457"/>
            <a:ext cx="5566018" cy="177812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6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9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 few Initiatives within the Plan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8838" y="1403498"/>
            <a:ext cx="59658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Service Delivery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Trauma and injuries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WHO checklist/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Lifebox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training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Safe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Obs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, Safe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Peds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ATLS course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Prehospital emergency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Pediatric cases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Peds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surgical emergencies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Neonatal screening programs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RHD prevention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Genito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-urinary conditions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Orthopedic services </a:t>
            </a:r>
          </a:p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7991" y="1403498"/>
            <a:ext cx="50940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Workforce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Providers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Provide positions to meet demand for services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Equitable distribution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Improve conditions of services, bonding, and retention mechanisms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Curriculum reviews, standards of education for training programs</a:t>
            </a:r>
          </a:p>
          <a:p>
            <a:pPr marL="457200" indent="-457200">
              <a:buAutoNum type="arabicPeriod"/>
            </a:pP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8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 few Initiatives within the Plan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8838" y="1403498"/>
            <a:ext cx="59658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Infrastructure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Standardize infrastructure across facilities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Annual maintenance inspections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Rehabilitate existing facilities to meet new standards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Revise standard list of equipment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Procure appropriate imaging and laboratory equipment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Capnography, ECG, pulse oximetry, and ventilators at all facilities</a:t>
            </a:r>
          </a:p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7991" y="1403498"/>
            <a:ext cx="509400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Information Management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Include Lancet Indicators in monthly HMIS reports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Implement electronic registers to all hospitals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Expand Electronic Health Information Systems to include surgical, obstetric, and anesthesia care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Computerize the surgery, obstetrics, and anesthesia service provision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7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 few Initiatives within the Plan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8838" y="1403498"/>
            <a:ext cx="11175832" cy="585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Finance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Social Health Insurance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Electronic accounting systems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Patient interviews and cashier interviews along with system costs to determine true cost of services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Yearly surveys on effectiveness of financing mechanisms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Budget lines for surgery, obstetrics, and anesthesia at first level hospitals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Increase allocation to level 2 and 3 hospitals budget lines for surgery, obstetrics, and anesthesia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97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257" y="1403594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Lessons Learned: </a:t>
            </a:r>
          </a:p>
          <a:p>
            <a:r>
              <a:rPr lang="en-US" sz="2800" dirty="0"/>
              <a:t>Measures for implementation (</a:t>
            </a:r>
            <a:r>
              <a:rPr lang="en-US" sz="2800" b="1" dirty="0"/>
              <a:t>monitoring and evaluation</a:t>
            </a:r>
            <a:r>
              <a:rPr lang="en-US" sz="2800" dirty="0"/>
              <a:t>) must be included in the plan </a:t>
            </a:r>
          </a:p>
          <a:p>
            <a:endParaRPr lang="en-US" sz="2800" dirty="0"/>
          </a:p>
          <a:p>
            <a:r>
              <a:rPr lang="en-US" sz="2800" b="1" dirty="0"/>
              <a:t>Policy writers </a:t>
            </a:r>
            <a:r>
              <a:rPr lang="en-US" sz="2800" dirty="0"/>
              <a:t>are crucial to provide strength to the plan’s language</a:t>
            </a:r>
          </a:p>
          <a:p>
            <a:endParaRPr lang="en-US" sz="2800" dirty="0"/>
          </a:p>
          <a:p>
            <a:r>
              <a:rPr lang="en-US" sz="2800" b="1" dirty="0"/>
              <a:t>Key stakeholders </a:t>
            </a:r>
            <a:r>
              <a:rPr lang="en-US" sz="2800" dirty="0"/>
              <a:t>must continue to be involved throughout the process to ensure continued engagement, relevance, and commitment to implementation (clinical providers, funders, etc.)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NSOAP Writing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755286"/>
            <a:ext cx="6308114" cy="4622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Costing Workshop</a:t>
            </a:r>
          </a:p>
          <a:p>
            <a:pPr lvl="1"/>
            <a:r>
              <a:rPr lang="en-US" sz="2400" dirty="0"/>
              <a:t>Similar structure as writing workshop  </a:t>
            </a:r>
          </a:p>
          <a:p>
            <a:pPr lvl="1"/>
            <a:r>
              <a:rPr lang="en-US" sz="2400" dirty="0"/>
              <a:t>Estimated costs for each part of the plan was discussed </a:t>
            </a:r>
          </a:p>
          <a:p>
            <a:pPr lvl="1"/>
            <a:r>
              <a:rPr lang="en-US" sz="2400" dirty="0"/>
              <a:t>Based on initial costing, each committee prioritized strategies that could be implemented given financial, workforce, and resource constraints </a:t>
            </a:r>
          </a:p>
          <a:p>
            <a:pPr lvl="1"/>
            <a:r>
              <a:rPr lang="en-US" sz="2400" dirty="0"/>
              <a:t>Efforts made to coordinate with existing plans within the MOH</a:t>
            </a:r>
          </a:p>
          <a:p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Costing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83253" y="2296770"/>
            <a:ext cx="5343525" cy="2437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203847"/>
              </p:ext>
            </p:extLst>
          </p:nvPr>
        </p:nvGraphicFramePr>
        <p:xfrm>
          <a:off x="6308113" y="1465126"/>
          <a:ext cx="5718665" cy="410041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14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29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1255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 Cost Summary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3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Cost (ZMW)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5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Service Delivery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531,559,290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75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Human Resources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630,889,823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51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Medical Products and Infrastructure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1,875,173,997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75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a) Infrastructure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964,466,037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75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b) Equipment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643,300,057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75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c) Supplies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267,407,902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51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Health Information and Research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71,684,928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75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a) Health Information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69,045,313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75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b) Research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806,475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51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c) Data Quality and Improvement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1,833,140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75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Financing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3,811,475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75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Leadership and Governance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218,500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12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 COST (ZMW)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3,113,338,013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88081" y="5760521"/>
            <a:ext cx="3333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332,977,327.60 USD</a:t>
            </a:r>
          </a:p>
        </p:txBody>
      </p:sp>
    </p:spTree>
    <p:extLst>
      <p:ext uri="{BB962C8B-B14F-4D97-AF65-F5344CB8AC3E}">
        <p14:creationId xmlns:p14="http://schemas.microsoft.com/office/powerpoint/2010/main" val="78055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From the Beginning..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4982" y="1368596"/>
            <a:ext cx="3759826" cy="640080"/>
            <a:chOff x="5769428" y="5881688"/>
            <a:chExt cx="6075316" cy="96897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9428" y="5881688"/>
              <a:ext cx="5873932" cy="96897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639728" y="5881688"/>
              <a:ext cx="205016" cy="868680"/>
            </a:xfrm>
            <a:prstGeom prst="rect">
              <a:avLst/>
            </a:prstGeom>
            <a:solidFill>
              <a:srgbClr val="004B89"/>
            </a:solidFill>
            <a:ln>
              <a:solidFill>
                <a:srgbClr val="004B89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761" y="2033390"/>
            <a:ext cx="6706478" cy="33625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01304" y="5486855"/>
            <a:ext cx="6647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Bellagio Implementation Meeting </a:t>
            </a:r>
            <a:br>
              <a:rPr lang="en-US" sz="15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February 9</a:t>
            </a:r>
            <a:r>
              <a:rPr lang="en-US" sz="1500" baseline="30000" dirty="0">
                <a:latin typeface="Helvetica" charset="0"/>
                <a:ea typeface="Helvetica" charset="0"/>
                <a:cs typeface="Helvetica" charset="0"/>
              </a:rPr>
              <a:t>th</a:t>
            </a:r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-13</a:t>
            </a:r>
            <a:r>
              <a:rPr lang="en-US" sz="1500" baseline="30000" dirty="0">
                <a:latin typeface="Helvetica" charset="0"/>
                <a:ea typeface="Helvetica" charset="0"/>
                <a:cs typeface="Helvetica" charset="0"/>
              </a:rPr>
              <a:t>th</a:t>
            </a:r>
            <a:r>
              <a:rPr lang="en-US" sz="1500" dirty="0">
                <a:latin typeface="Helvetica" charset="0"/>
                <a:ea typeface="Helvetica" charset="0"/>
                <a:cs typeface="Helvetica" charset="0"/>
              </a:rPr>
              <a:t>  2015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0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257" y="15917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Lessons Learned:</a:t>
            </a:r>
          </a:p>
          <a:p>
            <a:r>
              <a:rPr lang="en-US" sz="2800" dirty="0"/>
              <a:t>Costing process highlights the value of different components of the plan</a:t>
            </a:r>
          </a:p>
          <a:p>
            <a:endParaRPr lang="en-US" sz="2800" dirty="0"/>
          </a:p>
          <a:p>
            <a:r>
              <a:rPr lang="en-US" sz="2800" dirty="0"/>
              <a:t>Evaluation of cost and impact ensures the best use of resources</a:t>
            </a:r>
          </a:p>
          <a:p>
            <a:endParaRPr lang="en-US" sz="2800" dirty="0"/>
          </a:p>
          <a:p>
            <a:r>
              <a:rPr lang="en-US" sz="2800" dirty="0"/>
              <a:t>Consultative process addresses concerns of feasibility, impact, and priority</a:t>
            </a:r>
          </a:p>
          <a:p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Costing</a:t>
            </a:r>
          </a:p>
        </p:txBody>
      </p:sp>
    </p:spTree>
    <p:extLst>
      <p:ext uri="{BB962C8B-B14F-4D97-AF65-F5344CB8AC3E}">
        <p14:creationId xmlns:p14="http://schemas.microsoft.com/office/powerpoint/2010/main" val="4206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Governance Plan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30603608"/>
              </p:ext>
            </p:extLst>
          </p:nvPr>
        </p:nvGraphicFramePr>
        <p:xfrm>
          <a:off x="89490" y="921200"/>
          <a:ext cx="6949264" cy="4086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95284" y="4391554"/>
            <a:ext cx="8419507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Quarterly coordination meetings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Monthly meetings of the subcommittee on surgical, obstetric, and anesthesia of the service delivery technical working group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420" y="1141068"/>
            <a:ext cx="1625727" cy="162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5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Zambia NSOAP 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121" y="1776420"/>
            <a:ext cx="3381603" cy="3381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873" y="1569866"/>
            <a:ext cx="3077309" cy="455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0202" y="1326099"/>
            <a:ext cx="11000874" cy="4459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National Surgical, Obstetric, and Anesthesia Forum</a:t>
            </a:r>
          </a:p>
          <a:p>
            <a:r>
              <a:rPr lang="en-US" sz="2800" dirty="0"/>
              <a:t>Disseminate findings and goals of the plan </a:t>
            </a:r>
          </a:p>
          <a:p>
            <a:r>
              <a:rPr lang="en-US" sz="2800" dirty="0"/>
              <a:t>Over 50 members of government, advocacy, and professional societies, as well as members of the committees engaged in discussion</a:t>
            </a:r>
          </a:p>
          <a:p>
            <a:r>
              <a:rPr lang="en-US" sz="2800" dirty="0"/>
              <a:t>Panel members included professional society leaders, MOH, civil society, and PGSSC</a:t>
            </a:r>
          </a:p>
          <a:p>
            <a:r>
              <a:rPr lang="en-US" sz="2800" dirty="0"/>
              <a:t>Increased buy-in from clinical providers </a:t>
            </a:r>
          </a:p>
          <a:p>
            <a:r>
              <a:rPr lang="en-US" sz="2800" dirty="0"/>
              <a:t>Opportunity to engage funders, media, and ministry  </a:t>
            </a:r>
          </a:p>
          <a:p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Dissemination</a:t>
            </a:r>
          </a:p>
        </p:txBody>
      </p:sp>
      <p:pic>
        <p:nvPicPr>
          <p:cNvPr id="7" name="Picture 6" descr="C:\Users\ylin\Downloads\image (1).png"/>
          <p:cNvPicPr/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45415"/>
            <a:ext cx="12192000" cy="325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4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428" y="1512548"/>
            <a:ext cx="8327065" cy="2740475"/>
          </a:xfrm>
        </p:spPr>
        <p:txBody>
          <a:bodyPr>
            <a:normAutofit/>
          </a:bodyPr>
          <a:lstStyle/>
          <a:p>
            <a:r>
              <a:rPr lang="en-US" sz="2800" dirty="0"/>
              <a:t>Presented at WHA May 2017 </a:t>
            </a:r>
          </a:p>
          <a:p>
            <a:r>
              <a:rPr lang="en-US" sz="2800" dirty="0"/>
              <a:t>World Congress of Surgery </a:t>
            </a:r>
          </a:p>
          <a:p>
            <a:r>
              <a:rPr lang="en-US" sz="2800" dirty="0"/>
              <a:t>COSECSA </a:t>
            </a:r>
          </a:p>
          <a:p>
            <a:r>
              <a:rPr lang="en-US" sz="2800" u="sng" dirty="0"/>
              <a:t>Open access</a:t>
            </a:r>
            <a:r>
              <a:rPr lang="en-US" sz="2800" dirty="0"/>
              <a:t>, available on PGSSC website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248" y="1403061"/>
            <a:ext cx="2927705" cy="390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276" y="5568662"/>
            <a:ext cx="3110938" cy="986395"/>
          </a:xfrm>
          <a:prstGeom prst="rect">
            <a:avLst/>
          </a:prstGeom>
        </p:spPr>
      </p:pic>
      <p:pic>
        <p:nvPicPr>
          <p:cNvPr id="22530" name="Picture 2" descr="mage result for World health Assembly May 2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3974" y="412556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Further Dissemination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Implementation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642257" y="15917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Current Priorities and Initiatives </a:t>
            </a:r>
          </a:p>
          <a:p>
            <a:endParaRPr lang="en-US" sz="2800" dirty="0"/>
          </a:p>
          <a:p>
            <a:endParaRPr lang="en-US" sz="1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487554" y="2056744"/>
            <a:ext cx="8825006" cy="1710633"/>
            <a:chOff x="1431600" y="1425099"/>
            <a:chExt cx="8825006" cy="17106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1600" y="1458629"/>
              <a:ext cx="1658882" cy="167710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0703" y="1458628"/>
              <a:ext cx="1658882" cy="167710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0808" y="1450240"/>
              <a:ext cx="1658882" cy="167710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4266" y="1425313"/>
              <a:ext cx="1658882" cy="167710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7724" y="1425099"/>
              <a:ext cx="1658882" cy="167710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130032" y="3815369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District/Level 1 Hospitals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3372" y="4218016"/>
            <a:ext cx="4209308" cy="2142092"/>
            <a:chOff x="561863" y="3130633"/>
            <a:chExt cx="5060746" cy="2766375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2867547" y="3130633"/>
              <a:ext cx="2755062" cy="17712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61863" y="4819790"/>
              <a:ext cx="42319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Essential and Emergency Surgery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62195" y="4265942"/>
            <a:ext cx="3911095" cy="1634214"/>
            <a:chOff x="4382367" y="2989710"/>
            <a:chExt cx="2870200" cy="2392289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684073" y="2989710"/>
              <a:ext cx="0" cy="1688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82367" y="4797224"/>
              <a:ext cx="287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	</a:t>
              </a:r>
              <a:r>
                <a:rPr lang="en-US" sz="3200" dirty="0"/>
                <a:t>Obstetrics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272670" y="4184487"/>
            <a:ext cx="3927803" cy="2260116"/>
            <a:chOff x="6462214" y="3435993"/>
            <a:chExt cx="3927803" cy="2260116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462214" y="3435993"/>
              <a:ext cx="2025631" cy="12200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164217" y="4742002"/>
              <a:ext cx="32258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	</a:t>
              </a:r>
              <a:r>
                <a:rPr lang="en-US" sz="3200" dirty="0"/>
                <a:t>Anesthesia</a:t>
              </a:r>
            </a:p>
            <a:p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46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236060" y="3165325"/>
            <a:ext cx="4737817" cy="1342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Questions? </a:t>
            </a:r>
          </a:p>
          <a:p>
            <a:endParaRPr lang="en-US" sz="2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623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From the Beginning..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0700" y="4914900"/>
            <a:ext cx="334195" cy="81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8" name="Picture 4" descr="mage result for World Health Assemb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83" y="2365248"/>
            <a:ext cx="3790023" cy="254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315591"/>
            <a:ext cx="7416546" cy="264010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06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From the Beginning..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0700" y="4914900"/>
            <a:ext cx="334195" cy="81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8" name="Picture 4" descr="mage result for World Health Assembly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83" y="2365248"/>
            <a:ext cx="3790023" cy="254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4495800" y="2315591"/>
            <a:ext cx="7416546" cy="264010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712" y="1322429"/>
            <a:ext cx="4857750" cy="41637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09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NSOAP Aim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0700" y="4914900"/>
            <a:ext cx="334195" cy="81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40202" y="1634633"/>
            <a:ext cx="107115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Helvetica" charset="0"/>
                <a:ea typeface="Helvetica" charset="0"/>
                <a:cs typeface="Helvetica" charset="0"/>
              </a:rPr>
              <a:t>Mission Statement: 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To provide equitable access to cost effective, quality health services as close to the family as possible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Helvetica" charset="0"/>
                <a:ea typeface="Helvetica" charset="0"/>
                <a:cs typeface="Helvetica" charset="0"/>
              </a:rPr>
              <a:t>Vision: 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A Nation of Healthy and Productive People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Helvetica" charset="0"/>
                <a:ea typeface="Helvetica" charset="0"/>
                <a:cs typeface="Helvetica" charset="0"/>
              </a:rPr>
              <a:t>Overall Goal: 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To improve the health status of people in Zambia in order to contribute to socio-economic development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781" y="1141068"/>
            <a:ext cx="7872901" cy="57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010" y="1724684"/>
            <a:ext cx="11000874" cy="44595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56" y="1902577"/>
            <a:ext cx="10786828" cy="37073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Overview of Process</a:t>
            </a:r>
          </a:p>
        </p:txBody>
      </p:sp>
      <p:sp>
        <p:nvSpPr>
          <p:cNvPr id="3" name="Donut 2"/>
          <p:cNvSpPr/>
          <p:nvPr/>
        </p:nvSpPr>
        <p:spPr>
          <a:xfrm>
            <a:off x="103723" y="1596498"/>
            <a:ext cx="5102659" cy="2030278"/>
          </a:xfrm>
          <a:prstGeom prst="donut">
            <a:avLst>
              <a:gd name="adj" fmla="val 1049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0056" y="1533245"/>
            <a:ext cx="319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Feb – April 2016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3405" y="1527983"/>
            <a:ext cx="128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May 2016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09988" y="1527983"/>
            <a:ext cx="174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September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63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256" y="1735924"/>
            <a:ext cx="7185520" cy="4351338"/>
          </a:xfrm>
        </p:spPr>
        <p:txBody>
          <a:bodyPr>
            <a:normAutofit/>
          </a:bodyPr>
          <a:lstStyle/>
          <a:p>
            <a:r>
              <a:rPr lang="en-US" sz="3000" dirty="0"/>
              <a:t>Evaluate </a:t>
            </a:r>
            <a:r>
              <a:rPr lang="en-US" sz="3000" b="1" dirty="0"/>
              <a:t>baseline surgical indicators </a:t>
            </a:r>
          </a:p>
          <a:p>
            <a:pPr lvl="1"/>
            <a:r>
              <a:rPr lang="en-US" sz="3000" dirty="0"/>
              <a:t>Reviewed data from the previous 5 years</a:t>
            </a:r>
          </a:p>
          <a:p>
            <a:pPr lvl="2"/>
            <a:r>
              <a:rPr lang="en-US" sz="3000" dirty="0"/>
              <a:t>Health Management Information System </a:t>
            </a:r>
          </a:p>
          <a:p>
            <a:pPr lvl="2"/>
            <a:r>
              <a:rPr lang="en-US" sz="3000" dirty="0"/>
              <a:t>Institute for Health Metrics and Evaluation </a:t>
            </a:r>
          </a:p>
          <a:p>
            <a:pPr lvl="1"/>
            <a:r>
              <a:rPr lang="en-US" sz="3200" dirty="0"/>
              <a:t>Key informant interviews</a:t>
            </a:r>
          </a:p>
          <a:p>
            <a:r>
              <a:rPr lang="en-US" sz="3000" dirty="0"/>
              <a:t>Analyzed in collaboration with PGSSC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Baseline Assessment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776" y="3558328"/>
            <a:ext cx="4127157" cy="7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0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Baseline Assessment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7" t="7642" r="48882" b="4539"/>
          <a:stretch/>
        </p:blipFill>
        <p:spPr>
          <a:xfrm>
            <a:off x="410546" y="1922107"/>
            <a:ext cx="5300479" cy="3564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0028"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906" y="1922107"/>
            <a:ext cx="51816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7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2890D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2062</Words>
  <Application>Microsoft Macintosh PowerPoint</Application>
  <PresentationFormat>Widescreen</PresentationFormat>
  <Paragraphs>415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Calibri</vt:lpstr>
      <vt:lpstr>Calibri (body)</vt:lpstr>
      <vt:lpstr>Calibri Light</vt:lpstr>
      <vt:lpstr>Helvetica</vt:lpstr>
      <vt:lpstr>Helvetica Neue Condensed</vt:lpstr>
      <vt:lpstr>Times New Roman</vt:lpstr>
      <vt:lpstr>Tw Cen MT Condensed</vt:lpstr>
      <vt:lpstr>Wingdings</vt:lpstr>
      <vt:lpstr>Arial</vt:lpstr>
      <vt:lpstr>Office Theme</vt:lpstr>
      <vt:lpstr>NSOAP Development Process:  Zambia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Citron, Isabelle</dc:creator>
  <cp:lastModifiedBy>Kathryn Wall</cp:lastModifiedBy>
  <cp:revision>173</cp:revision>
  <dcterms:created xsi:type="dcterms:W3CDTF">2018-02-05T20:28:02Z</dcterms:created>
  <dcterms:modified xsi:type="dcterms:W3CDTF">2018-03-26T15:56:46Z</dcterms:modified>
</cp:coreProperties>
</file>