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5" r:id="rId4"/>
    <p:sldId id="260" r:id="rId5"/>
    <p:sldId id="259" r:id="rId6"/>
    <p:sldId id="258" r:id="rId7"/>
    <p:sldId id="261" r:id="rId8"/>
    <p:sldId id="262" r:id="rId9"/>
    <p:sldId id="263" r:id="rId10"/>
    <p:sldId id="264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1D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/>
    <p:restoredTop sz="93632"/>
  </p:normalViewPr>
  <p:slideViewPr>
    <p:cSldViewPr snapToGrid="0" snapToObjects="1">
      <p:cViewPr varScale="1">
        <p:scale>
          <a:sx n="93" d="100"/>
          <a:sy n="93" d="100"/>
        </p:scale>
        <p:origin x="824" y="20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28" d="100"/>
          <a:sy n="128" d="100"/>
        </p:scale>
        <p:origin x="128" y="-10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3496D-1C3E-EF42-A2FA-61605FEDAE4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A066505-1A85-1B47-860E-3936D13AFD44}">
      <dgm:prSet phldrT="[Text]"/>
      <dgm:spPr/>
      <dgm:t>
        <a:bodyPr/>
        <a:lstStyle/>
        <a:p>
          <a:r>
            <a:rPr lang="en-US" dirty="0"/>
            <a:t>Baseline</a:t>
          </a:r>
        </a:p>
      </dgm:t>
    </dgm:pt>
    <dgm:pt modelId="{460C77F4-D42B-F843-9D11-079AA2DF5B46}" type="parTrans" cxnId="{11510F71-2528-FA4C-B836-83EFD5C729F0}">
      <dgm:prSet/>
      <dgm:spPr/>
      <dgm:t>
        <a:bodyPr/>
        <a:lstStyle/>
        <a:p>
          <a:endParaRPr lang="en-US"/>
        </a:p>
      </dgm:t>
    </dgm:pt>
    <dgm:pt modelId="{F0BC2A74-C4CB-D347-BEB0-00294F461D85}" type="sibTrans" cxnId="{11510F71-2528-FA4C-B836-83EFD5C729F0}">
      <dgm:prSet/>
      <dgm:spPr/>
      <dgm:t>
        <a:bodyPr/>
        <a:lstStyle/>
        <a:p>
          <a:endParaRPr lang="en-US"/>
        </a:p>
      </dgm:t>
    </dgm:pt>
    <dgm:pt modelId="{B0F09DAB-46DB-B54F-8562-F544A02BE6B6}">
      <dgm:prSet phldrT="[Text]"/>
      <dgm:spPr/>
      <dgm:t>
        <a:bodyPr/>
        <a:lstStyle/>
        <a:p>
          <a:r>
            <a:rPr lang="en-US" dirty="0"/>
            <a:t>NSOAP</a:t>
          </a:r>
        </a:p>
      </dgm:t>
    </dgm:pt>
    <dgm:pt modelId="{8AA4C77A-D831-D146-B6E9-1E43899EC1B8}" type="parTrans" cxnId="{03A0F80D-C01A-D947-92BA-45129CE3455F}">
      <dgm:prSet/>
      <dgm:spPr/>
      <dgm:t>
        <a:bodyPr/>
        <a:lstStyle/>
        <a:p>
          <a:endParaRPr lang="en-US"/>
        </a:p>
      </dgm:t>
    </dgm:pt>
    <dgm:pt modelId="{1F8C6D18-145C-B24C-96D3-D3429FE5E52C}" type="sibTrans" cxnId="{03A0F80D-C01A-D947-92BA-45129CE3455F}">
      <dgm:prSet/>
      <dgm:spPr/>
      <dgm:t>
        <a:bodyPr/>
        <a:lstStyle/>
        <a:p>
          <a:endParaRPr lang="en-US"/>
        </a:p>
      </dgm:t>
    </dgm:pt>
    <dgm:pt modelId="{007A99AC-B423-0349-86F5-0FB507034B40}">
      <dgm:prSet phldrT="[Text]"/>
      <dgm:spPr/>
      <dgm:t>
        <a:bodyPr/>
        <a:lstStyle/>
        <a:p>
          <a:r>
            <a:rPr lang="en-US" dirty="0"/>
            <a:t>Implementation</a:t>
          </a:r>
        </a:p>
      </dgm:t>
    </dgm:pt>
    <dgm:pt modelId="{19929DB0-F98D-BA48-B1F3-0821CF8B8C1D}" type="parTrans" cxnId="{691DF270-316A-1C45-8733-28819827A961}">
      <dgm:prSet/>
      <dgm:spPr/>
      <dgm:t>
        <a:bodyPr/>
        <a:lstStyle/>
        <a:p>
          <a:endParaRPr lang="en-US"/>
        </a:p>
      </dgm:t>
    </dgm:pt>
    <dgm:pt modelId="{48C6ED35-7B00-7B4F-8141-ACBF51AE6537}" type="sibTrans" cxnId="{691DF270-316A-1C45-8733-28819827A961}">
      <dgm:prSet/>
      <dgm:spPr/>
      <dgm:t>
        <a:bodyPr/>
        <a:lstStyle/>
        <a:p>
          <a:endParaRPr lang="en-US"/>
        </a:p>
      </dgm:t>
    </dgm:pt>
    <dgm:pt modelId="{E7BA6770-5F64-A14E-B1FA-2D5450548B3E}">
      <dgm:prSet phldrT="[Text]"/>
      <dgm:spPr/>
      <dgm:t>
        <a:bodyPr/>
        <a:lstStyle/>
        <a:p>
          <a:r>
            <a:rPr lang="en-US" dirty="0"/>
            <a:t>Targets</a:t>
          </a:r>
        </a:p>
      </dgm:t>
    </dgm:pt>
    <dgm:pt modelId="{16DBFB9A-7DA8-E24C-9D10-99E1663C2334}" type="parTrans" cxnId="{87ED6A7B-6D94-6441-AD01-78BF95F74EB5}">
      <dgm:prSet/>
      <dgm:spPr/>
      <dgm:t>
        <a:bodyPr/>
        <a:lstStyle/>
        <a:p>
          <a:endParaRPr lang="en-US"/>
        </a:p>
      </dgm:t>
    </dgm:pt>
    <dgm:pt modelId="{211BFE39-8F5D-5A44-8F58-0F0046F3A03C}" type="sibTrans" cxnId="{87ED6A7B-6D94-6441-AD01-78BF95F74EB5}">
      <dgm:prSet/>
      <dgm:spPr/>
      <dgm:t>
        <a:bodyPr/>
        <a:lstStyle/>
        <a:p>
          <a:endParaRPr lang="en-US"/>
        </a:p>
      </dgm:t>
    </dgm:pt>
    <dgm:pt modelId="{18707A83-147F-B54F-BF94-B7F2C754072B}" type="pres">
      <dgm:prSet presAssocID="{8CD3496D-1C3E-EF42-A2FA-61605FEDAE42}" presName="Name0" presStyleCnt="0">
        <dgm:presLayoutVars>
          <dgm:dir/>
          <dgm:resizeHandles val="exact"/>
        </dgm:presLayoutVars>
      </dgm:prSet>
      <dgm:spPr/>
    </dgm:pt>
    <dgm:pt modelId="{7D77FF1E-D0BD-6F44-B1FB-388D5916A0EA}" type="pres">
      <dgm:prSet presAssocID="{7A066505-1A85-1B47-860E-3936D13AFD4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006D1-9AF4-A24A-939F-D717FF7E1AD3}" type="pres">
      <dgm:prSet presAssocID="{F0BC2A74-C4CB-D347-BEB0-00294F461D8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A833141-3DC3-0046-A28C-111642AC7965}" type="pres">
      <dgm:prSet presAssocID="{F0BC2A74-C4CB-D347-BEB0-00294F461D8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F09C8B7-AF1B-A04A-A728-B0F054AC2382}" type="pres">
      <dgm:prSet presAssocID="{B0F09DAB-46DB-B54F-8562-F544A02BE6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2BFB7-FE55-844E-A722-F4AAB8F96C36}" type="pres">
      <dgm:prSet presAssocID="{1F8C6D18-145C-B24C-96D3-D3429FE5E52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E2F2EDA-EA67-C84C-B976-4C3576E62146}" type="pres">
      <dgm:prSet presAssocID="{1F8C6D18-145C-B24C-96D3-D3429FE5E52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EB592F7-4787-AF4A-8BF0-6207AD310EC5}" type="pres">
      <dgm:prSet presAssocID="{007A99AC-B423-0349-86F5-0FB507034B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8A06C-A615-DE4A-BF65-925EB3C75150}" type="pres">
      <dgm:prSet presAssocID="{48C6ED35-7B00-7B4F-8141-ACBF51AE6537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9182E29-10A3-8241-A1A0-3CBF681BB2F8}" type="pres">
      <dgm:prSet presAssocID="{48C6ED35-7B00-7B4F-8141-ACBF51AE653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F7AC3D6-324A-614B-B8E2-ED87C85B2CD4}" type="pres">
      <dgm:prSet presAssocID="{E7BA6770-5F64-A14E-B1FA-2D5450548B3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535BF6-7236-0947-9CCD-C51D06DAA6DD}" type="presOf" srcId="{48C6ED35-7B00-7B4F-8141-ACBF51AE6537}" destId="{37E8A06C-A615-DE4A-BF65-925EB3C75150}" srcOrd="0" destOrd="0" presId="urn:microsoft.com/office/officeart/2005/8/layout/process1"/>
    <dgm:cxn modelId="{03A0F80D-C01A-D947-92BA-45129CE3455F}" srcId="{8CD3496D-1C3E-EF42-A2FA-61605FEDAE42}" destId="{B0F09DAB-46DB-B54F-8562-F544A02BE6B6}" srcOrd="1" destOrd="0" parTransId="{8AA4C77A-D831-D146-B6E9-1E43899EC1B8}" sibTransId="{1F8C6D18-145C-B24C-96D3-D3429FE5E52C}"/>
    <dgm:cxn modelId="{4F98BEED-3D71-D943-93A1-CA2A395132F0}" type="presOf" srcId="{B0F09DAB-46DB-B54F-8562-F544A02BE6B6}" destId="{2F09C8B7-AF1B-A04A-A728-B0F054AC2382}" srcOrd="0" destOrd="0" presId="urn:microsoft.com/office/officeart/2005/8/layout/process1"/>
    <dgm:cxn modelId="{80D41BEF-342F-CD4C-B95E-018E6593087A}" type="presOf" srcId="{8CD3496D-1C3E-EF42-A2FA-61605FEDAE42}" destId="{18707A83-147F-B54F-BF94-B7F2C754072B}" srcOrd="0" destOrd="0" presId="urn:microsoft.com/office/officeart/2005/8/layout/process1"/>
    <dgm:cxn modelId="{DFAAC7B3-A431-0B46-B4E8-E275CEADDDB1}" type="presOf" srcId="{007A99AC-B423-0349-86F5-0FB507034B40}" destId="{AEB592F7-4787-AF4A-8BF0-6207AD310EC5}" srcOrd="0" destOrd="0" presId="urn:microsoft.com/office/officeart/2005/8/layout/process1"/>
    <dgm:cxn modelId="{0241F3FD-67CA-6C4B-A44B-F2D9CF629B21}" type="presOf" srcId="{1F8C6D18-145C-B24C-96D3-D3429FE5E52C}" destId="{FE2F2EDA-EA67-C84C-B976-4C3576E62146}" srcOrd="1" destOrd="0" presId="urn:microsoft.com/office/officeart/2005/8/layout/process1"/>
    <dgm:cxn modelId="{183FAB25-BFB9-BE4C-8778-B6544ADC1426}" type="presOf" srcId="{F0BC2A74-C4CB-D347-BEB0-00294F461D85}" destId="{AA833141-3DC3-0046-A28C-111642AC7965}" srcOrd="1" destOrd="0" presId="urn:microsoft.com/office/officeart/2005/8/layout/process1"/>
    <dgm:cxn modelId="{11510F71-2528-FA4C-B836-83EFD5C729F0}" srcId="{8CD3496D-1C3E-EF42-A2FA-61605FEDAE42}" destId="{7A066505-1A85-1B47-860E-3936D13AFD44}" srcOrd="0" destOrd="0" parTransId="{460C77F4-D42B-F843-9D11-079AA2DF5B46}" sibTransId="{F0BC2A74-C4CB-D347-BEB0-00294F461D85}"/>
    <dgm:cxn modelId="{FC449A85-D56D-CF42-BAC7-5A7E6ED82F6F}" type="presOf" srcId="{48C6ED35-7B00-7B4F-8141-ACBF51AE6537}" destId="{C9182E29-10A3-8241-A1A0-3CBF681BB2F8}" srcOrd="1" destOrd="0" presId="urn:microsoft.com/office/officeart/2005/8/layout/process1"/>
    <dgm:cxn modelId="{691DF270-316A-1C45-8733-28819827A961}" srcId="{8CD3496D-1C3E-EF42-A2FA-61605FEDAE42}" destId="{007A99AC-B423-0349-86F5-0FB507034B40}" srcOrd="2" destOrd="0" parTransId="{19929DB0-F98D-BA48-B1F3-0821CF8B8C1D}" sibTransId="{48C6ED35-7B00-7B4F-8141-ACBF51AE6537}"/>
    <dgm:cxn modelId="{253C3DCA-544F-8448-B902-19910C47FB7E}" type="presOf" srcId="{F0BC2A74-C4CB-D347-BEB0-00294F461D85}" destId="{F2C006D1-9AF4-A24A-939F-D717FF7E1AD3}" srcOrd="0" destOrd="0" presId="urn:microsoft.com/office/officeart/2005/8/layout/process1"/>
    <dgm:cxn modelId="{068F7C64-564B-5D4D-98F2-A8121C139716}" type="presOf" srcId="{E7BA6770-5F64-A14E-B1FA-2D5450548B3E}" destId="{0F7AC3D6-324A-614B-B8E2-ED87C85B2CD4}" srcOrd="0" destOrd="0" presId="urn:microsoft.com/office/officeart/2005/8/layout/process1"/>
    <dgm:cxn modelId="{53C0036A-5E72-ED48-99A1-CF3BDEC23F3B}" type="presOf" srcId="{7A066505-1A85-1B47-860E-3936D13AFD44}" destId="{7D77FF1E-D0BD-6F44-B1FB-388D5916A0EA}" srcOrd="0" destOrd="0" presId="urn:microsoft.com/office/officeart/2005/8/layout/process1"/>
    <dgm:cxn modelId="{87ED6A7B-6D94-6441-AD01-78BF95F74EB5}" srcId="{8CD3496D-1C3E-EF42-A2FA-61605FEDAE42}" destId="{E7BA6770-5F64-A14E-B1FA-2D5450548B3E}" srcOrd="3" destOrd="0" parTransId="{16DBFB9A-7DA8-E24C-9D10-99E1663C2334}" sibTransId="{211BFE39-8F5D-5A44-8F58-0F0046F3A03C}"/>
    <dgm:cxn modelId="{10070E7B-5854-1240-8918-923B87D313FD}" type="presOf" srcId="{1F8C6D18-145C-B24C-96D3-D3429FE5E52C}" destId="{CE82BFB7-FE55-844E-A722-F4AAB8F96C36}" srcOrd="0" destOrd="0" presId="urn:microsoft.com/office/officeart/2005/8/layout/process1"/>
    <dgm:cxn modelId="{4895A655-C9B6-B846-B2ED-1E10E43C2FC7}" type="presParOf" srcId="{18707A83-147F-B54F-BF94-B7F2C754072B}" destId="{7D77FF1E-D0BD-6F44-B1FB-388D5916A0EA}" srcOrd="0" destOrd="0" presId="urn:microsoft.com/office/officeart/2005/8/layout/process1"/>
    <dgm:cxn modelId="{F940385F-53B3-5147-A592-E0C749B474F8}" type="presParOf" srcId="{18707A83-147F-B54F-BF94-B7F2C754072B}" destId="{F2C006D1-9AF4-A24A-939F-D717FF7E1AD3}" srcOrd="1" destOrd="0" presId="urn:microsoft.com/office/officeart/2005/8/layout/process1"/>
    <dgm:cxn modelId="{EE372922-EA96-634F-BD31-A5573A654B24}" type="presParOf" srcId="{F2C006D1-9AF4-A24A-939F-D717FF7E1AD3}" destId="{AA833141-3DC3-0046-A28C-111642AC7965}" srcOrd="0" destOrd="0" presId="urn:microsoft.com/office/officeart/2005/8/layout/process1"/>
    <dgm:cxn modelId="{2986EE11-0133-2D46-840D-F605FA7CC884}" type="presParOf" srcId="{18707A83-147F-B54F-BF94-B7F2C754072B}" destId="{2F09C8B7-AF1B-A04A-A728-B0F054AC2382}" srcOrd="2" destOrd="0" presId="urn:microsoft.com/office/officeart/2005/8/layout/process1"/>
    <dgm:cxn modelId="{F62011D5-9828-BF48-B1C7-8727046E6B08}" type="presParOf" srcId="{18707A83-147F-B54F-BF94-B7F2C754072B}" destId="{CE82BFB7-FE55-844E-A722-F4AAB8F96C36}" srcOrd="3" destOrd="0" presId="urn:microsoft.com/office/officeart/2005/8/layout/process1"/>
    <dgm:cxn modelId="{355AD440-3C69-C74B-B24B-FC6267A14054}" type="presParOf" srcId="{CE82BFB7-FE55-844E-A722-F4AAB8F96C36}" destId="{FE2F2EDA-EA67-C84C-B976-4C3576E62146}" srcOrd="0" destOrd="0" presId="urn:microsoft.com/office/officeart/2005/8/layout/process1"/>
    <dgm:cxn modelId="{6A4371B3-AC1F-3F45-B965-23B98A202D93}" type="presParOf" srcId="{18707A83-147F-B54F-BF94-B7F2C754072B}" destId="{AEB592F7-4787-AF4A-8BF0-6207AD310EC5}" srcOrd="4" destOrd="0" presId="urn:microsoft.com/office/officeart/2005/8/layout/process1"/>
    <dgm:cxn modelId="{2CC5CF64-A671-0D46-97EC-6F5C9B816410}" type="presParOf" srcId="{18707A83-147F-B54F-BF94-B7F2C754072B}" destId="{37E8A06C-A615-DE4A-BF65-925EB3C75150}" srcOrd="5" destOrd="0" presId="urn:microsoft.com/office/officeart/2005/8/layout/process1"/>
    <dgm:cxn modelId="{3E4583E7-8CB2-2B45-B274-94D469382352}" type="presParOf" srcId="{37E8A06C-A615-DE4A-BF65-925EB3C75150}" destId="{C9182E29-10A3-8241-A1A0-3CBF681BB2F8}" srcOrd="0" destOrd="0" presId="urn:microsoft.com/office/officeart/2005/8/layout/process1"/>
    <dgm:cxn modelId="{2BE66B66-D399-1D45-8964-ACA7832EF7A8}" type="presParOf" srcId="{18707A83-147F-B54F-BF94-B7F2C754072B}" destId="{0F7AC3D6-324A-614B-B8E2-ED87C85B2CD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25EE8-1E32-DC45-830F-DECCBAF3D340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138577A2-52E7-3240-A9FA-C8A104889270}">
      <dgm:prSet phldrT="[Text]"/>
      <dgm:spPr/>
      <dgm:t>
        <a:bodyPr/>
        <a:lstStyle/>
        <a:p>
          <a:r>
            <a:rPr lang="en-US" dirty="0"/>
            <a:t>Maternal Health</a:t>
          </a:r>
        </a:p>
      </dgm:t>
    </dgm:pt>
    <dgm:pt modelId="{FAC875A7-F821-0D42-A933-D3F31FD639CE}" type="parTrans" cxnId="{E5503269-88D4-2544-B05C-1C0EA192681F}">
      <dgm:prSet/>
      <dgm:spPr/>
      <dgm:t>
        <a:bodyPr/>
        <a:lstStyle/>
        <a:p>
          <a:endParaRPr lang="en-US"/>
        </a:p>
      </dgm:t>
    </dgm:pt>
    <dgm:pt modelId="{94E3B461-A4D8-5749-AE56-33FD2DA713CB}" type="sibTrans" cxnId="{E5503269-88D4-2544-B05C-1C0EA192681F}">
      <dgm:prSet/>
      <dgm:spPr/>
      <dgm:t>
        <a:bodyPr/>
        <a:lstStyle/>
        <a:p>
          <a:endParaRPr lang="en-US"/>
        </a:p>
      </dgm:t>
    </dgm:pt>
    <dgm:pt modelId="{DFAF5564-12EA-2749-8FAA-F460603BDEE4}">
      <dgm:prSet phldrT="[Text]"/>
      <dgm:spPr/>
      <dgm:t>
        <a:bodyPr/>
        <a:lstStyle/>
        <a:p>
          <a:r>
            <a:rPr lang="en-US" dirty="0"/>
            <a:t>NCDs</a:t>
          </a:r>
        </a:p>
      </dgm:t>
    </dgm:pt>
    <dgm:pt modelId="{FA124103-B557-CD4A-B5E5-3ACED5AD94B9}" type="parTrans" cxnId="{3C5171F6-6EA6-6946-88D6-0DFB36B2DA7C}">
      <dgm:prSet/>
      <dgm:spPr/>
      <dgm:t>
        <a:bodyPr/>
        <a:lstStyle/>
        <a:p>
          <a:endParaRPr lang="en-US"/>
        </a:p>
      </dgm:t>
    </dgm:pt>
    <dgm:pt modelId="{00D60236-C802-9248-9876-7F861480E210}" type="sibTrans" cxnId="{3C5171F6-6EA6-6946-88D6-0DFB36B2DA7C}">
      <dgm:prSet/>
      <dgm:spPr/>
      <dgm:t>
        <a:bodyPr/>
        <a:lstStyle/>
        <a:p>
          <a:endParaRPr lang="en-US"/>
        </a:p>
      </dgm:t>
    </dgm:pt>
    <dgm:pt modelId="{B3C9B88D-98A2-2748-9C3D-919B4DAFDC5C}">
      <dgm:prSet phldrT="[Text]"/>
      <dgm:spPr/>
      <dgm:t>
        <a:bodyPr/>
        <a:lstStyle/>
        <a:p>
          <a:r>
            <a:rPr lang="en-US" dirty="0"/>
            <a:t>Injuries</a:t>
          </a:r>
        </a:p>
      </dgm:t>
    </dgm:pt>
    <dgm:pt modelId="{13EA5963-92F0-144C-BC4C-3B20B805C0EE}" type="parTrans" cxnId="{3093D3E5-DBBF-2D49-A5D8-8CAF47F14C6C}">
      <dgm:prSet/>
      <dgm:spPr/>
      <dgm:t>
        <a:bodyPr/>
        <a:lstStyle/>
        <a:p>
          <a:endParaRPr lang="en-US"/>
        </a:p>
      </dgm:t>
    </dgm:pt>
    <dgm:pt modelId="{6D188489-9F34-B648-9170-515F92FB8D8B}" type="sibTrans" cxnId="{3093D3E5-DBBF-2D49-A5D8-8CAF47F14C6C}">
      <dgm:prSet/>
      <dgm:spPr/>
      <dgm:t>
        <a:bodyPr/>
        <a:lstStyle/>
        <a:p>
          <a:endParaRPr lang="en-US"/>
        </a:p>
      </dgm:t>
    </dgm:pt>
    <dgm:pt modelId="{BDC3F60C-EF68-7044-9688-1B1CAF4B23A5}">
      <dgm:prSet phldrT="[Text]"/>
      <dgm:spPr/>
      <dgm:t>
        <a:bodyPr/>
        <a:lstStyle/>
        <a:p>
          <a:r>
            <a:rPr lang="en-US" dirty="0"/>
            <a:t>Workforce</a:t>
          </a:r>
        </a:p>
      </dgm:t>
    </dgm:pt>
    <dgm:pt modelId="{2F8F80FC-EDD6-E845-A67B-15772C2531CD}" type="parTrans" cxnId="{9B8B6499-8D9B-804D-BC2E-8004FACB802E}">
      <dgm:prSet/>
      <dgm:spPr/>
      <dgm:t>
        <a:bodyPr/>
        <a:lstStyle/>
        <a:p>
          <a:endParaRPr lang="en-US"/>
        </a:p>
      </dgm:t>
    </dgm:pt>
    <dgm:pt modelId="{BB506107-85F9-604C-B6B8-8E9DCD1C42F2}" type="sibTrans" cxnId="{9B8B6499-8D9B-804D-BC2E-8004FACB802E}">
      <dgm:prSet/>
      <dgm:spPr/>
      <dgm:t>
        <a:bodyPr/>
        <a:lstStyle/>
        <a:p>
          <a:endParaRPr lang="en-US"/>
        </a:p>
      </dgm:t>
    </dgm:pt>
    <dgm:pt modelId="{AE43330E-8900-6144-BB15-C33E38EEF418}">
      <dgm:prSet phldrT="[Text]"/>
      <dgm:spPr/>
      <dgm:t>
        <a:bodyPr/>
        <a:lstStyle/>
        <a:p>
          <a:r>
            <a:rPr lang="en-US" dirty="0"/>
            <a:t>CDs</a:t>
          </a:r>
        </a:p>
      </dgm:t>
    </dgm:pt>
    <dgm:pt modelId="{352DCDAD-63F6-4840-89A6-6EA3334D7BB6}" type="parTrans" cxnId="{82EF766D-5F0D-414C-AA57-CFB38DFD07AC}">
      <dgm:prSet/>
      <dgm:spPr/>
      <dgm:t>
        <a:bodyPr/>
        <a:lstStyle/>
        <a:p>
          <a:endParaRPr lang="en-US"/>
        </a:p>
      </dgm:t>
    </dgm:pt>
    <dgm:pt modelId="{A60C4557-7A40-674C-A8CD-89DB1210C44D}" type="sibTrans" cxnId="{82EF766D-5F0D-414C-AA57-CFB38DFD07AC}">
      <dgm:prSet/>
      <dgm:spPr/>
      <dgm:t>
        <a:bodyPr/>
        <a:lstStyle/>
        <a:p>
          <a:endParaRPr lang="en-US"/>
        </a:p>
      </dgm:t>
    </dgm:pt>
    <dgm:pt modelId="{9D551434-FBBF-554F-8597-427F15AD3315}" type="pres">
      <dgm:prSet presAssocID="{B0125EE8-1E32-DC45-830F-DECCBAF3D340}" presName="Name0" presStyleCnt="0">
        <dgm:presLayoutVars>
          <dgm:dir/>
          <dgm:resizeHandles val="exact"/>
        </dgm:presLayoutVars>
      </dgm:prSet>
      <dgm:spPr/>
    </dgm:pt>
    <dgm:pt modelId="{017B67D1-39C1-774B-989E-23EE1D6A7ED9}" type="pres">
      <dgm:prSet presAssocID="{B0125EE8-1E32-DC45-830F-DECCBAF3D340}" presName="fgShape" presStyleLbl="fgShp" presStyleIdx="0" presStyleCnt="1"/>
      <dgm:spPr/>
    </dgm:pt>
    <dgm:pt modelId="{3C307E1A-42FA-9F4F-8B86-855CF643CA42}" type="pres">
      <dgm:prSet presAssocID="{B0125EE8-1E32-DC45-830F-DECCBAF3D340}" presName="linComp" presStyleCnt="0"/>
      <dgm:spPr/>
    </dgm:pt>
    <dgm:pt modelId="{408A9EC1-D351-2C43-924B-A84482BD4A76}" type="pres">
      <dgm:prSet presAssocID="{138577A2-52E7-3240-A9FA-C8A104889270}" presName="compNode" presStyleCnt="0"/>
      <dgm:spPr/>
    </dgm:pt>
    <dgm:pt modelId="{0907BF74-9924-4D46-B1D5-7E5C807BE2C1}" type="pres">
      <dgm:prSet presAssocID="{138577A2-52E7-3240-A9FA-C8A104889270}" presName="bkgdShape" presStyleLbl="node1" presStyleIdx="0" presStyleCnt="5"/>
      <dgm:spPr/>
      <dgm:t>
        <a:bodyPr/>
        <a:lstStyle/>
        <a:p>
          <a:endParaRPr lang="en-US"/>
        </a:p>
      </dgm:t>
    </dgm:pt>
    <dgm:pt modelId="{154E9AF1-8D40-9F44-A014-F25B94CD5525}" type="pres">
      <dgm:prSet presAssocID="{138577A2-52E7-3240-A9FA-C8A10488927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8B88F-ED09-354E-B477-E3FE93A526B8}" type="pres">
      <dgm:prSet presAssocID="{138577A2-52E7-3240-A9FA-C8A104889270}" presName="invisiNode" presStyleLbl="node1" presStyleIdx="0" presStyleCnt="5"/>
      <dgm:spPr/>
    </dgm:pt>
    <dgm:pt modelId="{F2D58BEB-D5FF-4F45-A9CD-1FE5837E447D}" type="pres">
      <dgm:prSet presAssocID="{138577A2-52E7-3240-A9FA-C8A104889270}" presName="imagNode" presStyleLbl="fgImgPlace1" presStyleIdx="0" presStyleCnt="5"/>
      <dgm:spPr/>
    </dgm:pt>
    <dgm:pt modelId="{236A08F8-E959-6441-9EC3-B708C1C6751C}" type="pres">
      <dgm:prSet presAssocID="{94E3B461-A4D8-5749-AE56-33FD2DA713C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DB5AEF-7A23-6546-8305-01A8B2FA1752}" type="pres">
      <dgm:prSet presAssocID="{DFAF5564-12EA-2749-8FAA-F460603BDEE4}" presName="compNode" presStyleCnt="0"/>
      <dgm:spPr/>
    </dgm:pt>
    <dgm:pt modelId="{1A3632CF-E020-5546-AE9A-152721ED8F52}" type="pres">
      <dgm:prSet presAssocID="{DFAF5564-12EA-2749-8FAA-F460603BDEE4}" presName="bkgdShape" presStyleLbl="node1" presStyleIdx="1" presStyleCnt="5"/>
      <dgm:spPr/>
      <dgm:t>
        <a:bodyPr/>
        <a:lstStyle/>
        <a:p>
          <a:endParaRPr lang="en-US"/>
        </a:p>
      </dgm:t>
    </dgm:pt>
    <dgm:pt modelId="{8F66FE98-B654-5B41-9DE3-1113B1CE390F}" type="pres">
      <dgm:prSet presAssocID="{DFAF5564-12EA-2749-8FAA-F460603BDEE4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33AD6-5ADD-8C4F-84D3-3B08229D3B36}" type="pres">
      <dgm:prSet presAssocID="{DFAF5564-12EA-2749-8FAA-F460603BDEE4}" presName="invisiNode" presStyleLbl="node1" presStyleIdx="1" presStyleCnt="5"/>
      <dgm:spPr/>
    </dgm:pt>
    <dgm:pt modelId="{6CBEAC96-14E2-8C46-83E7-45468663C3D6}" type="pres">
      <dgm:prSet presAssocID="{DFAF5564-12EA-2749-8FAA-F460603BDEE4}" presName="imagNode" presStyleLbl="fgImgPlace1" presStyleIdx="1" presStyleCnt="5"/>
      <dgm:spPr/>
    </dgm:pt>
    <dgm:pt modelId="{683D3F38-7369-0144-AE2D-CE8F358C14B1}" type="pres">
      <dgm:prSet presAssocID="{00D60236-C802-9248-9876-7F861480E21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D2B0DC-A1F1-4341-AB20-DED161ACBF94}" type="pres">
      <dgm:prSet presAssocID="{B3C9B88D-98A2-2748-9C3D-919B4DAFDC5C}" presName="compNode" presStyleCnt="0"/>
      <dgm:spPr/>
    </dgm:pt>
    <dgm:pt modelId="{583E2118-F2DE-9042-B818-079E0B84D98F}" type="pres">
      <dgm:prSet presAssocID="{B3C9B88D-98A2-2748-9C3D-919B4DAFDC5C}" presName="bkgdShape" presStyleLbl="node1" presStyleIdx="2" presStyleCnt="5"/>
      <dgm:spPr/>
      <dgm:t>
        <a:bodyPr/>
        <a:lstStyle/>
        <a:p>
          <a:endParaRPr lang="en-US"/>
        </a:p>
      </dgm:t>
    </dgm:pt>
    <dgm:pt modelId="{412FA5CA-3F85-B749-8545-B8A5C1F9F4C0}" type="pres">
      <dgm:prSet presAssocID="{B3C9B88D-98A2-2748-9C3D-919B4DAFDC5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DE27D-7AC5-CA48-93A4-BA6BA72211C4}" type="pres">
      <dgm:prSet presAssocID="{B3C9B88D-98A2-2748-9C3D-919B4DAFDC5C}" presName="invisiNode" presStyleLbl="node1" presStyleIdx="2" presStyleCnt="5"/>
      <dgm:spPr/>
    </dgm:pt>
    <dgm:pt modelId="{C8D1553B-7B56-3C4C-92E1-A70CC1F03734}" type="pres">
      <dgm:prSet presAssocID="{B3C9B88D-98A2-2748-9C3D-919B4DAFDC5C}" presName="imagNode" presStyleLbl="fgImgPlace1" presStyleIdx="2" presStyleCnt="5"/>
      <dgm:spPr/>
    </dgm:pt>
    <dgm:pt modelId="{0D0C1DEB-E425-E44E-A7F7-970BED0DBEDF}" type="pres">
      <dgm:prSet presAssocID="{6D188489-9F34-B648-9170-515F92FB8D8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6E66C1F-D8B2-B644-841D-48EF72062C1B}" type="pres">
      <dgm:prSet presAssocID="{BDC3F60C-EF68-7044-9688-1B1CAF4B23A5}" presName="compNode" presStyleCnt="0"/>
      <dgm:spPr/>
    </dgm:pt>
    <dgm:pt modelId="{6049C436-CD2B-AE48-9DCD-BDBA569758A4}" type="pres">
      <dgm:prSet presAssocID="{BDC3F60C-EF68-7044-9688-1B1CAF4B23A5}" presName="bkgdShape" presStyleLbl="node1" presStyleIdx="3" presStyleCnt="5" custLinFactNeighborX="-1714" custLinFactNeighborY="-1190"/>
      <dgm:spPr/>
      <dgm:t>
        <a:bodyPr/>
        <a:lstStyle/>
        <a:p>
          <a:endParaRPr lang="en-US"/>
        </a:p>
      </dgm:t>
    </dgm:pt>
    <dgm:pt modelId="{7DA632D6-B34E-2143-A9D9-77F6CC42A18E}" type="pres">
      <dgm:prSet presAssocID="{BDC3F60C-EF68-7044-9688-1B1CAF4B23A5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8698E-7E93-B64D-AC68-126853E0F988}" type="pres">
      <dgm:prSet presAssocID="{BDC3F60C-EF68-7044-9688-1B1CAF4B23A5}" presName="invisiNode" presStyleLbl="node1" presStyleIdx="3" presStyleCnt="5"/>
      <dgm:spPr/>
    </dgm:pt>
    <dgm:pt modelId="{2B71609C-BBC9-8542-9D49-F914FE0B3313}" type="pres">
      <dgm:prSet presAssocID="{BDC3F60C-EF68-7044-9688-1B1CAF4B23A5}" presName="imagNode" presStyleLbl="fgImgPlace1" presStyleIdx="3" presStyleCnt="5"/>
      <dgm:spPr/>
    </dgm:pt>
    <dgm:pt modelId="{E7A2F3A5-8C3F-5143-9511-71A5F440510E}" type="pres">
      <dgm:prSet presAssocID="{BB506107-85F9-604C-B6B8-8E9DCD1C42F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EF5C890-AC1C-AA41-AD0E-E7A9E4D41AFD}" type="pres">
      <dgm:prSet presAssocID="{AE43330E-8900-6144-BB15-C33E38EEF418}" presName="compNode" presStyleCnt="0"/>
      <dgm:spPr/>
    </dgm:pt>
    <dgm:pt modelId="{834C62F1-D1DC-3A4E-BFD5-2A678DBCCD9D}" type="pres">
      <dgm:prSet presAssocID="{AE43330E-8900-6144-BB15-C33E38EEF418}" presName="bkgdShape" presStyleLbl="node1" presStyleIdx="4" presStyleCnt="5"/>
      <dgm:spPr/>
      <dgm:t>
        <a:bodyPr/>
        <a:lstStyle/>
        <a:p>
          <a:endParaRPr lang="en-US"/>
        </a:p>
      </dgm:t>
    </dgm:pt>
    <dgm:pt modelId="{D9CA15C7-E5D3-1549-A86C-B35B7B6F2021}" type="pres">
      <dgm:prSet presAssocID="{AE43330E-8900-6144-BB15-C33E38EEF41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EE91F-F310-9745-BC4F-A94CE74ED226}" type="pres">
      <dgm:prSet presAssocID="{AE43330E-8900-6144-BB15-C33E38EEF418}" presName="invisiNode" presStyleLbl="node1" presStyleIdx="4" presStyleCnt="5"/>
      <dgm:spPr/>
    </dgm:pt>
    <dgm:pt modelId="{4C66CD63-D71F-DD49-BC46-BD639FC804B1}" type="pres">
      <dgm:prSet presAssocID="{AE43330E-8900-6144-BB15-C33E38EEF418}" presName="imagNode" presStyleLbl="fgImgPlace1" presStyleIdx="4" presStyleCnt="5"/>
      <dgm:spPr/>
    </dgm:pt>
  </dgm:ptLst>
  <dgm:cxnLst>
    <dgm:cxn modelId="{11AA4C40-289E-A64F-A302-53E54070F603}" type="presOf" srcId="{6D188489-9F34-B648-9170-515F92FB8D8B}" destId="{0D0C1DEB-E425-E44E-A7F7-970BED0DBEDF}" srcOrd="0" destOrd="0" presId="urn:microsoft.com/office/officeart/2005/8/layout/hList7"/>
    <dgm:cxn modelId="{7B7D4F1C-A75B-B94D-904E-0BAF5088B7A0}" type="presOf" srcId="{B3C9B88D-98A2-2748-9C3D-919B4DAFDC5C}" destId="{412FA5CA-3F85-B749-8545-B8A5C1F9F4C0}" srcOrd="1" destOrd="0" presId="urn:microsoft.com/office/officeart/2005/8/layout/hList7"/>
    <dgm:cxn modelId="{5F5D3ED0-4338-2D41-B6A4-5886D68521F5}" type="presOf" srcId="{138577A2-52E7-3240-A9FA-C8A104889270}" destId="{0907BF74-9924-4D46-B1D5-7E5C807BE2C1}" srcOrd="0" destOrd="0" presId="urn:microsoft.com/office/officeart/2005/8/layout/hList7"/>
    <dgm:cxn modelId="{2BDD28A7-21E7-354C-92A6-A22DF01653C9}" type="presOf" srcId="{B3C9B88D-98A2-2748-9C3D-919B4DAFDC5C}" destId="{583E2118-F2DE-9042-B818-079E0B84D98F}" srcOrd="0" destOrd="0" presId="urn:microsoft.com/office/officeart/2005/8/layout/hList7"/>
    <dgm:cxn modelId="{6331D175-0A1F-6B42-BDA9-9AC585159095}" type="presOf" srcId="{BDC3F60C-EF68-7044-9688-1B1CAF4B23A5}" destId="{7DA632D6-B34E-2143-A9D9-77F6CC42A18E}" srcOrd="1" destOrd="0" presId="urn:microsoft.com/office/officeart/2005/8/layout/hList7"/>
    <dgm:cxn modelId="{9B8B6499-8D9B-804D-BC2E-8004FACB802E}" srcId="{B0125EE8-1E32-DC45-830F-DECCBAF3D340}" destId="{BDC3F60C-EF68-7044-9688-1B1CAF4B23A5}" srcOrd="3" destOrd="0" parTransId="{2F8F80FC-EDD6-E845-A67B-15772C2531CD}" sibTransId="{BB506107-85F9-604C-B6B8-8E9DCD1C42F2}"/>
    <dgm:cxn modelId="{E5503269-88D4-2544-B05C-1C0EA192681F}" srcId="{B0125EE8-1E32-DC45-830F-DECCBAF3D340}" destId="{138577A2-52E7-3240-A9FA-C8A104889270}" srcOrd="0" destOrd="0" parTransId="{FAC875A7-F821-0D42-A933-D3F31FD639CE}" sibTransId="{94E3B461-A4D8-5749-AE56-33FD2DA713CB}"/>
    <dgm:cxn modelId="{4ECFC82E-3FCE-324F-BB2C-611E5ED67DF8}" type="presOf" srcId="{94E3B461-A4D8-5749-AE56-33FD2DA713CB}" destId="{236A08F8-E959-6441-9EC3-B708C1C6751C}" srcOrd="0" destOrd="0" presId="urn:microsoft.com/office/officeart/2005/8/layout/hList7"/>
    <dgm:cxn modelId="{82EF766D-5F0D-414C-AA57-CFB38DFD07AC}" srcId="{B0125EE8-1E32-DC45-830F-DECCBAF3D340}" destId="{AE43330E-8900-6144-BB15-C33E38EEF418}" srcOrd="4" destOrd="0" parTransId="{352DCDAD-63F6-4840-89A6-6EA3334D7BB6}" sibTransId="{A60C4557-7A40-674C-A8CD-89DB1210C44D}"/>
    <dgm:cxn modelId="{FE712574-64E9-9041-988B-CA18B3DB0778}" type="presOf" srcId="{DFAF5564-12EA-2749-8FAA-F460603BDEE4}" destId="{8F66FE98-B654-5B41-9DE3-1113B1CE390F}" srcOrd="1" destOrd="0" presId="urn:microsoft.com/office/officeart/2005/8/layout/hList7"/>
    <dgm:cxn modelId="{3C5171F6-6EA6-6946-88D6-0DFB36B2DA7C}" srcId="{B0125EE8-1E32-DC45-830F-DECCBAF3D340}" destId="{DFAF5564-12EA-2749-8FAA-F460603BDEE4}" srcOrd="1" destOrd="0" parTransId="{FA124103-B557-CD4A-B5E5-3ACED5AD94B9}" sibTransId="{00D60236-C802-9248-9876-7F861480E210}"/>
    <dgm:cxn modelId="{FD1C993F-33C7-F842-A69A-A5AF26B1FCCC}" type="presOf" srcId="{AE43330E-8900-6144-BB15-C33E38EEF418}" destId="{D9CA15C7-E5D3-1549-A86C-B35B7B6F2021}" srcOrd="1" destOrd="0" presId="urn:microsoft.com/office/officeart/2005/8/layout/hList7"/>
    <dgm:cxn modelId="{3093D3E5-DBBF-2D49-A5D8-8CAF47F14C6C}" srcId="{B0125EE8-1E32-DC45-830F-DECCBAF3D340}" destId="{B3C9B88D-98A2-2748-9C3D-919B4DAFDC5C}" srcOrd="2" destOrd="0" parTransId="{13EA5963-92F0-144C-BC4C-3B20B805C0EE}" sibTransId="{6D188489-9F34-B648-9170-515F92FB8D8B}"/>
    <dgm:cxn modelId="{40541DD8-44F4-A345-9B37-ABA851709250}" type="presOf" srcId="{BB506107-85F9-604C-B6B8-8E9DCD1C42F2}" destId="{E7A2F3A5-8C3F-5143-9511-71A5F440510E}" srcOrd="0" destOrd="0" presId="urn:microsoft.com/office/officeart/2005/8/layout/hList7"/>
    <dgm:cxn modelId="{8829B85A-A4E1-A64F-80C3-DCA5A1533892}" type="presOf" srcId="{AE43330E-8900-6144-BB15-C33E38EEF418}" destId="{834C62F1-D1DC-3A4E-BFD5-2A678DBCCD9D}" srcOrd="0" destOrd="0" presId="urn:microsoft.com/office/officeart/2005/8/layout/hList7"/>
    <dgm:cxn modelId="{CD65699E-FB9B-D64C-A645-C9FED6AA9FAD}" type="presOf" srcId="{B0125EE8-1E32-DC45-830F-DECCBAF3D340}" destId="{9D551434-FBBF-554F-8597-427F15AD3315}" srcOrd="0" destOrd="0" presId="urn:microsoft.com/office/officeart/2005/8/layout/hList7"/>
    <dgm:cxn modelId="{AD2FA708-328F-F441-9FEA-FEC49C8C5EEE}" type="presOf" srcId="{138577A2-52E7-3240-A9FA-C8A104889270}" destId="{154E9AF1-8D40-9F44-A014-F25B94CD5525}" srcOrd="1" destOrd="0" presId="urn:microsoft.com/office/officeart/2005/8/layout/hList7"/>
    <dgm:cxn modelId="{256C903B-E4BF-4347-983D-EC064B839A9C}" type="presOf" srcId="{DFAF5564-12EA-2749-8FAA-F460603BDEE4}" destId="{1A3632CF-E020-5546-AE9A-152721ED8F52}" srcOrd="0" destOrd="0" presId="urn:microsoft.com/office/officeart/2005/8/layout/hList7"/>
    <dgm:cxn modelId="{26269EFA-B4D0-4743-90D7-EE6A9A37E46D}" type="presOf" srcId="{00D60236-C802-9248-9876-7F861480E210}" destId="{683D3F38-7369-0144-AE2D-CE8F358C14B1}" srcOrd="0" destOrd="0" presId="urn:microsoft.com/office/officeart/2005/8/layout/hList7"/>
    <dgm:cxn modelId="{8038FE52-0489-D747-B64A-5894A20D183A}" type="presOf" srcId="{BDC3F60C-EF68-7044-9688-1B1CAF4B23A5}" destId="{6049C436-CD2B-AE48-9DCD-BDBA569758A4}" srcOrd="0" destOrd="0" presId="urn:microsoft.com/office/officeart/2005/8/layout/hList7"/>
    <dgm:cxn modelId="{32EBEABA-2FEA-E14D-8848-12A784586353}" type="presParOf" srcId="{9D551434-FBBF-554F-8597-427F15AD3315}" destId="{017B67D1-39C1-774B-989E-23EE1D6A7ED9}" srcOrd="0" destOrd="0" presId="urn:microsoft.com/office/officeart/2005/8/layout/hList7"/>
    <dgm:cxn modelId="{DC10AF27-401D-3041-A940-BA1F6F927948}" type="presParOf" srcId="{9D551434-FBBF-554F-8597-427F15AD3315}" destId="{3C307E1A-42FA-9F4F-8B86-855CF643CA42}" srcOrd="1" destOrd="0" presId="urn:microsoft.com/office/officeart/2005/8/layout/hList7"/>
    <dgm:cxn modelId="{3AF50192-B554-C64C-AE95-A5608D6ACD52}" type="presParOf" srcId="{3C307E1A-42FA-9F4F-8B86-855CF643CA42}" destId="{408A9EC1-D351-2C43-924B-A84482BD4A76}" srcOrd="0" destOrd="0" presId="urn:microsoft.com/office/officeart/2005/8/layout/hList7"/>
    <dgm:cxn modelId="{B118DBD0-20E9-CA47-8BEB-8A9B1D5D0005}" type="presParOf" srcId="{408A9EC1-D351-2C43-924B-A84482BD4A76}" destId="{0907BF74-9924-4D46-B1D5-7E5C807BE2C1}" srcOrd="0" destOrd="0" presId="urn:microsoft.com/office/officeart/2005/8/layout/hList7"/>
    <dgm:cxn modelId="{0BCFEACD-63BA-4849-B27C-3E33A9EC1A85}" type="presParOf" srcId="{408A9EC1-D351-2C43-924B-A84482BD4A76}" destId="{154E9AF1-8D40-9F44-A014-F25B94CD5525}" srcOrd="1" destOrd="0" presId="urn:microsoft.com/office/officeart/2005/8/layout/hList7"/>
    <dgm:cxn modelId="{1FCC7390-A4CD-6943-9808-F0EB6571753B}" type="presParOf" srcId="{408A9EC1-D351-2C43-924B-A84482BD4A76}" destId="{FD08B88F-ED09-354E-B477-E3FE93A526B8}" srcOrd="2" destOrd="0" presId="urn:microsoft.com/office/officeart/2005/8/layout/hList7"/>
    <dgm:cxn modelId="{33F94D2E-F9A6-E243-AB26-A2F6418EF86C}" type="presParOf" srcId="{408A9EC1-D351-2C43-924B-A84482BD4A76}" destId="{F2D58BEB-D5FF-4F45-A9CD-1FE5837E447D}" srcOrd="3" destOrd="0" presId="urn:microsoft.com/office/officeart/2005/8/layout/hList7"/>
    <dgm:cxn modelId="{FD17FB85-F0FD-6447-AD7C-021287C0AF77}" type="presParOf" srcId="{3C307E1A-42FA-9F4F-8B86-855CF643CA42}" destId="{236A08F8-E959-6441-9EC3-B708C1C6751C}" srcOrd="1" destOrd="0" presId="urn:microsoft.com/office/officeart/2005/8/layout/hList7"/>
    <dgm:cxn modelId="{E60D735C-FE0E-5A45-B876-9BCE82F08811}" type="presParOf" srcId="{3C307E1A-42FA-9F4F-8B86-855CF643CA42}" destId="{A6DB5AEF-7A23-6546-8305-01A8B2FA1752}" srcOrd="2" destOrd="0" presId="urn:microsoft.com/office/officeart/2005/8/layout/hList7"/>
    <dgm:cxn modelId="{082B40E0-238B-8E49-BC72-680E01DDC6F0}" type="presParOf" srcId="{A6DB5AEF-7A23-6546-8305-01A8B2FA1752}" destId="{1A3632CF-E020-5546-AE9A-152721ED8F52}" srcOrd="0" destOrd="0" presId="urn:microsoft.com/office/officeart/2005/8/layout/hList7"/>
    <dgm:cxn modelId="{A48277C2-7AA3-CD44-AB99-BAF91F09CD18}" type="presParOf" srcId="{A6DB5AEF-7A23-6546-8305-01A8B2FA1752}" destId="{8F66FE98-B654-5B41-9DE3-1113B1CE390F}" srcOrd="1" destOrd="0" presId="urn:microsoft.com/office/officeart/2005/8/layout/hList7"/>
    <dgm:cxn modelId="{3A7730A7-C30C-F642-9D13-329424906B7E}" type="presParOf" srcId="{A6DB5AEF-7A23-6546-8305-01A8B2FA1752}" destId="{CAF33AD6-5ADD-8C4F-84D3-3B08229D3B36}" srcOrd="2" destOrd="0" presId="urn:microsoft.com/office/officeart/2005/8/layout/hList7"/>
    <dgm:cxn modelId="{E951607C-A8AC-1940-8EF0-CC80E2556DDB}" type="presParOf" srcId="{A6DB5AEF-7A23-6546-8305-01A8B2FA1752}" destId="{6CBEAC96-14E2-8C46-83E7-45468663C3D6}" srcOrd="3" destOrd="0" presId="urn:microsoft.com/office/officeart/2005/8/layout/hList7"/>
    <dgm:cxn modelId="{5FCA77AD-468B-CD4C-9506-BEB6646EF762}" type="presParOf" srcId="{3C307E1A-42FA-9F4F-8B86-855CF643CA42}" destId="{683D3F38-7369-0144-AE2D-CE8F358C14B1}" srcOrd="3" destOrd="0" presId="urn:microsoft.com/office/officeart/2005/8/layout/hList7"/>
    <dgm:cxn modelId="{63F884BA-4597-9640-A84E-8ADBDF97ADF5}" type="presParOf" srcId="{3C307E1A-42FA-9F4F-8B86-855CF643CA42}" destId="{ECD2B0DC-A1F1-4341-AB20-DED161ACBF94}" srcOrd="4" destOrd="0" presId="urn:microsoft.com/office/officeart/2005/8/layout/hList7"/>
    <dgm:cxn modelId="{43D905B9-905D-654D-AE35-A4E9976425D7}" type="presParOf" srcId="{ECD2B0DC-A1F1-4341-AB20-DED161ACBF94}" destId="{583E2118-F2DE-9042-B818-079E0B84D98F}" srcOrd="0" destOrd="0" presId="urn:microsoft.com/office/officeart/2005/8/layout/hList7"/>
    <dgm:cxn modelId="{D84B40A8-0B46-DA4A-954E-99458468F967}" type="presParOf" srcId="{ECD2B0DC-A1F1-4341-AB20-DED161ACBF94}" destId="{412FA5CA-3F85-B749-8545-B8A5C1F9F4C0}" srcOrd="1" destOrd="0" presId="urn:microsoft.com/office/officeart/2005/8/layout/hList7"/>
    <dgm:cxn modelId="{B7DE91E8-BCC8-E947-9A77-7B0E61689A59}" type="presParOf" srcId="{ECD2B0DC-A1F1-4341-AB20-DED161ACBF94}" destId="{A58DE27D-7AC5-CA48-93A4-BA6BA72211C4}" srcOrd="2" destOrd="0" presId="urn:microsoft.com/office/officeart/2005/8/layout/hList7"/>
    <dgm:cxn modelId="{7C98A4FB-FA74-1D4D-9A4B-63B5E9528EFD}" type="presParOf" srcId="{ECD2B0DC-A1F1-4341-AB20-DED161ACBF94}" destId="{C8D1553B-7B56-3C4C-92E1-A70CC1F03734}" srcOrd="3" destOrd="0" presId="urn:microsoft.com/office/officeart/2005/8/layout/hList7"/>
    <dgm:cxn modelId="{5AFF5DA9-4086-B543-B849-11A1A20F50DC}" type="presParOf" srcId="{3C307E1A-42FA-9F4F-8B86-855CF643CA42}" destId="{0D0C1DEB-E425-E44E-A7F7-970BED0DBEDF}" srcOrd="5" destOrd="0" presId="urn:microsoft.com/office/officeart/2005/8/layout/hList7"/>
    <dgm:cxn modelId="{3A90E37F-BA6A-6249-AC44-4B0BD19310F7}" type="presParOf" srcId="{3C307E1A-42FA-9F4F-8B86-855CF643CA42}" destId="{56E66C1F-D8B2-B644-841D-48EF72062C1B}" srcOrd="6" destOrd="0" presId="urn:microsoft.com/office/officeart/2005/8/layout/hList7"/>
    <dgm:cxn modelId="{3EAA5B1D-1BA8-2B49-9B3F-E28005CB73AE}" type="presParOf" srcId="{56E66C1F-D8B2-B644-841D-48EF72062C1B}" destId="{6049C436-CD2B-AE48-9DCD-BDBA569758A4}" srcOrd="0" destOrd="0" presId="urn:microsoft.com/office/officeart/2005/8/layout/hList7"/>
    <dgm:cxn modelId="{8CDB87B9-2574-F14A-B260-9D9AB21F4F4C}" type="presParOf" srcId="{56E66C1F-D8B2-B644-841D-48EF72062C1B}" destId="{7DA632D6-B34E-2143-A9D9-77F6CC42A18E}" srcOrd="1" destOrd="0" presId="urn:microsoft.com/office/officeart/2005/8/layout/hList7"/>
    <dgm:cxn modelId="{10479159-598D-614B-8FCD-5786C418E295}" type="presParOf" srcId="{56E66C1F-D8B2-B644-841D-48EF72062C1B}" destId="{6C18698E-7E93-B64D-AC68-126853E0F988}" srcOrd="2" destOrd="0" presId="urn:microsoft.com/office/officeart/2005/8/layout/hList7"/>
    <dgm:cxn modelId="{1FD1718F-A74C-3242-AFBF-9A8FBEC95C4E}" type="presParOf" srcId="{56E66C1F-D8B2-B644-841D-48EF72062C1B}" destId="{2B71609C-BBC9-8542-9D49-F914FE0B3313}" srcOrd="3" destOrd="0" presId="urn:microsoft.com/office/officeart/2005/8/layout/hList7"/>
    <dgm:cxn modelId="{2EDF0BE3-9ADC-0248-94A3-61489DDF68D6}" type="presParOf" srcId="{3C307E1A-42FA-9F4F-8B86-855CF643CA42}" destId="{E7A2F3A5-8C3F-5143-9511-71A5F440510E}" srcOrd="7" destOrd="0" presId="urn:microsoft.com/office/officeart/2005/8/layout/hList7"/>
    <dgm:cxn modelId="{BBDF3A33-FE81-5544-9903-AC9A5485F35A}" type="presParOf" srcId="{3C307E1A-42FA-9F4F-8B86-855CF643CA42}" destId="{0EF5C890-AC1C-AA41-AD0E-E7A9E4D41AFD}" srcOrd="8" destOrd="0" presId="urn:microsoft.com/office/officeart/2005/8/layout/hList7"/>
    <dgm:cxn modelId="{3F7B89F3-E9A0-3C48-8BA4-1BAE23C0DBC6}" type="presParOf" srcId="{0EF5C890-AC1C-AA41-AD0E-E7A9E4D41AFD}" destId="{834C62F1-D1DC-3A4E-BFD5-2A678DBCCD9D}" srcOrd="0" destOrd="0" presId="urn:microsoft.com/office/officeart/2005/8/layout/hList7"/>
    <dgm:cxn modelId="{427D081C-972D-CE49-86B7-AD8596267389}" type="presParOf" srcId="{0EF5C890-AC1C-AA41-AD0E-E7A9E4D41AFD}" destId="{D9CA15C7-E5D3-1549-A86C-B35B7B6F2021}" srcOrd="1" destOrd="0" presId="urn:microsoft.com/office/officeart/2005/8/layout/hList7"/>
    <dgm:cxn modelId="{0F6B7BC9-3CD5-8847-8C8A-216A7486C2E3}" type="presParOf" srcId="{0EF5C890-AC1C-AA41-AD0E-E7A9E4D41AFD}" destId="{E0BEE91F-F310-9745-BC4F-A94CE74ED226}" srcOrd="2" destOrd="0" presId="urn:microsoft.com/office/officeart/2005/8/layout/hList7"/>
    <dgm:cxn modelId="{2D854A20-DB8E-9B4B-9918-C987F6DD89FF}" type="presParOf" srcId="{0EF5C890-AC1C-AA41-AD0E-E7A9E4D41AFD}" destId="{4C66CD63-D71F-DD49-BC46-BD639FC804B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9B961A-3A6E-A949-8EEA-2EAB9F17849E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EDB70B-97FF-9145-8CF7-CD514D32E3B5}">
      <dgm:prSet phldrT="[Text]"/>
      <dgm:spPr/>
      <dgm:t>
        <a:bodyPr/>
        <a:lstStyle/>
        <a:p>
          <a:r>
            <a:rPr lang="en-US" dirty="0"/>
            <a:t>Global Fund, PEPFAR</a:t>
          </a:r>
        </a:p>
      </dgm:t>
    </dgm:pt>
    <dgm:pt modelId="{BD94C6D1-77EC-514C-879A-114110469C10}" type="parTrans" cxnId="{E1268ACA-EE76-CF4D-B2B9-21BF9ACCF2B7}">
      <dgm:prSet/>
      <dgm:spPr/>
      <dgm:t>
        <a:bodyPr/>
        <a:lstStyle/>
        <a:p>
          <a:endParaRPr lang="en-US"/>
        </a:p>
      </dgm:t>
    </dgm:pt>
    <dgm:pt modelId="{4D1855BC-D5A8-944D-A9FD-D308D8E2B19C}" type="sibTrans" cxnId="{E1268ACA-EE76-CF4D-B2B9-21BF9ACCF2B7}">
      <dgm:prSet/>
      <dgm:spPr/>
      <dgm:t>
        <a:bodyPr/>
        <a:lstStyle/>
        <a:p>
          <a:endParaRPr lang="en-US"/>
        </a:p>
      </dgm:t>
    </dgm:pt>
    <dgm:pt modelId="{7D6CCE77-BB69-B341-A53F-27C47C31FAE7}">
      <dgm:prSet phldrT="[Text]"/>
      <dgm:spPr/>
      <dgm:t>
        <a:bodyPr/>
        <a:lstStyle/>
        <a:p>
          <a:r>
            <a:rPr lang="en-US" dirty="0"/>
            <a:t>Infrastructure</a:t>
          </a:r>
        </a:p>
      </dgm:t>
    </dgm:pt>
    <dgm:pt modelId="{6F3F5269-5838-EA43-9E41-14B67A8EE968}" type="parTrans" cxnId="{296DA4DA-EAFC-7247-9C39-83193ED542FA}">
      <dgm:prSet/>
      <dgm:spPr/>
      <dgm:t>
        <a:bodyPr/>
        <a:lstStyle/>
        <a:p>
          <a:endParaRPr lang="en-US"/>
        </a:p>
      </dgm:t>
    </dgm:pt>
    <dgm:pt modelId="{9D408086-2DD9-D94A-8AF8-EB9D80D34356}" type="sibTrans" cxnId="{296DA4DA-EAFC-7247-9C39-83193ED542FA}">
      <dgm:prSet/>
      <dgm:spPr/>
      <dgm:t>
        <a:bodyPr/>
        <a:lstStyle/>
        <a:p>
          <a:endParaRPr lang="en-US"/>
        </a:p>
      </dgm:t>
    </dgm:pt>
    <dgm:pt modelId="{A09B24C6-CDCE-7E45-AA0F-19829DFF90BF}">
      <dgm:prSet phldrT="[Text]"/>
      <dgm:spPr/>
      <dgm:t>
        <a:bodyPr/>
        <a:lstStyle/>
        <a:p>
          <a:r>
            <a:rPr lang="en-US" dirty="0"/>
            <a:t>Medications</a:t>
          </a:r>
        </a:p>
      </dgm:t>
    </dgm:pt>
    <dgm:pt modelId="{4215E81A-84FA-DF4B-B8F0-89825C1EDE99}" type="parTrans" cxnId="{588BE162-FB87-2A49-AE02-3E5A153E1151}">
      <dgm:prSet/>
      <dgm:spPr/>
      <dgm:t>
        <a:bodyPr/>
        <a:lstStyle/>
        <a:p>
          <a:endParaRPr lang="en-US"/>
        </a:p>
      </dgm:t>
    </dgm:pt>
    <dgm:pt modelId="{1E92A31C-11AE-AE40-912A-4D3111137E70}" type="sibTrans" cxnId="{588BE162-FB87-2A49-AE02-3E5A153E1151}">
      <dgm:prSet/>
      <dgm:spPr/>
      <dgm:t>
        <a:bodyPr/>
        <a:lstStyle/>
        <a:p>
          <a:endParaRPr lang="en-US"/>
        </a:p>
      </dgm:t>
    </dgm:pt>
    <dgm:pt modelId="{3B8077E9-2214-5A44-859F-3F2138873E42}">
      <dgm:prSet phldrT="[Text]"/>
      <dgm:spPr/>
      <dgm:t>
        <a:bodyPr/>
        <a:lstStyle/>
        <a:p>
          <a:r>
            <a:rPr lang="en-US" dirty="0"/>
            <a:t>Workforce</a:t>
          </a:r>
        </a:p>
      </dgm:t>
    </dgm:pt>
    <dgm:pt modelId="{FC72FB67-1942-5F4A-B863-933ED49BE1E7}" type="parTrans" cxnId="{BDA88C0F-6F9E-2942-86BE-366FE7D9F3AD}">
      <dgm:prSet/>
      <dgm:spPr/>
      <dgm:t>
        <a:bodyPr/>
        <a:lstStyle/>
        <a:p>
          <a:endParaRPr lang="en-US"/>
        </a:p>
      </dgm:t>
    </dgm:pt>
    <dgm:pt modelId="{199CF35F-27C4-C740-8119-0DD864D57E04}" type="sibTrans" cxnId="{BDA88C0F-6F9E-2942-86BE-366FE7D9F3AD}">
      <dgm:prSet/>
      <dgm:spPr/>
      <dgm:t>
        <a:bodyPr/>
        <a:lstStyle/>
        <a:p>
          <a:endParaRPr lang="en-US"/>
        </a:p>
      </dgm:t>
    </dgm:pt>
    <dgm:pt modelId="{1C6EDFB0-05FB-5E41-90CC-E0035EABAF0E}" type="pres">
      <dgm:prSet presAssocID="{529B961A-3A6E-A949-8EEA-2EAB9F1784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5C14CC7-D393-F346-BAFA-E1CCA3B2ABAD}" type="pres">
      <dgm:prSet presAssocID="{6EEDB70B-97FF-9145-8CF7-CD514D32E3B5}" presName="hierRoot1" presStyleCnt="0">
        <dgm:presLayoutVars>
          <dgm:hierBranch val="init"/>
        </dgm:presLayoutVars>
      </dgm:prSet>
      <dgm:spPr/>
    </dgm:pt>
    <dgm:pt modelId="{83852E4D-5583-4448-8A8A-CE1F1EA10755}" type="pres">
      <dgm:prSet presAssocID="{6EEDB70B-97FF-9145-8CF7-CD514D32E3B5}" presName="rootComposite1" presStyleCnt="0"/>
      <dgm:spPr/>
    </dgm:pt>
    <dgm:pt modelId="{3DADF731-4779-FD42-8C60-80F11F91979E}" type="pres">
      <dgm:prSet presAssocID="{6EEDB70B-97FF-9145-8CF7-CD514D32E3B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1DC4F6-48DA-F449-B84E-53D85671902E}" type="pres">
      <dgm:prSet presAssocID="{6EEDB70B-97FF-9145-8CF7-CD514D32E3B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CE46326-28CA-2C45-A492-EF2216A92A67}" type="pres">
      <dgm:prSet presAssocID="{6EEDB70B-97FF-9145-8CF7-CD514D32E3B5}" presName="hierChild2" presStyleCnt="0"/>
      <dgm:spPr/>
    </dgm:pt>
    <dgm:pt modelId="{8C17F48A-CC28-6347-A1FC-629D603F759B}" type="pres">
      <dgm:prSet presAssocID="{6F3F5269-5838-EA43-9E41-14B67A8EE96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704A9653-F3CA-CE40-B133-7C2554A4056A}" type="pres">
      <dgm:prSet presAssocID="{7D6CCE77-BB69-B341-A53F-27C47C31FAE7}" presName="hierRoot2" presStyleCnt="0">
        <dgm:presLayoutVars>
          <dgm:hierBranch val="init"/>
        </dgm:presLayoutVars>
      </dgm:prSet>
      <dgm:spPr/>
    </dgm:pt>
    <dgm:pt modelId="{2B173487-FABE-E744-8466-AF5E5873DF86}" type="pres">
      <dgm:prSet presAssocID="{7D6CCE77-BB69-B341-A53F-27C47C31FAE7}" presName="rootComposite" presStyleCnt="0"/>
      <dgm:spPr/>
    </dgm:pt>
    <dgm:pt modelId="{381EB698-42D9-9B44-887A-17201CD22448}" type="pres">
      <dgm:prSet presAssocID="{7D6CCE77-BB69-B341-A53F-27C47C31FAE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9CE673-B96D-9649-B9F3-EE93DBBB3583}" type="pres">
      <dgm:prSet presAssocID="{7D6CCE77-BB69-B341-A53F-27C47C31FAE7}" presName="rootConnector" presStyleLbl="node2" presStyleIdx="0" presStyleCnt="3"/>
      <dgm:spPr/>
      <dgm:t>
        <a:bodyPr/>
        <a:lstStyle/>
        <a:p>
          <a:endParaRPr lang="en-US"/>
        </a:p>
      </dgm:t>
    </dgm:pt>
    <dgm:pt modelId="{4681C7E8-F90A-A34A-93CF-D50CB3E3515D}" type="pres">
      <dgm:prSet presAssocID="{7D6CCE77-BB69-B341-A53F-27C47C31FAE7}" presName="hierChild4" presStyleCnt="0"/>
      <dgm:spPr/>
    </dgm:pt>
    <dgm:pt modelId="{6FC82091-0529-8B46-9869-96846FF24241}" type="pres">
      <dgm:prSet presAssocID="{7D6CCE77-BB69-B341-A53F-27C47C31FAE7}" presName="hierChild5" presStyleCnt="0"/>
      <dgm:spPr/>
    </dgm:pt>
    <dgm:pt modelId="{6714AF48-AC31-0245-8B17-579216CD8544}" type="pres">
      <dgm:prSet presAssocID="{4215E81A-84FA-DF4B-B8F0-89825C1EDE99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2160BDD-3BFC-ED4B-8522-93A09CB8794C}" type="pres">
      <dgm:prSet presAssocID="{A09B24C6-CDCE-7E45-AA0F-19829DFF90BF}" presName="hierRoot2" presStyleCnt="0">
        <dgm:presLayoutVars>
          <dgm:hierBranch val="init"/>
        </dgm:presLayoutVars>
      </dgm:prSet>
      <dgm:spPr/>
    </dgm:pt>
    <dgm:pt modelId="{204BCCD3-C9C7-C042-9A90-382F95F3AB75}" type="pres">
      <dgm:prSet presAssocID="{A09B24C6-CDCE-7E45-AA0F-19829DFF90BF}" presName="rootComposite" presStyleCnt="0"/>
      <dgm:spPr/>
    </dgm:pt>
    <dgm:pt modelId="{4CFAAD37-DDC4-EF47-86B4-1BFDF94DAC00}" type="pres">
      <dgm:prSet presAssocID="{A09B24C6-CDCE-7E45-AA0F-19829DFF90B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C5C2A6-0983-C244-AE71-860718C86DB3}" type="pres">
      <dgm:prSet presAssocID="{A09B24C6-CDCE-7E45-AA0F-19829DFF90BF}" presName="rootConnector" presStyleLbl="node2" presStyleIdx="1" presStyleCnt="3"/>
      <dgm:spPr/>
      <dgm:t>
        <a:bodyPr/>
        <a:lstStyle/>
        <a:p>
          <a:endParaRPr lang="en-US"/>
        </a:p>
      </dgm:t>
    </dgm:pt>
    <dgm:pt modelId="{DE53B634-74AC-6443-87F0-CC3B11B4BBE0}" type="pres">
      <dgm:prSet presAssocID="{A09B24C6-CDCE-7E45-AA0F-19829DFF90BF}" presName="hierChild4" presStyleCnt="0"/>
      <dgm:spPr/>
    </dgm:pt>
    <dgm:pt modelId="{D452AA88-76CF-BF45-B6E2-5CAFC1FCEA5C}" type="pres">
      <dgm:prSet presAssocID="{A09B24C6-CDCE-7E45-AA0F-19829DFF90BF}" presName="hierChild5" presStyleCnt="0"/>
      <dgm:spPr/>
    </dgm:pt>
    <dgm:pt modelId="{8ED3EEA2-F096-AF48-8F16-01AB94FDA3AA}" type="pres">
      <dgm:prSet presAssocID="{FC72FB67-1942-5F4A-B863-933ED49BE1E7}" presName="Name37" presStyleLbl="parChTrans1D2" presStyleIdx="2" presStyleCnt="3"/>
      <dgm:spPr/>
      <dgm:t>
        <a:bodyPr/>
        <a:lstStyle/>
        <a:p>
          <a:endParaRPr lang="en-US"/>
        </a:p>
      </dgm:t>
    </dgm:pt>
    <dgm:pt modelId="{01127710-75B3-BD41-A6BA-95820A4B64B9}" type="pres">
      <dgm:prSet presAssocID="{3B8077E9-2214-5A44-859F-3F2138873E42}" presName="hierRoot2" presStyleCnt="0">
        <dgm:presLayoutVars>
          <dgm:hierBranch val="init"/>
        </dgm:presLayoutVars>
      </dgm:prSet>
      <dgm:spPr/>
    </dgm:pt>
    <dgm:pt modelId="{27CB0C09-81AA-484C-9DAC-6F3B56BB5C2A}" type="pres">
      <dgm:prSet presAssocID="{3B8077E9-2214-5A44-859F-3F2138873E42}" presName="rootComposite" presStyleCnt="0"/>
      <dgm:spPr/>
    </dgm:pt>
    <dgm:pt modelId="{584BA4EE-BB70-5F44-BAA2-993B1AE11F9E}" type="pres">
      <dgm:prSet presAssocID="{3B8077E9-2214-5A44-859F-3F2138873E4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7AFCFB-34A8-F845-83C0-42A9BAE068AC}" type="pres">
      <dgm:prSet presAssocID="{3B8077E9-2214-5A44-859F-3F2138873E42}" presName="rootConnector" presStyleLbl="node2" presStyleIdx="2" presStyleCnt="3"/>
      <dgm:spPr/>
      <dgm:t>
        <a:bodyPr/>
        <a:lstStyle/>
        <a:p>
          <a:endParaRPr lang="en-US"/>
        </a:p>
      </dgm:t>
    </dgm:pt>
    <dgm:pt modelId="{046D9D50-93EA-584B-BC25-297A3E7D1E0F}" type="pres">
      <dgm:prSet presAssocID="{3B8077E9-2214-5A44-859F-3F2138873E42}" presName="hierChild4" presStyleCnt="0"/>
      <dgm:spPr/>
    </dgm:pt>
    <dgm:pt modelId="{80CA03F5-48B2-0549-80A7-782823EFA236}" type="pres">
      <dgm:prSet presAssocID="{3B8077E9-2214-5A44-859F-3F2138873E42}" presName="hierChild5" presStyleCnt="0"/>
      <dgm:spPr/>
    </dgm:pt>
    <dgm:pt modelId="{A7D4C8E8-3EBC-7440-A36C-1F09E568683E}" type="pres">
      <dgm:prSet presAssocID="{6EEDB70B-97FF-9145-8CF7-CD514D32E3B5}" presName="hierChild3" presStyleCnt="0"/>
      <dgm:spPr/>
    </dgm:pt>
  </dgm:ptLst>
  <dgm:cxnLst>
    <dgm:cxn modelId="{DA955EAC-97CB-1448-BA91-75A1860D8ECC}" type="presOf" srcId="{A09B24C6-CDCE-7E45-AA0F-19829DFF90BF}" destId="{4CFAAD37-DDC4-EF47-86B4-1BFDF94DAC00}" srcOrd="0" destOrd="0" presId="urn:microsoft.com/office/officeart/2005/8/layout/orgChart1"/>
    <dgm:cxn modelId="{296DA4DA-EAFC-7247-9C39-83193ED542FA}" srcId="{6EEDB70B-97FF-9145-8CF7-CD514D32E3B5}" destId="{7D6CCE77-BB69-B341-A53F-27C47C31FAE7}" srcOrd="0" destOrd="0" parTransId="{6F3F5269-5838-EA43-9E41-14B67A8EE968}" sibTransId="{9D408086-2DD9-D94A-8AF8-EB9D80D34356}"/>
    <dgm:cxn modelId="{16D86444-0F93-214E-A457-AE366FDC7451}" type="presOf" srcId="{7D6CCE77-BB69-B341-A53F-27C47C31FAE7}" destId="{AA9CE673-B96D-9649-B9F3-EE93DBBB3583}" srcOrd="1" destOrd="0" presId="urn:microsoft.com/office/officeart/2005/8/layout/orgChart1"/>
    <dgm:cxn modelId="{BDA88C0F-6F9E-2942-86BE-366FE7D9F3AD}" srcId="{6EEDB70B-97FF-9145-8CF7-CD514D32E3B5}" destId="{3B8077E9-2214-5A44-859F-3F2138873E42}" srcOrd="2" destOrd="0" parTransId="{FC72FB67-1942-5F4A-B863-933ED49BE1E7}" sibTransId="{199CF35F-27C4-C740-8119-0DD864D57E04}"/>
    <dgm:cxn modelId="{3059E3C2-71C7-1941-BAED-660A45CF7881}" type="presOf" srcId="{4215E81A-84FA-DF4B-B8F0-89825C1EDE99}" destId="{6714AF48-AC31-0245-8B17-579216CD8544}" srcOrd="0" destOrd="0" presId="urn:microsoft.com/office/officeart/2005/8/layout/orgChart1"/>
    <dgm:cxn modelId="{188C5CD4-3E01-3443-843E-6AF6EC8709AD}" type="presOf" srcId="{529B961A-3A6E-A949-8EEA-2EAB9F17849E}" destId="{1C6EDFB0-05FB-5E41-90CC-E0035EABAF0E}" srcOrd="0" destOrd="0" presId="urn:microsoft.com/office/officeart/2005/8/layout/orgChart1"/>
    <dgm:cxn modelId="{A9452E48-A244-A546-9A56-1AC83D93E988}" type="presOf" srcId="{3B8077E9-2214-5A44-859F-3F2138873E42}" destId="{584BA4EE-BB70-5F44-BAA2-993B1AE11F9E}" srcOrd="0" destOrd="0" presId="urn:microsoft.com/office/officeart/2005/8/layout/orgChart1"/>
    <dgm:cxn modelId="{FADC3443-05C2-0048-8386-4BD38D3BD3D7}" type="presOf" srcId="{7D6CCE77-BB69-B341-A53F-27C47C31FAE7}" destId="{381EB698-42D9-9B44-887A-17201CD22448}" srcOrd="0" destOrd="0" presId="urn:microsoft.com/office/officeart/2005/8/layout/orgChart1"/>
    <dgm:cxn modelId="{E1268ACA-EE76-CF4D-B2B9-21BF9ACCF2B7}" srcId="{529B961A-3A6E-A949-8EEA-2EAB9F17849E}" destId="{6EEDB70B-97FF-9145-8CF7-CD514D32E3B5}" srcOrd="0" destOrd="0" parTransId="{BD94C6D1-77EC-514C-879A-114110469C10}" sibTransId="{4D1855BC-D5A8-944D-A9FD-D308D8E2B19C}"/>
    <dgm:cxn modelId="{61765AE5-5EED-0A4E-8D88-23E3D1ED063A}" type="presOf" srcId="{6EEDB70B-97FF-9145-8CF7-CD514D32E3B5}" destId="{3DADF731-4779-FD42-8C60-80F11F91979E}" srcOrd="0" destOrd="0" presId="urn:microsoft.com/office/officeart/2005/8/layout/orgChart1"/>
    <dgm:cxn modelId="{75323731-1681-EB4F-9E8E-3B2786B373D8}" type="presOf" srcId="{A09B24C6-CDCE-7E45-AA0F-19829DFF90BF}" destId="{16C5C2A6-0983-C244-AE71-860718C86DB3}" srcOrd="1" destOrd="0" presId="urn:microsoft.com/office/officeart/2005/8/layout/orgChart1"/>
    <dgm:cxn modelId="{D405D01B-C066-FF45-B85C-906346145ECB}" type="presOf" srcId="{FC72FB67-1942-5F4A-B863-933ED49BE1E7}" destId="{8ED3EEA2-F096-AF48-8F16-01AB94FDA3AA}" srcOrd="0" destOrd="0" presId="urn:microsoft.com/office/officeart/2005/8/layout/orgChart1"/>
    <dgm:cxn modelId="{323D9B2A-80B3-2749-846F-B1512C45B9DC}" type="presOf" srcId="{3B8077E9-2214-5A44-859F-3F2138873E42}" destId="{4D7AFCFB-34A8-F845-83C0-42A9BAE068AC}" srcOrd="1" destOrd="0" presId="urn:microsoft.com/office/officeart/2005/8/layout/orgChart1"/>
    <dgm:cxn modelId="{6FD80F42-2806-074B-8F2F-3B5DFF759115}" type="presOf" srcId="{6F3F5269-5838-EA43-9E41-14B67A8EE968}" destId="{8C17F48A-CC28-6347-A1FC-629D603F759B}" srcOrd="0" destOrd="0" presId="urn:microsoft.com/office/officeart/2005/8/layout/orgChart1"/>
    <dgm:cxn modelId="{A7690F02-3AF3-1346-B3AD-6CD573BCDDB2}" type="presOf" srcId="{6EEDB70B-97FF-9145-8CF7-CD514D32E3B5}" destId="{A81DC4F6-48DA-F449-B84E-53D85671902E}" srcOrd="1" destOrd="0" presId="urn:microsoft.com/office/officeart/2005/8/layout/orgChart1"/>
    <dgm:cxn modelId="{588BE162-FB87-2A49-AE02-3E5A153E1151}" srcId="{6EEDB70B-97FF-9145-8CF7-CD514D32E3B5}" destId="{A09B24C6-CDCE-7E45-AA0F-19829DFF90BF}" srcOrd="1" destOrd="0" parTransId="{4215E81A-84FA-DF4B-B8F0-89825C1EDE99}" sibTransId="{1E92A31C-11AE-AE40-912A-4D3111137E70}"/>
    <dgm:cxn modelId="{29B97F7D-1EDB-DA42-B8D5-E621F7F83959}" type="presParOf" srcId="{1C6EDFB0-05FB-5E41-90CC-E0035EABAF0E}" destId="{75C14CC7-D393-F346-BAFA-E1CCA3B2ABAD}" srcOrd="0" destOrd="0" presId="urn:microsoft.com/office/officeart/2005/8/layout/orgChart1"/>
    <dgm:cxn modelId="{C9ED1F87-D585-A04F-B86A-EDD2C3B3ED29}" type="presParOf" srcId="{75C14CC7-D393-F346-BAFA-E1CCA3B2ABAD}" destId="{83852E4D-5583-4448-8A8A-CE1F1EA10755}" srcOrd="0" destOrd="0" presId="urn:microsoft.com/office/officeart/2005/8/layout/orgChart1"/>
    <dgm:cxn modelId="{C7DB3E7E-8CE3-404A-8C20-C3C072219B0A}" type="presParOf" srcId="{83852E4D-5583-4448-8A8A-CE1F1EA10755}" destId="{3DADF731-4779-FD42-8C60-80F11F91979E}" srcOrd="0" destOrd="0" presId="urn:microsoft.com/office/officeart/2005/8/layout/orgChart1"/>
    <dgm:cxn modelId="{C43CBF53-702F-8D40-A10E-00D248A9E687}" type="presParOf" srcId="{83852E4D-5583-4448-8A8A-CE1F1EA10755}" destId="{A81DC4F6-48DA-F449-B84E-53D85671902E}" srcOrd="1" destOrd="0" presId="urn:microsoft.com/office/officeart/2005/8/layout/orgChart1"/>
    <dgm:cxn modelId="{FEC9BED2-2BF6-044E-89D3-90A5BC0C5E4F}" type="presParOf" srcId="{75C14CC7-D393-F346-BAFA-E1CCA3B2ABAD}" destId="{ECE46326-28CA-2C45-A492-EF2216A92A67}" srcOrd="1" destOrd="0" presId="urn:microsoft.com/office/officeart/2005/8/layout/orgChart1"/>
    <dgm:cxn modelId="{D2199E8B-F6F8-004A-B7FB-4FD326186C2B}" type="presParOf" srcId="{ECE46326-28CA-2C45-A492-EF2216A92A67}" destId="{8C17F48A-CC28-6347-A1FC-629D603F759B}" srcOrd="0" destOrd="0" presId="urn:microsoft.com/office/officeart/2005/8/layout/orgChart1"/>
    <dgm:cxn modelId="{6FBEA204-66BF-2245-9C50-9652ECB14C30}" type="presParOf" srcId="{ECE46326-28CA-2C45-A492-EF2216A92A67}" destId="{704A9653-F3CA-CE40-B133-7C2554A4056A}" srcOrd="1" destOrd="0" presId="urn:microsoft.com/office/officeart/2005/8/layout/orgChart1"/>
    <dgm:cxn modelId="{D7E69856-B51E-AD4B-A2E5-C2C6DA0E3F86}" type="presParOf" srcId="{704A9653-F3CA-CE40-B133-7C2554A4056A}" destId="{2B173487-FABE-E744-8466-AF5E5873DF86}" srcOrd="0" destOrd="0" presId="urn:microsoft.com/office/officeart/2005/8/layout/orgChart1"/>
    <dgm:cxn modelId="{08B0ACA7-36E1-6D42-943D-1E5643CAE642}" type="presParOf" srcId="{2B173487-FABE-E744-8466-AF5E5873DF86}" destId="{381EB698-42D9-9B44-887A-17201CD22448}" srcOrd="0" destOrd="0" presId="urn:microsoft.com/office/officeart/2005/8/layout/orgChart1"/>
    <dgm:cxn modelId="{F68C176B-161C-404E-B372-6BDC19BF7ABD}" type="presParOf" srcId="{2B173487-FABE-E744-8466-AF5E5873DF86}" destId="{AA9CE673-B96D-9649-B9F3-EE93DBBB3583}" srcOrd="1" destOrd="0" presId="urn:microsoft.com/office/officeart/2005/8/layout/orgChart1"/>
    <dgm:cxn modelId="{61EA94B0-5E2B-6F41-B361-22A3284F60DA}" type="presParOf" srcId="{704A9653-F3CA-CE40-B133-7C2554A4056A}" destId="{4681C7E8-F90A-A34A-93CF-D50CB3E3515D}" srcOrd="1" destOrd="0" presId="urn:microsoft.com/office/officeart/2005/8/layout/orgChart1"/>
    <dgm:cxn modelId="{B494C314-C0F6-4745-BA5B-2EBC320DAA4F}" type="presParOf" srcId="{704A9653-F3CA-CE40-B133-7C2554A4056A}" destId="{6FC82091-0529-8B46-9869-96846FF24241}" srcOrd="2" destOrd="0" presId="urn:microsoft.com/office/officeart/2005/8/layout/orgChart1"/>
    <dgm:cxn modelId="{B3B7EEEF-6E1B-F042-B7A1-A374BF408081}" type="presParOf" srcId="{ECE46326-28CA-2C45-A492-EF2216A92A67}" destId="{6714AF48-AC31-0245-8B17-579216CD8544}" srcOrd="2" destOrd="0" presId="urn:microsoft.com/office/officeart/2005/8/layout/orgChart1"/>
    <dgm:cxn modelId="{440C8512-A435-CA4C-A031-3360D7A9143E}" type="presParOf" srcId="{ECE46326-28CA-2C45-A492-EF2216A92A67}" destId="{C2160BDD-3BFC-ED4B-8522-93A09CB8794C}" srcOrd="3" destOrd="0" presId="urn:microsoft.com/office/officeart/2005/8/layout/orgChart1"/>
    <dgm:cxn modelId="{00434F19-9642-A642-A70F-B645A9AE0193}" type="presParOf" srcId="{C2160BDD-3BFC-ED4B-8522-93A09CB8794C}" destId="{204BCCD3-C9C7-C042-9A90-382F95F3AB75}" srcOrd="0" destOrd="0" presId="urn:microsoft.com/office/officeart/2005/8/layout/orgChart1"/>
    <dgm:cxn modelId="{F3CAD614-25F8-1D42-8968-8FD5AC40364B}" type="presParOf" srcId="{204BCCD3-C9C7-C042-9A90-382F95F3AB75}" destId="{4CFAAD37-DDC4-EF47-86B4-1BFDF94DAC00}" srcOrd="0" destOrd="0" presId="urn:microsoft.com/office/officeart/2005/8/layout/orgChart1"/>
    <dgm:cxn modelId="{81FA629A-A29B-C74B-8091-21D4D3E5C560}" type="presParOf" srcId="{204BCCD3-C9C7-C042-9A90-382F95F3AB75}" destId="{16C5C2A6-0983-C244-AE71-860718C86DB3}" srcOrd="1" destOrd="0" presId="urn:microsoft.com/office/officeart/2005/8/layout/orgChart1"/>
    <dgm:cxn modelId="{6A4A5FA4-D384-D24A-9056-CAA19C25C032}" type="presParOf" srcId="{C2160BDD-3BFC-ED4B-8522-93A09CB8794C}" destId="{DE53B634-74AC-6443-87F0-CC3B11B4BBE0}" srcOrd="1" destOrd="0" presId="urn:microsoft.com/office/officeart/2005/8/layout/orgChart1"/>
    <dgm:cxn modelId="{88D10485-D0EF-6942-916B-E1C54D2F6EF1}" type="presParOf" srcId="{C2160BDD-3BFC-ED4B-8522-93A09CB8794C}" destId="{D452AA88-76CF-BF45-B6E2-5CAFC1FCEA5C}" srcOrd="2" destOrd="0" presId="urn:microsoft.com/office/officeart/2005/8/layout/orgChart1"/>
    <dgm:cxn modelId="{6DD3922D-3C3C-1547-96FD-756F0961BCA5}" type="presParOf" srcId="{ECE46326-28CA-2C45-A492-EF2216A92A67}" destId="{8ED3EEA2-F096-AF48-8F16-01AB94FDA3AA}" srcOrd="4" destOrd="0" presId="urn:microsoft.com/office/officeart/2005/8/layout/orgChart1"/>
    <dgm:cxn modelId="{74DD5FCF-DA22-3F49-B3BA-AA4709F11544}" type="presParOf" srcId="{ECE46326-28CA-2C45-A492-EF2216A92A67}" destId="{01127710-75B3-BD41-A6BA-95820A4B64B9}" srcOrd="5" destOrd="0" presId="urn:microsoft.com/office/officeart/2005/8/layout/orgChart1"/>
    <dgm:cxn modelId="{DDBD8642-A3AF-F548-BEC1-1ADB683BAC0C}" type="presParOf" srcId="{01127710-75B3-BD41-A6BA-95820A4B64B9}" destId="{27CB0C09-81AA-484C-9DAC-6F3B56BB5C2A}" srcOrd="0" destOrd="0" presId="urn:microsoft.com/office/officeart/2005/8/layout/orgChart1"/>
    <dgm:cxn modelId="{41EAC22F-6A79-8947-8296-A65850FC5DF4}" type="presParOf" srcId="{27CB0C09-81AA-484C-9DAC-6F3B56BB5C2A}" destId="{584BA4EE-BB70-5F44-BAA2-993B1AE11F9E}" srcOrd="0" destOrd="0" presId="urn:microsoft.com/office/officeart/2005/8/layout/orgChart1"/>
    <dgm:cxn modelId="{29162E79-E9A1-4F4F-AB6C-D31862E5A8A3}" type="presParOf" srcId="{27CB0C09-81AA-484C-9DAC-6F3B56BB5C2A}" destId="{4D7AFCFB-34A8-F845-83C0-42A9BAE068AC}" srcOrd="1" destOrd="0" presId="urn:microsoft.com/office/officeart/2005/8/layout/orgChart1"/>
    <dgm:cxn modelId="{FD440E00-53B9-2146-90B7-CA4CB73BFED0}" type="presParOf" srcId="{01127710-75B3-BD41-A6BA-95820A4B64B9}" destId="{046D9D50-93EA-584B-BC25-297A3E7D1E0F}" srcOrd="1" destOrd="0" presId="urn:microsoft.com/office/officeart/2005/8/layout/orgChart1"/>
    <dgm:cxn modelId="{3318417B-0189-8740-AAB1-D1474C8DDC61}" type="presParOf" srcId="{01127710-75B3-BD41-A6BA-95820A4B64B9}" destId="{80CA03F5-48B2-0549-80A7-782823EFA236}" srcOrd="2" destOrd="0" presId="urn:microsoft.com/office/officeart/2005/8/layout/orgChart1"/>
    <dgm:cxn modelId="{11A33055-6891-2344-8E47-8F56988AB80D}" type="presParOf" srcId="{75C14CC7-D393-F346-BAFA-E1CCA3B2ABAD}" destId="{A7D4C8E8-3EBC-7440-A36C-1F09E56868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91E82E-8860-084F-8D1A-1C99386559ED}" type="doc">
      <dgm:prSet loTypeId="urn:microsoft.com/office/officeart/2005/8/layout/equation2" loCatId="" qsTypeId="urn:microsoft.com/office/officeart/2005/8/quickstyle/simple1" qsCatId="simple" csTypeId="urn:microsoft.com/office/officeart/2005/8/colors/colorful1" csCatId="colorful" phldr="1"/>
      <dgm:spPr/>
    </dgm:pt>
    <dgm:pt modelId="{6115D93A-96B0-A14B-97DD-177F0D61F43F}">
      <dgm:prSet phldrT="[Text]"/>
      <dgm:spPr/>
      <dgm:t>
        <a:bodyPr/>
        <a:lstStyle/>
        <a:p>
          <a:r>
            <a:rPr lang="en-US" dirty="0"/>
            <a:t>NSOAP Team</a:t>
          </a:r>
        </a:p>
      </dgm:t>
    </dgm:pt>
    <dgm:pt modelId="{6A74754F-2EAC-1A4F-AF83-57A279A526C7}" type="parTrans" cxnId="{D1414B9F-5FDE-0A42-AD54-62F616B8A684}">
      <dgm:prSet/>
      <dgm:spPr/>
      <dgm:t>
        <a:bodyPr/>
        <a:lstStyle/>
        <a:p>
          <a:endParaRPr lang="en-US"/>
        </a:p>
      </dgm:t>
    </dgm:pt>
    <dgm:pt modelId="{2DCF8CEB-DF47-6143-A47E-D27FBF87F24F}" type="sibTrans" cxnId="{D1414B9F-5FDE-0A42-AD54-62F616B8A684}">
      <dgm:prSet/>
      <dgm:spPr/>
      <dgm:t>
        <a:bodyPr/>
        <a:lstStyle/>
        <a:p>
          <a:endParaRPr lang="en-US"/>
        </a:p>
      </dgm:t>
    </dgm:pt>
    <dgm:pt modelId="{FE9EEB6A-DBB5-5041-BC39-C237924E6747}">
      <dgm:prSet phldrT="[Text]"/>
      <dgm:spPr/>
      <dgm:t>
        <a:bodyPr/>
        <a:lstStyle/>
        <a:p>
          <a:r>
            <a:rPr lang="en-US" dirty="0"/>
            <a:t>GFF Team</a:t>
          </a:r>
        </a:p>
      </dgm:t>
    </dgm:pt>
    <dgm:pt modelId="{E46A90A4-DD43-E042-B37F-517C7DC9AC66}" type="parTrans" cxnId="{2E8B971D-9092-A34C-BE13-214583BE57E6}">
      <dgm:prSet/>
      <dgm:spPr/>
      <dgm:t>
        <a:bodyPr/>
        <a:lstStyle/>
        <a:p>
          <a:endParaRPr lang="en-US"/>
        </a:p>
      </dgm:t>
    </dgm:pt>
    <dgm:pt modelId="{5F555640-74FA-4749-A3C7-5E938F242052}" type="sibTrans" cxnId="{2E8B971D-9092-A34C-BE13-214583BE57E6}">
      <dgm:prSet/>
      <dgm:spPr/>
      <dgm:t>
        <a:bodyPr/>
        <a:lstStyle/>
        <a:p>
          <a:endParaRPr lang="en-US"/>
        </a:p>
      </dgm:t>
    </dgm:pt>
    <dgm:pt modelId="{9200ADFD-0BE1-E647-95BF-8138609A3117}">
      <dgm:prSet phldrT="[Text]"/>
      <dgm:spPr/>
      <dgm:t>
        <a:bodyPr/>
        <a:lstStyle/>
        <a:p>
          <a:r>
            <a:rPr lang="en-US" dirty="0"/>
            <a:t>Investment Case</a:t>
          </a:r>
        </a:p>
      </dgm:t>
    </dgm:pt>
    <dgm:pt modelId="{2EE52791-CE02-3545-9D76-23B0FF3BF1B8}" type="parTrans" cxnId="{AD9C499F-9F94-F646-A6CC-7B1399CC5778}">
      <dgm:prSet/>
      <dgm:spPr/>
      <dgm:t>
        <a:bodyPr/>
        <a:lstStyle/>
        <a:p>
          <a:endParaRPr lang="en-US"/>
        </a:p>
      </dgm:t>
    </dgm:pt>
    <dgm:pt modelId="{25A7E1EA-21C5-0144-9E91-13C863771683}" type="sibTrans" cxnId="{AD9C499F-9F94-F646-A6CC-7B1399CC5778}">
      <dgm:prSet/>
      <dgm:spPr/>
      <dgm:t>
        <a:bodyPr/>
        <a:lstStyle/>
        <a:p>
          <a:endParaRPr lang="en-US"/>
        </a:p>
      </dgm:t>
    </dgm:pt>
    <dgm:pt modelId="{2D38C75C-89CD-CB47-9B11-6A136879BF14}" type="pres">
      <dgm:prSet presAssocID="{5791E82E-8860-084F-8D1A-1C99386559ED}" presName="Name0" presStyleCnt="0">
        <dgm:presLayoutVars>
          <dgm:dir/>
          <dgm:resizeHandles val="exact"/>
        </dgm:presLayoutVars>
      </dgm:prSet>
      <dgm:spPr/>
    </dgm:pt>
    <dgm:pt modelId="{95AE8D30-14BC-C24C-A4CD-1DF9514A9C3F}" type="pres">
      <dgm:prSet presAssocID="{5791E82E-8860-084F-8D1A-1C99386559ED}" presName="vNodes" presStyleCnt="0"/>
      <dgm:spPr/>
    </dgm:pt>
    <dgm:pt modelId="{3220FDCF-3FE4-E945-A561-6AD983DF6513}" type="pres">
      <dgm:prSet presAssocID="{6115D93A-96B0-A14B-97DD-177F0D61F4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2088E-4070-A748-8770-BDB12F097B91}" type="pres">
      <dgm:prSet presAssocID="{2DCF8CEB-DF47-6143-A47E-D27FBF87F24F}" presName="spacerT" presStyleCnt="0"/>
      <dgm:spPr/>
    </dgm:pt>
    <dgm:pt modelId="{01C850D7-0082-9F4D-ACCA-3BEED01418C7}" type="pres">
      <dgm:prSet presAssocID="{2DCF8CEB-DF47-6143-A47E-D27FBF87F24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06D2483-A582-954D-861B-41DE5FB878E5}" type="pres">
      <dgm:prSet presAssocID="{2DCF8CEB-DF47-6143-A47E-D27FBF87F24F}" presName="spacerB" presStyleCnt="0"/>
      <dgm:spPr/>
    </dgm:pt>
    <dgm:pt modelId="{D19AFE1C-4C45-0247-8C4B-1F922D9E0EA0}" type="pres">
      <dgm:prSet presAssocID="{FE9EEB6A-DBB5-5041-BC39-C237924E67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062B7-9B53-6D49-BB91-E3A8D8071081}" type="pres">
      <dgm:prSet presAssocID="{5791E82E-8860-084F-8D1A-1C99386559ED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FBBAB7AE-9916-E84D-A179-B3D13B089868}" type="pres">
      <dgm:prSet presAssocID="{5791E82E-8860-084F-8D1A-1C99386559E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0CC02CB-28DF-8748-94DD-A55BB82C64DC}" type="pres">
      <dgm:prSet presAssocID="{5791E82E-8860-084F-8D1A-1C99386559ED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8B971D-9092-A34C-BE13-214583BE57E6}" srcId="{5791E82E-8860-084F-8D1A-1C99386559ED}" destId="{FE9EEB6A-DBB5-5041-BC39-C237924E6747}" srcOrd="1" destOrd="0" parTransId="{E46A90A4-DD43-E042-B37F-517C7DC9AC66}" sibTransId="{5F555640-74FA-4749-A3C7-5E938F242052}"/>
    <dgm:cxn modelId="{DC027FD1-933E-DB4E-9F6F-8310816B6E14}" type="presOf" srcId="{9200ADFD-0BE1-E647-95BF-8138609A3117}" destId="{40CC02CB-28DF-8748-94DD-A55BB82C64DC}" srcOrd="0" destOrd="0" presId="urn:microsoft.com/office/officeart/2005/8/layout/equation2"/>
    <dgm:cxn modelId="{40454557-70E8-A548-A6D6-421644342A84}" type="presOf" srcId="{5F555640-74FA-4749-A3C7-5E938F242052}" destId="{27E062B7-9B53-6D49-BB91-E3A8D8071081}" srcOrd="0" destOrd="0" presId="urn:microsoft.com/office/officeart/2005/8/layout/equation2"/>
    <dgm:cxn modelId="{235A5EA6-75EC-CB4E-B78F-1C2B60026D3E}" type="presOf" srcId="{FE9EEB6A-DBB5-5041-BC39-C237924E6747}" destId="{D19AFE1C-4C45-0247-8C4B-1F922D9E0EA0}" srcOrd="0" destOrd="0" presId="urn:microsoft.com/office/officeart/2005/8/layout/equation2"/>
    <dgm:cxn modelId="{D1414B9F-5FDE-0A42-AD54-62F616B8A684}" srcId="{5791E82E-8860-084F-8D1A-1C99386559ED}" destId="{6115D93A-96B0-A14B-97DD-177F0D61F43F}" srcOrd="0" destOrd="0" parTransId="{6A74754F-2EAC-1A4F-AF83-57A279A526C7}" sibTransId="{2DCF8CEB-DF47-6143-A47E-D27FBF87F24F}"/>
    <dgm:cxn modelId="{AD9C499F-9F94-F646-A6CC-7B1399CC5778}" srcId="{5791E82E-8860-084F-8D1A-1C99386559ED}" destId="{9200ADFD-0BE1-E647-95BF-8138609A3117}" srcOrd="2" destOrd="0" parTransId="{2EE52791-CE02-3545-9D76-23B0FF3BF1B8}" sibTransId="{25A7E1EA-21C5-0144-9E91-13C863771683}"/>
    <dgm:cxn modelId="{0ED3BE71-F8C8-1746-A765-3364D226FB4A}" type="presOf" srcId="{5F555640-74FA-4749-A3C7-5E938F242052}" destId="{FBBAB7AE-9916-E84D-A179-B3D13B089868}" srcOrd="1" destOrd="0" presId="urn:microsoft.com/office/officeart/2005/8/layout/equation2"/>
    <dgm:cxn modelId="{A4BA3F56-E7E7-3349-9FA2-DE30A90523EA}" type="presOf" srcId="{5791E82E-8860-084F-8D1A-1C99386559ED}" destId="{2D38C75C-89CD-CB47-9B11-6A136879BF14}" srcOrd="0" destOrd="0" presId="urn:microsoft.com/office/officeart/2005/8/layout/equation2"/>
    <dgm:cxn modelId="{2013860D-F965-5A47-BADA-95ABC9692261}" type="presOf" srcId="{2DCF8CEB-DF47-6143-A47E-D27FBF87F24F}" destId="{01C850D7-0082-9F4D-ACCA-3BEED01418C7}" srcOrd="0" destOrd="0" presId="urn:microsoft.com/office/officeart/2005/8/layout/equation2"/>
    <dgm:cxn modelId="{48D70EAB-51B0-4F4B-AC20-D4F259F719A9}" type="presOf" srcId="{6115D93A-96B0-A14B-97DD-177F0D61F43F}" destId="{3220FDCF-3FE4-E945-A561-6AD983DF6513}" srcOrd="0" destOrd="0" presId="urn:microsoft.com/office/officeart/2005/8/layout/equation2"/>
    <dgm:cxn modelId="{FDA1B202-AB83-4E49-835B-1BFE354CCEDF}" type="presParOf" srcId="{2D38C75C-89CD-CB47-9B11-6A136879BF14}" destId="{95AE8D30-14BC-C24C-A4CD-1DF9514A9C3F}" srcOrd="0" destOrd="0" presId="urn:microsoft.com/office/officeart/2005/8/layout/equation2"/>
    <dgm:cxn modelId="{EC9A9A6F-194B-9D41-9681-D8DFC1C449DE}" type="presParOf" srcId="{95AE8D30-14BC-C24C-A4CD-1DF9514A9C3F}" destId="{3220FDCF-3FE4-E945-A561-6AD983DF6513}" srcOrd="0" destOrd="0" presId="urn:microsoft.com/office/officeart/2005/8/layout/equation2"/>
    <dgm:cxn modelId="{6F4D6602-1330-DF49-A394-57D26EFB801B}" type="presParOf" srcId="{95AE8D30-14BC-C24C-A4CD-1DF9514A9C3F}" destId="{6502088E-4070-A748-8770-BDB12F097B91}" srcOrd="1" destOrd="0" presId="urn:microsoft.com/office/officeart/2005/8/layout/equation2"/>
    <dgm:cxn modelId="{23D73B40-3C72-B746-91C8-55C140265E4F}" type="presParOf" srcId="{95AE8D30-14BC-C24C-A4CD-1DF9514A9C3F}" destId="{01C850D7-0082-9F4D-ACCA-3BEED01418C7}" srcOrd="2" destOrd="0" presId="urn:microsoft.com/office/officeart/2005/8/layout/equation2"/>
    <dgm:cxn modelId="{D984D1A7-73D5-3845-A5DC-78C69B73C777}" type="presParOf" srcId="{95AE8D30-14BC-C24C-A4CD-1DF9514A9C3F}" destId="{506D2483-A582-954D-861B-41DE5FB878E5}" srcOrd="3" destOrd="0" presId="urn:microsoft.com/office/officeart/2005/8/layout/equation2"/>
    <dgm:cxn modelId="{016134A2-E2DE-A142-AD68-114570CC61AB}" type="presParOf" srcId="{95AE8D30-14BC-C24C-A4CD-1DF9514A9C3F}" destId="{D19AFE1C-4C45-0247-8C4B-1F922D9E0EA0}" srcOrd="4" destOrd="0" presId="urn:microsoft.com/office/officeart/2005/8/layout/equation2"/>
    <dgm:cxn modelId="{2AC200D9-D8FC-4C49-BA04-B62D98C66D44}" type="presParOf" srcId="{2D38C75C-89CD-CB47-9B11-6A136879BF14}" destId="{27E062B7-9B53-6D49-BB91-E3A8D8071081}" srcOrd="1" destOrd="0" presId="urn:microsoft.com/office/officeart/2005/8/layout/equation2"/>
    <dgm:cxn modelId="{6A05E55C-60DE-F442-8628-7A12A857ED9B}" type="presParOf" srcId="{27E062B7-9B53-6D49-BB91-E3A8D8071081}" destId="{FBBAB7AE-9916-E84D-A179-B3D13B089868}" srcOrd="0" destOrd="0" presId="urn:microsoft.com/office/officeart/2005/8/layout/equation2"/>
    <dgm:cxn modelId="{AB3D2073-F41A-D44D-A528-37F7FADB7F61}" type="presParOf" srcId="{2D38C75C-89CD-CB47-9B11-6A136879BF14}" destId="{40CC02CB-28DF-8748-94DD-A55BB82C64D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7FF1E-D0BD-6F44-B1FB-388D5916A0EA}">
      <dsp:nvSpPr>
        <dsp:cNvPr id="0" name=""/>
        <dsp:cNvSpPr/>
      </dsp:nvSpPr>
      <dsp:spPr>
        <a:xfrm>
          <a:off x="3571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Baseline</a:t>
          </a:r>
        </a:p>
      </dsp:txBody>
      <dsp:txXfrm>
        <a:off x="31015" y="2268266"/>
        <a:ext cx="1506815" cy="882133"/>
      </dsp:txXfrm>
    </dsp:sp>
    <dsp:sp modelId="{F2C006D1-9AF4-A24A-939F-D717FF7E1AD3}">
      <dsp:nvSpPr>
        <dsp:cNvPr id="0" name=""/>
        <dsp:cNvSpPr/>
      </dsp:nvSpPr>
      <dsp:spPr>
        <a:xfrm>
          <a:off x="1721445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721445" y="2593142"/>
        <a:ext cx="231757" cy="232382"/>
      </dsp:txXfrm>
    </dsp:sp>
    <dsp:sp modelId="{2F09C8B7-AF1B-A04A-A728-B0F054AC2382}">
      <dsp:nvSpPr>
        <dsp:cNvPr id="0" name=""/>
        <dsp:cNvSpPr/>
      </dsp:nvSpPr>
      <dsp:spPr>
        <a:xfrm>
          <a:off x="2189956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NSOAP</a:t>
          </a:r>
        </a:p>
      </dsp:txBody>
      <dsp:txXfrm>
        <a:off x="2217400" y="2268266"/>
        <a:ext cx="1506815" cy="882133"/>
      </dsp:txXfrm>
    </dsp:sp>
    <dsp:sp modelId="{CE82BFB7-FE55-844E-A722-F4AAB8F96C36}">
      <dsp:nvSpPr>
        <dsp:cNvPr id="0" name=""/>
        <dsp:cNvSpPr/>
      </dsp:nvSpPr>
      <dsp:spPr>
        <a:xfrm>
          <a:off x="3907829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907829" y="2593142"/>
        <a:ext cx="231757" cy="232382"/>
      </dsp:txXfrm>
    </dsp:sp>
    <dsp:sp modelId="{AEB592F7-4787-AF4A-8BF0-6207AD310EC5}">
      <dsp:nvSpPr>
        <dsp:cNvPr id="0" name=""/>
        <dsp:cNvSpPr/>
      </dsp:nvSpPr>
      <dsp:spPr>
        <a:xfrm>
          <a:off x="4376340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Implementation</a:t>
          </a:r>
        </a:p>
      </dsp:txBody>
      <dsp:txXfrm>
        <a:off x="4403784" y="2268266"/>
        <a:ext cx="1506815" cy="882133"/>
      </dsp:txXfrm>
    </dsp:sp>
    <dsp:sp modelId="{37E8A06C-A615-DE4A-BF65-925EB3C75150}">
      <dsp:nvSpPr>
        <dsp:cNvPr id="0" name=""/>
        <dsp:cNvSpPr/>
      </dsp:nvSpPr>
      <dsp:spPr>
        <a:xfrm>
          <a:off x="6094214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094214" y="2593142"/>
        <a:ext cx="231757" cy="232382"/>
      </dsp:txXfrm>
    </dsp:sp>
    <dsp:sp modelId="{0F7AC3D6-324A-614B-B8E2-ED87C85B2CD4}">
      <dsp:nvSpPr>
        <dsp:cNvPr id="0" name=""/>
        <dsp:cNvSpPr/>
      </dsp:nvSpPr>
      <dsp:spPr>
        <a:xfrm>
          <a:off x="6562724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Targets</a:t>
          </a:r>
        </a:p>
      </dsp:txBody>
      <dsp:txXfrm>
        <a:off x="6590168" y="2268266"/>
        <a:ext cx="1506815" cy="88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7BF74-9924-4D46-B1D5-7E5C807BE2C1}">
      <dsp:nvSpPr>
        <dsp:cNvPr id="0" name=""/>
        <dsp:cNvSpPr/>
      </dsp:nvSpPr>
      <dsp:spPr>
        <a:xfrm>
          <a:off x="0" y="0"/>
          <a:ext cx="1851879" cy="354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Maternal Health</a:t>
          </a:r>
        </a:p>
      </dsp:txBody>
      <dsp:txXfrm>
        <a:off x="0" y="1418023"/>
        <a:ext cx="1851879" cy="1418023"/>
      </dsp:txXfrm>
    </dsp:sp>
    <dsp:sp modelId="{F2D58BEB-D5FF-4F45-A9CD-1FE5837E447D}">
      <dsp:nvSpPr>
        <dsp:cNvPr id="0" name=""/>
        <dsp:cNvSpPr/>
      </dsp:nvSpPr>
      <dsp:spPr>
        <a:xfrm>
          <a:off x="335687" y="212703"/>
          <a:ext cx="1180504" cy="11805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632CF-E020-5546-AE9A-152721ED8F52}">
      <dsp:nvSpPr>
        <dsp:cNvPr id="0" name=""/>
        <dsp:cNvSpPr/>
      </dsp:nvSpPr>
      <dsp:spPr>
        <a:xfrm>
          <a:off x="1907436" y="0"/>
          <a:ext cx="1851879" cy="354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NCDs</a:t>
          </a:r>
        </a:p>
      </dsp:txBody>
      <dsp:txXfrm>
        <a:off x="1907436" y="1418023"/>
        <a:ext cx="1851879" cy="1418023"/>
      </dsp:txXfrm>
    </dsp:sp>
    <dsp:sp modelId="{6CBEAC96-14E2-8C46-83E7-45468663C3D6}">
      <dsp:nvSpPr>
        <dsp:cNvPr id="0" name=""/>
        <dsp:cNvSpPr/>
      </dsp:nvSpPr>
      <dsp:spPr>
        <a:xfrm>
          <a:off x="2243123" y="212703"/>
          <a:ext cx="1180504" cy="11805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E2118-F2DE-9042-B818-079E0B84D98F}">
      <dsp:nvSpPr>
        <dsp:cNvPr id="0" name=""/>
        <dsp:cNvSpPr/>
      </dsp:nvSpPr>
      <dsp:spPr>
        <a:xfrm>
          <a:off x="3814872" y="0"/>
          <a:ext cx="1851879" cy="354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Injuries</a:t>
          </a:r>
        </a:p>
      </dsp:txBody>
      <dsp:txXfrm>
        <a:off x="3814872" y="1418023"/>
        <a:ext cx="1851879" cy="1418023"/>
      </dsp:txXfrm>
    </dsp:sp>
    <dsp:sp modelId="{C8D1553B-7B56-3C4C-92E1-A70CC1F03734}">
      <dsp:nvSpPr>
        <dsp:cNvPr id="0" name=""/>
        <dsp:cNvSpPr/>
      </dsp:nvSpPr>
      <dsp:spPr>
        <a:xfrm>
          <a:off x="4150560" y="212703"/>
          <a:ext cx="1180504" cy="11805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9C436-CD2B-AE48-9DCD-BDBA569758A4}">
      <dsp:nvSpPr>
        <dsp:cNvPr id="0" name=""/>
        <dsp:cNvSpPr/>
      </dsp:nvSpPr>
      <dsp:spPr>
        <a:xfrm>
          <a:off x="5690567" y="0"/>
          <a:ext cx="1851879" cy="354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Workforce</a:t>
          </a:r>
        </a:p>
      </dsp:txBody>
      <dsp:txXfrm>
        <a:off x="5690567" y="1418023"/>
        <a:ext cx="1851879" cy="1418023"/>
      </dsp:txXfrm>
    </dsp:sp>
    <dsp:sp modelId="{2B71609C-BBC9-8542-9D49-F914FE0B3313}">
      <dsp:nvSpPr>
        <dsp:cNvPr id="0" name=""/>
        <dsp:cNvSpPr/>
      </dsp:nvSpPr>
      <dsp:spPr>
        <a:xfrm>
          <a:off x="6057996" y="212703"/>
          <a:ext cx="1180504" cy="11805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C62F1-D1DC-3A4E-BFD5-2A678DBCCD9D}">
      <dsp:nvSpPr>
        <dsp:cNvPr id="0" name=""/>
        <dsp:cNvSpPr/>
      </dsp:nvSpPr>
      <dsp:spPr>
        <a:xfrm>
          <a:off x="7629745" y="0"/>
          <a:ext cx="1851879" cy="354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CDs</a:t>
          </a:r>
        </a:p>
      </dsp:txBody>
      <dsp:txXfrm>
        <a:off x="7629745" y="1418023"/>
        <a:ext cx="1851879" cy="1418023"/>
      </dsp:txXfrm>
    </dsp:sp>
    <dsp:sp modelId="{4C66CD63-D71F-DD49-BC46-BD639FC804B1}">
      <dsp:nvSpPr>
        <dsp:cNvPr id="0" name=""/>
        <dsp:cNvSpPr/>
      </dsp:nvSpPr>
      <dsp:spPr>
        <a:xfrm>
          <a:off x="7965432" y="212703"/>
          <a:ext cx="1180504" cy="11805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B67D1-39C1-774B-989E-23EE1D6A7ED9}">
      <dsp:nvSpPr>
        <dsp:cNvPr id="0" name=""/>
        <dsp:cNvSpPr/>
      </dsp:nvSpPr>
      <dsp:spPr>
        <a:xfrm>
          <a:off x="379264" y="2836047"/>
          <a:ext cx="8723095" cy="53175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3EEA2-F096-AF48-8F16-01AB94FDA3AA}">
      <dsp:nvSpPr>
        <dsp:cNvPr id="0" name=""/>
        <dsp:cNvSpPr/>
      </dsp:nvSpPr>
      <dsp:spPr>
        <a:xfrm>
          <a:off x="2779932" y="2152904"/>
          <a:ext cx="1966822" cy="341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74"/>
              </a:lnTo>
              <a:lnTo>
                <a:pt x="1966822" y="170674"/>
              </a:lnTo>
              <a:lnTo>
                <a:pt x="1966822" y="3413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4AF48-AC31-0245-8B17-579216CD8544}">
      <dsp:nvSpPr>
        <dsp:cNvPr id="0" name=""/>
        <dsp:cNvSpPr/>
      </dsp:nvSpPr>
      <dsp:spPr>
        <a:xfrm>
          <a:off x="2734212" y="2152904"/>
          <a:ext cx="91440" cy="3413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3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7F48A-CC28-6347-A1FC-629D603F759B}">
      <dsp:nvSpPr>
        <dsp:cNvPr id="0" name=""/>
        <dsp:cNvSpPr/>
      </dsp:nvSpPr>
      <dsp:spPr>
        <a:xfrm>
          <a:off x="813109" y="2152904"/>
          <a:ext cx="1966822" cy="341349"/>
        </a:xfrm>
        <a:custGeom>
          <a:avLst/>
          <a:gdLst/>
          <a:ahLst/>
          <a:cxnLst/>
          <a:rect l="0" t="0" r="0" b="0"/>
          <a:pathLst>
            <a:path>
              <a:moveTo>
                <a:pt x="1966822" y="0"/>
              </a:moveTo>
              <a:lnTo>
                <a:pt x="1966822" y="170674"/>
              </a:lnTo>
              <a:lnTo>
                <a:pt x="0" y="170674"/>
              </a:lnTo>
              <a:lnTo>
                <a:pt x="0" y="3413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ADF731-4779-FD42-8C60-80F11F91979E}">
      <dsp:nvSpPr>
        <dsp:cNvPr id="0" name=""/>
        <dsp:cNvSpPr/>
      </dsp:nvSpPr>
      <dsp:spPr>
        <a:xfrm>
          <a:off x="1967195" y="1340167"/>
          <a:ext cx="1625473" cy="812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Global Fund, PEPFAR</a:t>
          </a:r>
        </a:p>
      </dsp:txBody>
      <dsp:txXfrm>
        <a:off x="1967195" y="1340167"/>
        <a:ext cx="1625473" cy="812736"/>
      </dsp:txXfrm>
    </dsp:sp>
    <dsp:sp modelId="{381EB698-42D9-9B44-887A-17201CD22448}">
      <dsp:nvSpPr>
        <dsp:cNvPr id="0" name=""/>
        <dsp:cNvSpPr/>
      </dsp:nvSpPr>
      <dsp:spPr>
        <a:xfrm>
          <a:off x="373" y="2494253"/>
          <a:ext cx="1625473" cy="812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Infrastructure</a:t>
          </a:r>
        </a:p>
      </dsp:txBody>
      <dsp:txXfrm>
        <a:off x="373" y="2494253"/>
        <a:ext cx="1625473" cy="812736"/>
      </dsp:txXfrm>
    </dsp:sp>
    <dsp:sp modelId="{4CFAAD37-DDC4-EF47-86B4-1BFDF94DAC00}">
      <dsp:nvSpPr>
        <dsp:cNvPr id="0" name=""/>
        <dsp:cNvSpPr/>
      </dsp:nvSpPr>
      <dsp:spPr>
        <a:xfrm>
          <a:off x="1967195" y="2494253"/>
          <a:ext cx="1625473" cy="812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Medications</a:t>
          </a:r>
        </a:p>
      </dsp:txBody>
      <dsp:txXfrm>
        <a:off x="1967195" y="2494253"/>
        <a:ext cx="1625473" cy="812736"/>
      </dsp:txXfrm>
    </dsp:sp>
    <dsp:sp modelId="{584BA4EE-BB70-5F44-BAA2-993B1AE11F9E}">
      <dsp:nvSpPr>
        <dsp:cNvPr id="0" name=""/>
        <dsp:cNvSpPr/>
      </dsp:nvSpPr>
      <dsp:spPr>
        <a:xfrm>
          <a:off x="3934018" y="2494253"/>
          <a:ext cx="1625473" cy="812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Workforce</a:t>
          </a:r>
        </a:p>
      </dsp:txBody>
      <dsp:txXfrm>
        <a:off x="3934018" y="2494253"/>
        <a:ext cx="1625473" cy="812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0FDCF-3FE4-E945-A561-6AD983DF6513}">
      <dsp:nvSpPr>
        <dsp:cNvPr id="0" name=""/>
        <dsp:cNvSpPr/>
      </dsp:nvSpPr>
      <dsp:spPr>
        <a:xfrm>
          <a:off x="203647" y="368"/>
          <a:ext cx="1387548" cy="13875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NSOAP Team</a:t>
          </a:r>
        </a:p>
      </dsp:txBody>
      <dsp:txXfrm>
        <a:off x="406849" y="203570"/>
        <a:ext cx="981144" cy="981144"/>
      </dsp:txXfrm>
    </dsp:sp>
    <dsp:sp modelId="{01C850D7-0082-9F4D-ACCA-3BEED01418C7}">
      <dsp:nvSpPr>
        <dsp:cNvPr id="0" name=""/>
        <dsp:cNvSpPr/>
      </dsp:nvSpPr>
      <dsp:spPr>
        <a:xfrm>
          <a:off x="495032" y="1500585"/>
          <a:ext cx="804778" cy="80477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01705" y="1808332"/>
        <a:ext cx="591432" cy="189284"/>
      </dsp:txXfrm>
    </dsp:sp>
    <dsp:sp modelId="{D19AFE1C-4C45-0247-8C4B-1F922D9E0EA0}">
      <dsp:nvSpPr>
        <dsp:cNvPr id="0" name=""/>
        <dsp:cNvSpPr/>
      </dsp:nvSpPr>
      <dsp:spPr>
        <a:xfrm>
          <a:off x="203647" y="2418032"/>
          <a:ext cx="1387548" cy="13875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GFF Team</a:t>
          </a:r>
        </a:p>
      </dsp:txBody>
      <dsp:txXfrm>
        <a:off x="406849" y="2621234"/>
        <a:ext cx="981144" cy="981144"/>
      </dsp:txXfrm>
    </dsp:sp>
    <dsp:sp modelId="{27E062B7-9B53-6D49-BB91-E3A8D8071081}">
      <dsp:nvSpPr>
        <dsp:cNvPr id="0" name=""/>
        <dsp:cNvSpPr/>
      </dsp:nvSpPr>
      <dsp:spPr>
        <a:xfrm>
          <a:off x="1799328" y="1644890"/>
          <a:ext cx="441240" cy="5161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99328" y="1748124"/>
        <a:ext cx="308868" cy="309700"/>
      </dsp:txXfrm>
    </dsp:sp>
    <dsp:sp modelId="{40CC02CB-28DF-8748-94DD-A55BB82C64DC}">
      <dsp:nvSpPr>
        <dsp:cNvPr id="0" name=""/>
        <dsp:cNvSpPr/>
      </dsp:nvSpPr>
      <dsp:spPr>
        <a:xfrm>
          <a:off x="2423725" y="515426"/>
          <a:ext cx="2775096" cy="27750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Investment Case</a:t>
          </a:r>
        </a:p>
      </dsp:txBody>
      <dsp:txXfrm>
        <a:off x="2830128" y="921829"/>
        <a:ext cx="1962290" cy="1962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62DC0-AE07-BD46-BF11-2513E98B4E40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6C45-DD92-904B-9198-E03D63DD3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7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globalfinancingfacility.org/investors-group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66C45-DD92-904B-9198-E03D63DD3A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5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66C45-DD92-904B-9198-E03D63DD3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66C45-DD92-904B-9198-E03D63DD3A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u="none" strike="noStrike" dirty="0">
                <a:effectLst/>
              </a:rPr>
              <a:t>Despite the clear need for surgery to address many RMNCAHN issues, the GFF has not yet focused on surgical care</a:t>
            </a:r>
          </a:p>
          <a:p>
            <a:pPr lvl="1"/>
            <a:r>
              <a:rPr lang="en-US" u="none" strike="noStrike" dirty="0">
                <a:effectLst/>
              </a:rPr>
              <a:t>Those times are changing:</a:t>
            </a:r>
          </a:p>
          <a:p>
            <a:pPr lvl="2"/>
            <a:r>
              <a:rPr lang="en-US" u="none" strike="noStrike" dirty="0">
                <a:effectLst/>
              </a:rPr>
              <a:t>screenshot Miriam tweet - “GFF is ready”</a:t>
            </a:r>
          </a:p>
          <a:p>
            <a:pPr lvl="2"/>
            <a:r>
              <a:rPr lang="en-US" u="none" strike="noStrike" dirty="0">
                <a:effectLst/>
              </a:rPr>
              <a:t>mention meetings in Tokyo and DC?</a:t>
            </a:r>
          </a:p>
          <a:p>
            <a:pPr lvl="2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Everyone else is working with GF</a:t>
            </a:r>
            <a:r>
              <a:rPr lang="en-US" u="none" strike="noStrike" dirty="0">
                <a:effectLst/>
              </a:rPr>
              <a:t>F: GAVI, GF, </a:t>
            </a:r>
            <a:r>
              <a:rPr lang="en-US" u="none" strike="noStrike" dirty="0" err="1">
                <a:effectLst/>
              </a:rPr>
              <a:t>etc</a:t>
            </a:r>
            <a:r>
              <a:rPr lang="en-US" u="none" strike="noStrike" dirty="0">
                <a:effectLst/>
              </a:rPr>
              <a:t> </a:t>
            </a:r>
          </a:p>
          <a:p>
            <a:pPr lvl="2"/>
            <a:r>
              <a:rPr lang="en-US" u="none" strike="noStrike" dirty="0">
                <a:effectLst/>
              </a:rPr>
              <a:t>We will lag behind if we don’t</a:t>
            </a:r>
          </a:p>
          <a:p>
            <a:pPr lvl="2"/>
            <a:r>
              <a:rPr lang="en-US" u="none" strike="noStrike" dirty="0">
                <a:effectLst/>
              </a:rPr>
              <a:t>Now is the time.</a:t>
            </a:r>
          </a:p>
          <a:p>
            <a:pPr lvl="2"/>
            <a:r>
              <a:rPr lang="en-US" u="none" strike="noStrike" dirty="0">
                <a:effectLst/>
              </a:rPr>
              <a:t>Surgical community is ready: NSOAPs = country level investment cases</a:t>
            </a:r>
          </a:p>
          <a:p>
            <a:pPr lvl="2"/>
            <a:endParaRPr lang="en-US" u="none" strike="noStrike" dirty="0">
              <a:effectLst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Here’s are some possibilities:</a:t>
            </a:r>
          </a:p>
          <a:p>
            <a:pPr lvl="2"/>
            <a:endParaRPr lang="en-US" u="none" strike="noStrike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2CAC-AF60-5C40-9831-3B2F3A4432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Financing NSOAP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Financing NSOAP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447D-FF2A-5048-A40B-58A0129D6F13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6237C-0E29-D14E-AD14-1DC12083CA9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8D38FB-5CA9-8342-A5BA-EC15988F42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5" y="37322"/>
            <a:ext cx="1783185" cy="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0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.tiff"/><Relationship Id="rId9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FDC967-6B05-894C-B27C-F1003640D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Financing NSOAP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950100-7933-464E-A639-C6096D92E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800" dirty="0" err="1"/>
              <a:t>Kee</a:t>
            </a:r>
            <a:r>
              <a:rPr lang="en-US" sz="1800" dirty="0"/>
              <a:t> B. Park, MD</a:t>
            </a:r>
          </a:p>
          <a:p>
            <a:r>
              <a:rPr lang="en-US" sz="1800" dirty="0"/>
              <a:t>Consultant, Emergency and Essential Surgical Care </a:t>
            </a:r>
            <a:r>
              <a:rPr lang="en-US" sz="1800" dirty="0" err="1"/>
              <a:t>Programme</a:t>
            </a:r>
            <a:endParaRPr lang="en-US" sz="1800" dirty="0"/>
          </a:p>
          <a:p>
            <a:r>
              <a:rPr lang="en-US" sz="1800" dirty="0"/>
              <a:t>World Health Organization</a:t>
            </a:r>
          </a:p>
        </p:txBody>
      </p:sp>
    </p:spTree>
    <p:extLst>
      <p:ext uri="{BB962C8B-B14F-4D97-AF65-F5344CB8AC3E}">
        <p14:creationId xmlns:p14="http://schemas.microsoft.com/office/powerpoint/2010/main" val="423965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WiqI9acQFzHaQ0p2EdOVILr5rg4Bg20iTQHpoq3qwQ4DXlkZ6belOxmy-nKHBU2SxBrWap2i1aXMRE3qijr0OzJ9Jn70eA1YMSZVrHgC-AnetrpcucuKT4fjWjc73ff5MCLwIL5i">
            <a:extLst>
              <a:ext uri="{FF2B5EF4-FFF2-40B4-BE49-F238E27FC236}">
                <a16:creationId xmlns="" xmlns:a16="http://schemas.microsoft.com/office/drawing/2014/main" id="{CBA1541C-4981-D342-944C-7A00246E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18" y="1177500"/>
            <a:ext cx="5627077" cy="49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54C566-D418-E740-BDD0-EE24016427F2}"/>
              </a:ext>
            </a:extLst>
          </p:cNvPr>
          <p:cNvSpPr/>
          <p:nvPr/>
        </p:nvSpPr>
        <p:spPr>
          <a:xfrm>
            <a:off x="6564923" y="6114463"/>
            <a:ext cx="5627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Source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Fernandes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Genevie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Sridhar Devi. World Bank and the Global Financing Facility BMJ 2017; 358 :j3395</a:t>
            </a:r>
            <a:endParaRPr lang="en-US" sz="1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1E4372FA-91E5-B649-B8A0-B7BF887726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2669551"/>
              </p:ext>
            </p:extLst>
          </p:nvPr>
        </p:nvGraphicFramePr>
        <p:xfrm>
          <a:off x="720034" y="1908314"/>
          <a:ext cx="5402470" cy="380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896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4D030505-6BDB-4649-B6F3-1BAEF44E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382061"/>
            <a:ext cx="10744199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A future for GFF and Surgery</a:t>
            </a:r>
          </a:p>
        </p:txBody>
      </p:sp>
      <p:pic>
        <p:nvPicPr>
          <p:cNvPr id="5" name="Platshållare för innehåll 3">
            <a:extLst>
              <a:ext uri="{FF2B5EF4-FFF2-40B4-BE49-F238E27FC236}">
                <a16:creationId xmlns="" xmlns:a16="http://schemas.microsoft.com/office/drawing/2014/main" id="{CE5CBFEC-47A6-2149-BEF0-A5B2BAF8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15" y="1559939"/>
            <a:ext cx="3390941" cy="484604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859BF16E-7F4A-EF41-A570-338258807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470" y="1540810"/>
            <a:ext cx="6289979" cy="47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4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74B4C9-C034-F348-9139-82BE45C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0" y="1361661"/>
            <a:ext cx="4426226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2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E753D3B1-262E-5D4F-8338-B15FF70C6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50549624-CA1D-CE44-8694-5C158EDB0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663737"/>
              </p:ext>
            </p:extLst>
          </p:nvPr>
        </p:nvGraphicFramePr>
        <p:xfrm>
          <a:off x="484554" y="7104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9C8AA1-D748-064D-95F8-835E42052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8554" y="3986930"/>
            <a:ext cx="2581616" cy="1724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807741-B180-9746-BB9D-5042BCFEA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294" y="4043951"/>
            <a:ext cx="2606862" cy="1741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2C6BBB-2459-EE47-89A1-E9E3F081E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423" y="2060560"/>
            <a:ext cx="2676642" cy="19263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E9EDEAC-64B5-C240-A2F0-7018CA8C14CC}"/>
              </a:ext>
            </a:extLst>
          </p:cNvPr>
          <p:cNvGrpSpPr/>
          <p:nvPr/>
        </p:nvGrpSpPr>
        <p:grpSpPr>
          <a:xfrm>
            <a:off x="8731948" y="3220846"/>
            <a:ext cx="331081" cy="387302"/>
            <a:chOff x="6094214" y="2515682"/>
            <a:chExt cx="331081" cy="387302"/>
          </a:xfrm>
        </p:grpSpPr>
        <p:sp>
          <p:nvSpPr>
            <p:cNvPr id="12" name="Right Arrow 11">
              <a:extLst>
                <a:ext uri="{FF2B5EF4-FFF2-40B4-BE49-F238E27FC236}">
                  <a16:creationId xmlns="" xmlns:a16="http://schemas.microsoft.com/office/drawing/2014/main" id="{0AA65FDA-BC62-F340-B10F-189676849E83}"/>
                </a:ext>
              </a:extLst>
            </p:cNvPr>
            <p:cNvSpPr/>
            <p:nvPr/>
          </p:nvSpPr>
          <p:spPr>
            <a:xfrm>
              <a:off x="6094214" y="2515682"/>
              <a:ext cx="331081" cy="38730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ight Arrow 4">
              <a:extLst>
                <a:ext uri="{FF2B5EF4-FFF2-40B4-BE49-F238E27FC236}">
                  <a16:creationId xmlns="" xmlns:a16="http://schemas.microsoft.com/office/drawing/2014/main" id="{D1769B82-66E2-9E45-9DF8-70FFFDBC2EA0}"/>
                </a:ext>
              </a:extLst>
            </p:cNvPr>
            <p:cNvSpPr txBox="1"/>
            <p:nvPr/>
          </p:nvSpPr>
          <p:spPr>
            <a:xfrm>
              <a:off x="6094214" y="2593142"/>
              <a:ext cx="231757" cy="2323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4D01B76-C774-E547-A5E2-C0BD54E08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976" y="4043951"/>
            <a:ext cx="2606862" cy="17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58C768D6-4920-0548-A34C-876210187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359630"/>
              </p:ext>
            </p:extLst>
          </p:nvPr>
        </p:nvGraphicFramePr>
        <p:xfrm>
          <a:off x="1466361" y="1871003"/>
          <a:ext cx="9481625" cy="3545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720959-341C-BF49-972A-F57569C1D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562" y="2055251"/>
            <a:ext cx="13970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C10A39-5428-EB4D-82D1-7EFA373F3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0068" y="2055251"/>
            <a:ext cx="1422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2F8B58-0D01-2548-9B89-4FC5CDC6F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5974" y="2055251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D4FAE-65DF-F34D-B43B-531A6F2356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9826" y="2087001"/>
            <a:ext cx="15113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EF0A65-73F8-B547-9525-EA7C86C9DC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2578" y="2087001"/>
            <a:ext cx="1521071" cy="133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DA6205-FF04-D842-852B-1437418D7D72}"/>
              </a:ext>
            </a:extLst>
          </p:cNvPr>
          <p:cNvSpPr/>
          <p:nvPr/>
        </p:nvSpPr>
        <p:spPr>
          <a:xfrm>
            <a:off x="1678027" y="4215733"/>
            <a:ext cx="9055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Surgery, Obstetrics, Anesthesia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4AA224-4F0C-AF4A-AAC2-C8C6D249A0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6648" y="5430244"/>
            <a:ext cx="1397000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097968-7022-E549-B9D7-0E4C54A8AB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6847" y="5410200"/>
            <a:ext cx="1397000" cy="144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55E3BF-32DC-6542-9BF6-42B9695FEF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4333" y="5410200"/>
            <a:ext cx="1397000" cy="144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65A4FC4-5467-E74C-BA7A-6271F5CA95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6976" y="5401799"/>
            <a:ext cx="1397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7F39DB-185D-1E49-9C1B-215E95C92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8" y="1137738"/>
            <a:ext cx="7061983" cy="47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196746-05DA-DD4E-9776-EC104EC8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45" y="1256987"/>
            <a:ext cx="8900160" cy="45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9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61A893-B806-C34B-AE8B-0D9573353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218" y="1218809"/>
            <a:ext cx="7620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A9180B-023A-3444-93A7-4F803A370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9" y="1738424"/>
            <a:ext cx="4888910" cy="291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89230BD-6C9A-8549-B4B3-43461C44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205" y="1794227"/>
            <a:ext cx="2805441" cy="2805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CFAA79-D584-8247-ABF7-3561F6587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432" y="1925751"/>
            <a:ext cx="2624405" cy="25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74ABFC-87EF-BC40-8148-F6E35D3B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18" y="1756117"/>
            <a:ext cx="4362137" cy="388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1F1EC4-E2A2-4346-8685-77A284073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16" y="2023276"/>
            <a:ext cx="4376437" cy="33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B962D7-9EF5-CA4C-9669-1BCD5E5B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212947"/>
            <a:ext cx="5181600" cy="4826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948C4503-248D-A14B-8632-BCF53B05A5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612856"/>
              </p:ext>
            </p:extLst>
          </p:nvPr>
        </p:nvGraphicFramePr>
        <p:xfrm>
          <a:off x="5725549" y="1391789"/>
          <a:ext cx="5559865" cy="4647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0727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160</Words>
  <Application>Microsoft Macintosh PowerPoint</Application>
  <PresentationFormat>Widescreen</PresentationFormat>
  <Paragraphs>37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Calibri Light</vt:lpstr>
      <vt:lpstr>Helvetica</vt:lpstr>
      <vt:lpstr>Times New Roman</vt:lpstr>
      <vt:lpstr>Tw Cen MT Condensed</vt:lpstr>
      <vt:lpstr>Arial</vt:lpstr>
      <vt:lpstr>Office Theme</vt:lpstr>
      <vt:lpstr>Financing NSOAP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future for GFF and Surgery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Kathryn Wall</cp:lastModifiedBy>
  <cp:revision>20</cp:revision>
  <dcterms:created xsi:type="dcterms:W3CDTF">2018-02-05T20:28:02Z</dcterms:created>
  <dcterms:modified xsi:type="dcterms:W3CDTF">2018-03-26T16:20:04Z</dcterms:modified>
</cp:coreProperties>
</file>